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8"/>
  </p:handoutMasterIdLst>
  <p:sldIdLst>
    <p:sldId id="264" r:id="rId4"/>
    <p:sldId id="331" r:id="rId5"/>
    <p:sldId id="431" r:id="rId7"/>
    <p:sldId id="452" r:id="rId8"/>
    <p:sldId id="453" r:id="rId9"/>
    <p:sldId id="454" r:id="rId10"/>
    <p:sldId id="437" r:id="rId11"/>
    <p:sldId id="439" r:id="rId12"/>
    <p:sldId id="440" r:id="rId13"/>
    <p:sldId id="441" r:id="rId14"/>
    <p:sldId id="430" r:id="rId15"/>
    <p:sldId id="456" r:id="rId16"/>
    <p:sldId id="455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CB9"/>
    <a:srgbClr val="0064FF"/>
    <a:srgbClr val="E7E7E7"/>
    <a:srgbClr val="FDE2CB"/>
    <a:srgbClr val="FCD6B6"/>
    <a:srgbClr val="FABA86"/>
    <a:srgbClr val="F9B073"/>
    <a:srgbClr val="B0CA7C"/>
    <a:srgbClr val="F9AB6B"/>
    <a:srgbClr val="FAB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249" autoAdjust="0"/>
  </p:normalViewPr>
  <p:slideViewPr>
    <p:cSldViewPr snapToObjects="1" showGuide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FPT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wmf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4" cstate="screen"/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/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FPT University 2025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hyperlink" Target="https://www.circuito.io/" TargetMode="External"/><Relationship Id="rId5" Type="http://schemas.openxmlformats.org/officeDocument/2006/relationships/hyperlink" Target="https://app.cirkitdesigner.com/" TargetMode="External"/><Relationship Id="rId4" Type="http://schemas.openxmlformats.org/officeDocument/2006/relationships/hyperlink" Target="https://www.tinkercad.com/" TargetMode="External"/><Relationship Id="rId3" Type="http://schemas.openxmlformats.org/officeDocument/2006/relationships/hyperlink" Target="https://raspberrypi.vn/" TargetMode="External"/><Relationship Id="rId2" Type="http://schemas.openxmlformats.org/officeDocument/2006/relationships/hyperlink" Target="https://www.youtube.com/watch?v=DyP7XUnsq7k" TargetMode="External"/><Relationship Id="rId1" Type="http://schemas.openxmlformats.org/officeDocument/2006/relationships/hyperlink" Target="https://www.arduino.cc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FPT EDUCATION</a:t>
            </a:r>
            <a:endParaRPr lang="en-US" sz="32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39" y="1438290"/>
            <a:ext cx="6309360" cy="2064284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- ESP8266/ESP32 - Raspberry Pi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– Applications – Choosing the Right One</a:t>
            </a:r>
            <a:endParaRPr lang="en-US" sz="2000" b="1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Version 3.1</a:t>
            </a:r>
            <a:endParaRPr lang="en-US" sz="200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106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5452" y="4244618"/>
            <a:ext cx="2362200" cy="85113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04/08/2025</a:t>
            </a: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106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Raspberry Pi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A comprehensive review on applications of Raspberry Pi - ScienceDir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16530"/>
            <a:ext cx="6087534" cy="538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IOT by Arduino KIT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Bộ kit học tập IoT sử dụng Arduino Uno R3 và Shield Ethernet W51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12138"/>
            <a:ext cx="5943600" cy="50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7848600" cy="47085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https://www.arduino.cc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https://www.youtube.com/watch?v=DyP7XUnsq7k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https://raspberrypi.vn/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https://www.tinkercad.com/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https://app.cirkitdesigner.com/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https://www.circuito.io/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11 Clever Uses for Your Raspberry Pi | Random Nerd Tutorial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8" y="1828800"/>
            <a:ext cx="9144000" cy="3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Introduction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simple, open-source microcontroller board)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microcontroller with integrated Wi-Fi/Bluetooth (ESP32 &amp; ESP8266)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single-board computer running Linux, highly versatile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027" name="Picture 3" descr="Intro to Arduino : 15 Steps (with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284846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rogramming of the ESP8266 NodeMCU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66" y="3856467"/>
            <a:ext cx="2600234" cy="26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uy a Raspberry Pi 5 – Raspberry 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71" y="3651640"/>
            <a:ext cx="3085700" cy="26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641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Arduino originated in Italy in 2005 for education and makers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Arduino: few KB SRAM + internal Flash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ESP8266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2014, ESP32 in 2016 with added Bluetooth/Wi-Fi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ESP32: ~520 KiB SRAM, external Flash, internal ROM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Raspberry Pi launched in 2012, designed to teach programming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Raspberry Pi: RAM up to 16 GB, microSD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USB storage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Hardware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Arduino UNO-R3 (Chíp dán) | Giải Pháp Chu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70000"/>
            <a:ext cx="7584359" cy="518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 Hardware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ướng dẫn lập trình ESP8266 NodeMCU dùng Arduino I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767965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Hardware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Sơ đồ chân GPIO của Raspberry P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8400"/>
            <a:ext cx="814990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995" y="1358857"/>
            <a:ext cx="7425338" cy="48597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 Arduino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Arduino Complete Course : Build 30+ projects step by step | Udem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1718"/>
            <a:ext cx="9144001" cy="542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ESP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ESP8266 ESP-12E NodeMcu Lua WiFi Module Connector Development Board, for  Arduino IDE Micropython : Amazon.in: Computers &amp; Accessori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59933"/>
            <a:ext cx="5867400" cy="52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Presentation</Application>
  <PresentationFormat>On-screen Show (4:3)</PresentationFormat>
  <Paragraphs>56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MS PGothic</vt:lpstr>
      <vt:lpstr>Calibri</vt:lpstr>
      <vt:lpstr>Arial</vt:lpstr>
      <vt:lpstr>Open Sans</vt:lpstr>
      <vt:lpstr>Segoe Print</vt:lpstr>
      <vt:lpstr>Times New Roman</vt:lpstr>
      <vt:lpstr>Microsoft YaHei</vt:lpstr>
      <vt:lpstr>Arial Unicode MS</vt:lpstr>
      <vt:lpstr>Custom Design</vt:lpstr>
      <vt:lpstr>Fsoft_theme</vt:lpstr>
      <vt:lpstr>PowerPoint 演示文稿</vt:lpstr>
      <vt:lpstr>General Introduction</vt:lpstr>
      <vt:lpstr>History</vt:lpstr>
      <vt:lpstr>Arduino Hardware </vt:lpstr>
      <vt:lpstr>NodeMCU ESP Hardware</vt:lpstr>
      <vt:lpstr>Raspberry Pi Hardware</vt:lpstr>
      <vt:lpstr>Arduino IDE</vt:lpstr>
      <vt:lpstr>Real-World Applications: Arduino</vt:lpstr>
      <vt:lpstr>Applications of ESP</vt:lpstr>
      <vt:lpstr>Applications of Raspberry Pi</vt:lpstr>
      <vt:lpstr>IOT by Arduino KIT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Nguyễn Đức Bình</cp:lastModifiedBy>
  <cp:revision>981</cp:revision>
  <dcterms:created xsi:type="dcterms:W3CDTF">2010-09-14T03:27:00Z</dcterms:created>
  <dcterms:modified xsi:type="dcterms:W3CDTF">2025-08-04T13:03:28Z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4270BA57360D40618790B2F3EE64DB61_12</vt:lpwstr>
  </property>
  <property fmtid="{D5CDD505-2E9C-101B-9397-08002B2CF9AE}" pid="3" name="KSOProductBuildVer">
    <vt:lpwstr>1033-12.2.0.21931</vt:lpwstr>
  </property>
</Properties>
</file>