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5"/>
  </p:handoutMasterIdLst>
  <p:sldIdLst>
    <p:sldId id="264" r:id="rId4"/>
    <p:sldId id="289" r:id="rId5"/>
    <p:sldId id="288" r:id="rId7"/>
    <p:sldId id="291" r:id="rId8"/>
    <p:sldId id="296" r:id="rId9"/>
    <p:sldId id="292" r:id="rId10"/>
    <p:sldId id="293" r:id="rId11"/>
    <p:sldId id="277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B9"/>
    <a:srgbClr val="0064FF"/>
    <a:srgbClr val="E7E7E7"/>
    <a:srgbClr val="FDE2CB"/>
    <a:srgbClr val="FCD6B6"/>
    <a:srgbClr val="FABA86"/>
    <a:srgbClr val="F9B073"/>
    <a:srgbClr val="B0CA7C"/>
    <a:srgbClr val="F9AB6B"/>
    <a:srgbClr val="FA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249" autoAdjust="0"/>
  </p:normalViewPr>
  <p:slideViewPr>
    <p:cSldViewPr snapToObjects="1" showGuide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FPT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2.wmf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4" cstate="screen"/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/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FPT University 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5"/>
          <p:cNvSpPr txBox="1"/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76200" y="-7961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FPT EDUCATION</a:t>
            </a:r>
            <a:endParaRPr lang="en-US" sz="32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09562" y="1864296"/>
            <a:ext cx="5867400" cy="1202510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for KIT Arduino Uno R3</a:t>
            </a:r>
            <a:endParaRPr lang="en-US" sz="3600" b="1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Version 1.0</a:t>
            </a: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106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10" y="1752600"/>
            <a:ext cx="8964276" cy="42773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55" y="533400"/>
            <a:ext cx="8125959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Lab#10: IR Remote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020" y="1828800"/>
            <a:ext cx="8125959" cy="3753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120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Lab#11: On/Off Device use IR Remote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0"/>
            <a:ext cx="9144000" cy="4198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39" y="742122"/>
            <a:ext cx="8882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Lab#12: Temperature Sensor LM35/TMP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494" y="1561839"/>
            <a:ext cx="8145012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25" y="768627"/>
            <a:ext cx="9045053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Lab#13: Sensor LM35/TMP And LCD1602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69" y="1828800"/>
            <a:ext cx="8573661" cy="4070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2365"/>
            <a:ext cx="8120714" cy="59303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Lab#14: Ultrasonic Distance Sensor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90" y="457476"/>
            <a:ext cx="6787969" cy="48469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1207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Lab#14: Ultrasonic Distance Sensor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104" y="76164"/>
            <a:ext cx="6668431" cy="4810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174173"/>
            <a:ext cx="7162800" cy="5225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6901514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142" y="1676400"/>
            <a:ext cx="8181975" cy="413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On-screen Show (4:3)</PresentationFormat>
  <Paragraphs>25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MS PGothic</vt:lpstr>
      <vt:lpstr>Calibri</vt:lpstr>
      <vt:lpstr>Arial</vt:lpstr>
      <vt:lpstr>Open Sans</vt:lpstr>
      <vt:lpstr>Segoe Print</vt:lpstr>
      <vt:lpstr>Times New Roman</vt:lpstr>
      <vt:lpstr>Microsoft YaHei</vt:lpstr>
      <vt:lpstr>Arial Unicode MS</vt:lpstr>
      <vt:lpstr>Custom Design</vt:lpstr>
      <vt:lpstr>Fsoft_theme</vt:lpstr>
      <vt:lpstr>PowerPoint 演示文稿</vt:lpstr>
      <vt:lpstr>Lab#10: IR Remote</vt:lpstr>
      <vt:lpstr>Lab#11: On/Off Device use IR Remote</vt:lpstr>
      <vt:lpstr>Lab#12: Temperature Sensor LM35/TMP</vt:lpstr>
      <vt:lpstr>Lab#13: Sensor LM35/TMP And LCD1602</vt:lpstr>
      <vt:lpstr>Lab#14: Ultrasonic Distance Sensor</vt:lpstr>
      <vt:lpstr>Lab#14: Ultrasonic Distance Sensor</vt:lpstr>
      <vt:lpstr>Applications</vt:lpstr>
      <vt:lpstr>Applications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binhn</cp:lastModifiedBy>
  <cp:revision>992</cp:revision>
  <dcterms:created xsi:type="dcterms:W3CDTF">2010-09-14T03:27:00Z</dcterms:created>
  <dcterms:modified xsi:type="dcterms:W3CDTF">2025-08-13T12:24:44Z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2DD32130390440E38ECBE0FB79D39AEA_12</vt:lpwstr>
  </property>
  <property fmtid="{D5CDD505-2E9C-101B-9397-08002B2CF9AE}" pid="3" name="KSOProductBuildVer">
    <vt:lpwstr>1033-12.2.0.21931</vt:lpwstr>
  </property>
</Properties>
</file>