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PHÂN TÍCH BÁN LẺ</a:t>
            </a:r>
          </a:p>
          <a:p>
            <a:r>
              <a:t>PHÂN KHÚC KHÁCH HÀNG &amp; PHÂN TÍCH GIỎ HÀNG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8229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Sinh viên: NGUYỄN ĐỨC BÌNH (MSE13183)</a:t>
            </a:r>
          </a:p>
          <a:p>
            <a:r>
              <a:t>Giảng viên hướng dẫn: Phan Duy Hùng</a:t>
            </a:r>
          </a:p>
          <a:p>
            <a:r>
              <a:t>Ngày nộp: 11/08/2025</a:t>
            </a:r>
          </a:p>
          <a:p>
            <a:r>
              <a:t>Nguồn dữ liệu: Kaggle – Retail Analysis on Large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5) RFM: Tần suất vs. Doanh thu</a:t>
            </a:r>
          </a:p>
        </p:txBody>
      </p:sp>
      <p:pic>
        <p:nvPicPr>
          <p:cNvPr id="3" name="Picture 2" descr="rfm_scatter_v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" y="1371600"/>
            <a:ext cx="7863840" cy="46845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6) Insight &amp; Khuyến nghị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Bundle/bán chéo theo luật có lift &gt; 1; gợi ý sản phẩm trong giỏ.</a:t>
            </a:r>
          </a:p>
          <a:p>
            <a:r>
              <a:t>• Tận dụng mùa cao điểm để lên lịch khuyến mãi/stocking.</a:t>
            </a:r>
          </a:p>
          <a:p>
            <a:r>
              <a:t>• VIP/Potential: ưu đãi/loyalty; Regular/Churn-risk: win-back (voucher, cá nhân hoá).</a:t>
            </a:r>
          </a:p>
          <a:p>
            <a:r>
              <a:t>• Tăng số món/đơn qua free-ship theo ngưỡng, combo giá tốt.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Pipeline hoàn chỉnh: EDA → Giỏ hàng → RFM, kèm file CSV/JSON có thể tái sử dụng.</a:t>
            </a:r>
          </a:p>
          <a:p>
            <a:r>
              <a:t>Hướng mở rộng: hạ ngưỡng để tăng số luật, thử FP-Growth/FPMax, mô hình gợi ý, A/B test.</a:t>
            </a:r>
          </a:p>
          <a:p>
            <a:r>
              <a:t>Xin cảm ơn!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Mục lục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Mục tiêu &amp; Dữ liệu</a:t>
            </a:r>
          </a:p>
          <a:p>
            <a:r>
              <a:t>2. Quy trình &amp; Tham số</a:t>
            </a:r>
          </a:p>
          <a:p>
            <a:r>
              <a:t>3. Kết quả EDA</a:t>
            </a:r>
          </a:p>
          <a:p>
            <a:r>
              <a:t>4. Khai thác giỏ hàng (Association Rules)</a:t>
            </a:r>
          </a:p>
          <a:p>
            <a:r>
              <a:t>5. Phân khúc khách hàng (RFM)</a:t>
            </a:r>
          </a:p>
          <a:p>
            <a:r>
              <a:t>6. Insight &amp; Khuyến nghị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1) Mục tiêu &amp;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Mục tiêu: phát hiện sản phẩm thường mua cùng &amp; phân khúc khách hàng để tối ưu marketing.</a:t>
            </a:r>
          </a:p>
          <a:p>
            <a:r>
              <a:t>• Dữ liệu: giao dịch (Transaction_ID, Customer_ID, Date/Time, Product_Type, Amount...).</a:t>
            </a:r>
          </a:p>
          <a:p>
            <a:r>
              <a:t>• Thời gian: 03/2023 – 02/2024 (khoảng 12 tháng).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2) Quy trình &amp; Tham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Tiền xử lý: lọc đơn hoàn tất, làm sạch sản phẩm, tạo revenue, year_month.</a:t>
            </a:r>
          </a:p>
          <a:p>
            <a:r>
              <a:t>• Giỏ hàng: Fallback Apriori | min_support=— | min_confidence=—.</a:t>
            </a:r>
          </a:p>
          <a:p>
            <a:r>
              <a:t>• Phân khúc: RFM (Recency, Frequency, Monetary) + KMeans (k=4).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3) Doanh thu theo tháng</a:t>
            </a:r>
          </a:p>
        </p:txBody>
      </p:sp>
      <p:pic>
        <p:nvPicPr>
          <p:cNvPr id="3" name="Picture 2" descr="revenue_by_month_v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" y="1371600"/>
            <a:ext cx="7863840" cy="46845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3) Top sản phẩm theo số lượng</a:t>
            </a:r>
          </a:p>
        </p:txBody>
      </p:sp>
      <p:pic>
        <p:nvPicPr>
          <p:cNvPr id="3" name="Picture 2" descr="top_products_v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1371600"/>
            <a:ext cx="4846320" cy="28839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77840" y="1371600"/>
          <a:ext cx="2743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</a:tblGrid>
              <a:tr h="355600">
                <a:tc>
                  <a:txBody>
                    <a:bodyPr/>
                    <a:lstStyle/>
                    <a:p>
                      <a:r>
                        <a:t>product_name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quantity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20042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15205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t>Non-Fiction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14920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t>Fiction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14897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10130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t>Television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10095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t>Decorations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10090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t>T-shirt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10051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4) Khai thác giỏ hàng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Số tập phổ biến: 32; Số luật: 0.</a:t>
            </a:r>
          </a:p>
          <a:p>
            <a:r>
              <a:t>• Chỉ số: support (tỷ lệ), confidence (xác suất), lift (&gt;1 là tích cực).</a:t>
            </a:r>
          </a:p>
          <a:p>
            <a:r>
              <a:t>• Nếu #luật thấp → giảm ngưỡng hoặc dùng Product_Type thay vì products.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5) Phân khúc khách hàng (RFM)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R: số ngày từ lần mua gần nhất; F: số lần mua; M: tổng chi tiêu.</a:t>
            </a:r>
          </a:p>
          <a:p>
            <a:r>
              <a:t>• Thuật toán: KMeans (k=4), chuẩn hoá đặc trưng bằng RobustScaler.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5) Bảng cụm RFM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822960">
                <a:tc>
                  <a:txBody>
                    <a:bodyPr/>
                    <a:lstStyle/>
                    <a:p>
                      <a: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recency_mean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frequency_mean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monetary_mean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Potential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Regular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1284.03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VIP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Churn-risk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2069</Words>
  <Application>WPS Presentation</Application>
  <PresentationFormat>On-screen Show (4:3)</PresentationFormat>
  <Paragraphs>157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PHÂN KHÚC KHÁCH HÀNG &amp; PHÂN TÍCH GIỎ HÀNG</vt:lpstr>
      <vt:lpstr>Mục lục</vt:lpstr>
      <vt:lpstr>1) Mục tiêu &amp; Dữ liệu</vt:lpstr>
      <vt:lpstr>2) Quy trình &amp; Tham số</vt:lpstr>
      <vt:lpstr>3) Doanh thu theo tháng</vt:lpstr>
      <vt:lpstr>3) Top sản phẩm theo số lượng</vt:lpstr>
      <vt:lpstr>4) Khai thác giỏ hàng</vt:lpstr>
      <vt:lpstr>5) Phân khúc khách hàng (RFM)</vt:lpstr>
      <vt:lpstr>5) Bảng cụm RFM</vt:lpstr>
      <vt:lpstr>5) RFM: Tần suất vs. Doanh thu</vt:lpstr>
      <vt:lpstr>6) Insight &amp; Khuyến nghị</vt:lpstr>
      <vt:lpstr>Kết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Nguyễn Đức Bình</cp:lastModifiedBy>
  <cp:revision>2</cp:revision>
  <dcterms:created xsi:type="dcterms:W3CDTF">2013-01-27T09:14:00Z</dcterms:created>
  <dcterms:modified xsi:type="dcterms:W3CDTF">2025-08-10T04:14:54Z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D89F114255764EFCA982F94F37B80939_12</vt:lpwstr>
  </property>
  <property fmtid="{D5CDD505-2E9C-101B-9397-08002B2CF9AE}" pid="3" name="KSOProductBuildVer">
    <vt:lpwstr>1033-12.2.0.21931</vt:lpwstr>
  </property>
</Properties>
</file>