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6413"/>
  <p:notesSz cx="12192000" cy="6902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huu tri" userId="30c4f2a2ed1fc0fd" providerId="LiveId" clId="{1A87F776-BDE9-4545-96EA-52EA0AA844CB}"/>
    <pc:docChg chg="modSld">
      <pc:chgData name="bui huu tri" userId="30c4f2a2ed1fc0fd" providerId="LiveId" clId="{1A87F776-BDE9-4545-96EA-52EA0AA844CB}" dt="2025-08-04T13:02:10.225" v="23" actId="20577"/>
      <pc:docMkLst>
        <pc:docMk/>
      </pc:docMkLst>
      <pc:sldChg chg="modSp mod">
        <pc:chgData name="bui huu tri" userId="30c4f2a2ed1fc0fd" providerId="LiveId" clId="{1A87F776-BDE9-4545-96EA-52EA0AA844CB}" dt="2025-08-04T13:02:10.225" v="23" actId="20577"/>
        <pc:sldMkLst>
          <pc:docMk/>
          <pc:sldMk cId="0" sldId="256"/>
        </pc:sldMkLst>
        <pc:spChg chg="mod">
          <ac:chgData name="bui huu tri" userId="30c4f2a2ed1fc0fd" providerId="LiveId" clId="{1A87F776-BDE9-4545-96EA-52EA0AA844CB}" dt="2025-08-04T13:02:10.225" v="23" actId="20577"/>
          <ac:spMkLst>
            <pc:docMk/>
            <pc:sldMk cId="0" sldId="256"/>
            <ac:spMk id="1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953A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953A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3999" y="0"/>
            <a:ext cx="3048000" cy="3048000"/>
          </a:xfrm>
          <a:custGeom>
            <a:avLst/>
            <a:gdLst/>
            <a:ahLst/>
            <a:cxnLst/>
            <a:rect l="l" t="t" r="r" b="b"/>
            <a:pathLst>
              <a:path w="3048000" h="3048000">
                <a:moveTo>
                  <a:pt x="3047999" y="3047999"/>
                </a:moveTo>
                <a:lnTo>
                  <a:pt x="2973196" y="3047081"/>
                </a:lnTo>
                <a:lnTo>
                  <a:pt x="2898440" y="3044328"/>
                </a:lnTo>
                <a:lnTo>
                  <a:pt x="2823774" y="3039740"/>
                </a:lnTo>
                <a:lnTo>
                  <a:pt x="2749243" y="3033322"/>
                </a:lnTo>
                <a:lnTo>
                  <a:pt x="2674891" y="3025077"/>
                </a:lnTo>
                <a:lnTo>
                  <a:pt x="2600764" y="3015009"/>
                </a:lnTo>
                <a:lnTo>
                  <a:pt x="2526907" y="3003126"/>
                </a:lnTo>
                <a:lnTo>
                  <a:pt x="2453363" y="2989433"/>
                </a:lnTo>
                <a:lnTo>
                  <a:pt x="2380178" y="2973939"/>
                </a:lnTo>
                <a:lnTo>
                  <a:pt x="2307395" y="2956655"/>
                </a:lnTo>
                <a:lnTo>
                  <a:pt x="2235058" y="2937589"/>
                </a:lnTo>
                <a:lnTo>
                  <a:pt x="2163210" y="2916754"/>
                </a:lnTo>
                <a:lnTo>
                  <a:pt x="2091897" y="2894161"/>
                </a:lnTo>
                <a:lnTo>
                  <a:pt x="2021157" y="2869825"/>
                </a:lnTo>
                <a:lnTo>
                  <a:pt x="1951038" y="2843761"/>
                </a:lnTo>
                <a:lnTo>
                  <a:pt x="1881579" y="2815984"/>
                </a:lnTo>
                <a:lnTo>
                  <a:pt x="1812822" y="2786510"/>
                </a:lnTo>
                <a:lnTo>
                  <a:pt x="1744809" y="2755358"/>
                </a:lnTo>
                <a:lnTo>
                  <a:pt x="1677582" y="2722547"/>
                </a:lnTo>
                <a:lnTo>
                  <a:pt x="1611180" y="2688095"/>
                </a:lnTo>
                <a:lnTo>
                  <a:pt x="1545645" y="2652024"/>
                </a:lnTo>
                <a:lnTo>
                  <a:pt x="1481012" y="2614356"/>
                </a:lnTo>
                <a:lnTo>
                  <a:pt x="1417325" y="2575113"/>
                </a:lnTo>
                <a:lnTo>
                  <a:pt x="1354619" y="2534318"/>
                </a:lnTo>
                <a:lnTo>
                  <a:pt x="1292934" y="2491998"/>
                </a:lnTo>
                <a:lnTo>
                  <a:pt x="1232306" y="2448175"/>
                </a:lnTo>
                <a:lnTo>
                  <a:pt x="1172772" y="2402879"/>
                </a:lnTo>
                <a:lnTo>
                  <a:pt x="1114369" y="2356135"/>
                </a:lnTo>
                <a:lnTo>
                  <a:pt x="1057127" y="2307972"/>
                </a:lnTo>
                <a:lnTo>
                  <a:pt x="1001087" y="2258418"/>
                </a:lnTo>
                <a:lnTo>
                  <a:pt x="946278" y="2207504"/>
                </a:lnTo>
                <a:lnTo>
                  <a:pt x="892737" y="2155261"/>
                </a:lnTo>
                <a:lnTo>
                  <a:pt x="840493" y="2101719"/>
                </a:lnTo>
                <a:lnTo>
                  <a:pt x="789579" y="2046911"/>
                </a:lnTo>
                <a:lnTo>
                  <a:pt x="740026" y="1990870"/>
                </a:lnTo>
                <a:lnTo>
                  <a:pt x="691863" y="1933630"/>
                </a:lnTo>
                <a:lnTo>
                  <a:pt x="645118" y="1875225"/>
                </a:lnTo>
                <a:lnTo>
                  <a:pt x="599821" y="1815691"/>
                </a:lnTo>
                <a:lnTo>
                  <a:pt x="555999" y="1755063"/>
                </a:lnTo>
                <a:lnTo>
                  <a:pt x="513678" y="1693377"/>
                </a:lnTo>
                <a:lnTo>
                  <a:pt x="472884" y="1630672"/>
                </a:lnTo>
                <a:lnTo>
                  <a:pt x="433642" y="1566984"/>
                </a:lnTo>
                <a:lnTo>
                  <a:pt x="395973" y="1502353"/>
                </a:lnTo>
                <a:lnTo>
                  <a:pt x="359902" y="1436816"/>
                </a:lnTo>
                <a:lnTo>
                  <a:pt x="325450" y="1370415"/>
                </a:lnTo>
                <a:lnTo>
                  <a:pt x="292639" y="1303187"/>
                </a:lnTo>
                <a:lnTo>
                  <a:pt x="261486" y="1235175"/>
                </a:lnTo>
                <a:lnTo>
                  <a:pt x="232013" y="1166418"/>
                </a:lnTo>
                <a:lnTo>
                  <a:pt x="204236" y="1096959"/>
                </a:lnTo>
                <a:lnTo>
                  <a:pt x="178172" y="1026840"/>
                </a:lnTo>
                <a:lnTo>
                  <a:pt x="153836" y="956101"/>
                </a:lnTo>
                <a:lnTo>
                  <a:pt x="131244" y="884787"/>
                </a:lnTo>
                <a:lnTo>
                  <a:pt x="110408" y="812940"/>
                </a:lnTo>
                <a:lnTo>
                  <a:pt x="91342" y="740603"/>
                </a:lnTo>
                <a:lnTo>
                  <a:pt x="74057" y="667820"/>
                </a:lnTo>
                <a:lnTo>
                  <a:pt x="58565" y="594635"/>
                </a:lnTo>
                <a:lnTo>
                  <a:pt x="44871" y="521091"/>
                </a:lnTo>
                <a:lnTo>
                  <a:pt x="32988" y="447234"/>
                </a:lnTo>
                <a:lnTo>
                  <a:pt x="22921" y="373107"/>
                </a:lnTo>
                <a:lnTo>
                  <a:pt x="14676" y="298756"/>
                </a:lnTo>
                <a:lnTo>
                  <a:pt x="8258" y="224224"/>
                </a:lnTo>
                <a:lnTo>
                  <a:pt x="3670" y="149558"/>
                </a:lnTo>
                <a:lnTo>
                  <a:pt x="917" y="74801"/>
                </a:lnTo>
                <a:lnTo>
                  <a:pt x="0" y="0"/>
                </a:lnTo>
                <a:lnTo>
                  <a:pt x="3047999" y="0"/>
                </a:lnTo>
                <a:lnTo>
                  <a:pt x="3047999" y="3047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529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4999" y="1904999"/>
                </a:moveTo>
                <a:lnTo>
                  <a:pt x="0" y="1904999"/>
                </a:lnTo>
                <a:lnTo>
                  <a:pt x="0" y="0"/>
                </a:lnTo>
                <a:lnTo>
                  <a:pt x="46751" y="573"/>
                </a:lnTo>
                <a:lnTo>
                  <a:pt x="93473" y="2294"/>
                </a:lnTo>
                <a:lnTo>
                  <a:pt x="140140" y="5161"/>
                </a:lnTo>
                <a:lnTo>
                  <a:pt x="186722" y="9173"/>
                </a:lnTo>
                <a:lnTo>
                  <a:pt x="233192" y="14326"/>
                </a:lnTo>
                <a:lnTo>
                  <a:pt x="279521" y="20618"/>
                </a:lnTo>
                <a:lnTo>
                  <a:pt x="325682" y="28045"/>
                </a:lnTo>
                <a:lnTo>
                  <a:pt x="371646" y="36603"/>
                </a:lnTo>
                <a:lnTo>
                  <a:pt x="417387" y="46286"/>
                </a:lnTo>
                <a:lnTo>
                  <a:pt x="462877" y="57090"/>
                </a:lnTo>
                <a:lnTo>
                  <a:pt x="508087" y="69006"/>
                </a:lnTo>
                <a:lnTo>
                  <a:pt x="552992" y="82028"/>
                </a:lnTo>
                <a:lnTo>
                  <a:pt x="597563" y="96148"/>
                </a:lnTo>
                <a:lnTo>
                  <a:pt x="641774" y="111357"/>
                </a:lnTo>
                <a:lnTo>
                  <a:pt x="685599" y="127648"/>
                </a:lnTo>
                <a:lnTo>
                  <a:pt x="729011" y="145009"/>
                </a:lnTo>
                <a:lnTo>
                  <a:pt x="771984" y="163430"/>
                </a:lnTo>
                <a:lnTo>
                  <a:pt x="814492" y="182899"/>
                </a:lnTo>
                <a:lnTo>
                  <a:pt x="856509" y="203407"/>
                </a:lnTo>
                <a:lnTo>
                  <a:pt x="898010" y="224939"/>
                </a:lnTo>
                <a:lnTo>
                  <a:pt x="938970" y="247483"/>
                </a:lnTo>
                <a:lnTo>
                  <a:pt x="979365" y="271026"/>
                </a:lnTo>
                <a:lnTo>
                  <a:pt x="1019170" y="295553"/>
                </a:lnTo>
                <a:lnTo>
                  <a:pt x="1058360" y="321050"/>
                </a:lnTo>
                <a:lnTo>
                  <a:pt x="1096914" y="347500"/>
                </a:lnTo>
                <a:lnTo>
                  <a:pt x="1134806" y="374889"/>
                </a:lnTo>
                <a:lnTo>
                  <a:pt x="1172015" y="403199"/>
                </a:lnTo>
                <a:lnTo>
                  <a:pt x="1208518" y="432415"/>
                </a:lnTo>
                <a:lnTo>
                  <a:pt x="1244293" y="462517"/>
                </a:lnTo>
                <a:lnTo>
                  <a:pt x="1279319" y="493488"/>
                </a:lnTo>
                <a:lnTo>
                  <a:pt x="1313574" y="525309"/>
                </a:lnTo>
                <a:lnTo>
                  <a:pt x="1347038" y="557961"/>
                </a:lnTo>
                <a:lnTo>
                  <a:pt x="1379690" y="591424"/>
                </a:lnTo>
                <a:lnTo>
                  <a:pt x="1411511" y="625679"/>
                </a:lnTo>
                <a:lnTo>
                  <a:pt x="1442482" y="660705"/>
                </a:lnTo>
                <a:lnTo>
                  <a:pt x="1472584" y="696480"/>
                </a:lnTo>
                <a:lnTo>
                  <a:pt x="1501799" y="732983"/>
                </a:lnTo>
                <a:lnTo>
                  <a:pt x="1530109" y="770193"/>
                </a:lnTo>
                <a:lnTo>
                  <a:pt x="1557498" y="808085"/>
                </a:lnTo>
                <a:lnTo>
                  <a:pt x="1583949" y="846638"/>
                </a:lnTo>
                <a:lnTo>
                  <a:pt x="1609445" y="885829"/>
                </a:lnTo>
                <a:lnTo>
                  <a:pt x="1633972" y="925634"/>
                </a:lnTo>
                <a:lnTo>
                  <a:pt x="1657515" y="966028"/>
                </a:lnTo>
                <a:lnTo>
                  <a:pt x="1680059" y="1006989"/>
                </a:lnTo>
                <a:lnTo>
                  <a:pt x="1701592" y="1048489"/>
                </a:lnTo>
                <a:lnTo>
                  <a:pt x="1722099" y="1090507"/>
                </a:lnTo>
                <a:lnTo>
                  <a:pt x="1741569" y="1133014"/>
                </a:lnTo>
                <a:lnTo>
                  <a:pt x="1759990" y="1175987"/>
                </a:lnTo>
                <a:lnTo>
                  <a:pt x="1777350" y="1219399"/>
                </a:lnTo>
                <a:lnTo>
                  <a:pt x="1793641" y="1263223"/>
                </a:lnTo>
                <a:lnTo>
                  <a:pt x="1808851" y="1307435"/>
                </a:lnTo>
                <a:lnTo>
                  <a:pt x="1822971" y="1352007"/>
                </a:lnTo>
                <a:lnTo>
                  <a:pt x="1835993" y="1396911"/>
                </a:lnTo>
                <a:lnTo>
                  <a:pt x="1847909" y="1442122"/>
                </a:lnTo>
                <a:lnTo>
                  <a:pt x="1858712" y="1487611"/>
                </a:lnTo>
                <a:lnTo>
                  <a:pt x="1868395" y="1533352"/>
                </a:lnTo>
                <a:lnTo>
                  <a:pt x="1876953" y="1579316"/>
                </a:lnTo>
                <a:lnTo>
                  <a:pt x="1884380" y="1625477"/>
                </a:lnTo>
                <a:lnTo>
                  <a:pt x="1890673" y="1671806"/>
                </a:lnTo>
                <a:lnTo>
                  <a:pt x="1895826" y="1718277"/>
                </a:lnTo>
                <a:lnTo>
                  <a:pt x="1899838" y="1764858"/>
                </a:lnTo>
                <a:lnTo>
                  <a:pt x="1902705" y="1811525"/>
                </a:lnTo>
                <a:lnTo>
                  <a:pt x="1904426" y="1858248"/>
                </a:lnTo>
                <a:lnTo>
                  <a:pt x="1904999" y="1904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49" y="6438899"/>
            <a:ext cx="190499" cy="19049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0449" y="6438899"/>
            <a:ext cx="214610" cy="1904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4971" y="6450805"/>
            <a:ext cx="240542" cy="16668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6477" y="6438899"/>
            <a:ext cx="130961" cy="190499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953A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11899" y="1295082"/>
            <a:ext cx="4843145" cy="371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D40AF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953A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3999" y="0"/>
            <a:ext cx="3048000" cy="3048000"/>
          </a:xfrm>
          <a:custGeom>
            <a:avLst/>
            <a:gdLst/>
            <a:ahLst/>
            <a:cxnLst/>
            <a:rect l="l" t="t" r="r" b="b"/>
            <a:pathLst>
              <a:path w="3048000" h="3048000">
                <a:moveTo>
                  <a:pt x="3047999" y="3047999"/>
                </a:moveTo>
                <a:lnTo>
                  <a:pt x="2973196" y="3047081"/>
                </a:lnTo>
                <a:lnTo>
                  <a:pt x="2898440" y="3044328"/>
                </a:lnTo>
                <a:lnTo>
                  <a:pt x="2823774" y="3039740"/>
                </a:lnTo>
                <a:lnTo>
                  <a:pt x="2749243" y="3033322"/>
                </a:lnTo>
                <a:lnTo>
                  <a:pt x="2674891" y="3025077"/>
                </a:lnTo>
                <a:lnTo>
                  <a:pt x="2600764" y="3015009"/>
                </a:lnTo>
                <a:lnTo>
                  <a:pt x="2526907" y="3003126"/>
                </a:lnTo>
                <a:lnTo>
                  <a:pt x="2453363" y="2989433"/>
                </a:lnTo>
                <a:lnTo>
                  <a:pt x="2380178" y="2973939"/>
                </a:lnTo>
                <a:lnTo>
                  <a:pt x="2307395" y="2956655"/>
                </a:lnTo>
                <a:lnTo>
                  <a:pt x="2235058" y="2937589"/>
                </a:lnTo>
                <a:lnTo>
                  <a:pt x="2163210" y="2916754"/>
                </a:lnTo>
                <a:lnTo>
                  <a:pt x="2091897" y="2894161"/>
                </a:lnTo>
                <a:lnTo>
                  <a:pt x="2021157" y="2869825"/>
                </a:lnTo>
                <a:lnTo>
                  <a:pt x="1951038" y="2843761"/>
                </a:lnTo>
                <a:lnTo>
                  <a:pt x="1881579" y="2815984"/>
                </a:lnTo>
                <a:lnTo>
                  <a:pt x="1812822" y="2786510"/>
                </a:lnTo>
                <a:lnTo>
                  <a:pt x="1744809" y="2755358"/>
                </a:lnTo>
                <a:lnTo>
                  <a:pt x="1677582" y="2722547"/>
                </a:lnTo>
                <a:lnTo>
                  <a:pt x="1611180" y="2688095"/>
                </a:lnTo>
                <a:lnTo>
                  <a:pt x="1545645" y="2652024"/>
                </a:lnTo>
                <a:lnTo>
                  <a:pt x="1481012" y="2614356"/>
                </a:lnTo>
                <a:lnTo>
                  <a:pt x="1417325" y="2575113"/>
                </a:lnTo>
                <a:lnTo>
                  <a:pt x="1354619" y="2534318"/>
                </a:lnTo>
                <a:lnTo>
                  <a:pt x="1292934" y="2491998"/>
                </a:lnTo>
                <a:lnTo>
                  <a:pt x="1232306" y="2448175"/>
                </a:lnTo>
                <a:lnTo>
                  <a:pt x="1172772" y="2402879"/>
                </a:lnTo>
                <a:lnTo>
                  <a:pt x="1114369" y="2356135"/>
                </a:lnTo>
                <a:lnTo>
                  <a:pt x="1057127" y="2307972"/>
                </a:lnTo>
                <a:lnTo>
                  <a:pt x="1001087" y="2258418"/>
                </a:lnTo>
                <a:lnTo>
                  <a:pt x="946278" y="2207504"/>
                </a:lnTo>
                <a:lnTo>
                  <a:pt x="892737" y="2155261"/>
                </a:lnTo>
                <a:lnTo>
                  <a:pt x="840493" y="2101719"/>
                </a:lnTo>
                <a:lnTo>
                  <a:pt x="789579" y="2046911"/>
                </a:lnTo>
                <a:lnTo>
                  <a:pt x="740026" y="1990870"/>
                </a:lnTo>
                <a:lnTo>
                  <a:pt x="691863" y="1933630"/>
                </a:lnTo>
                <a:lnTo>
                  <a:pt x="645118" y="1875225"/>
                </a:lnTo>
                <a:lnTo>
                  <a:pt x="599821" y="1815691"/>
                </a:lnTo>
                <a:lnTo>
                  <a:pt x="555999" y="1755063"/>
                </a:lnTo>
                <a:lnTo>
                  <a:pt x="513678" y="1693377"/>
                </a:lnTo>
                <a:lnTo>
                  <a:pt x="472884" y="1630672"/>
                </a:lnTo>
                <a:lnTo>
                  <a:pt x="433642" y="1566984"/>
                </a:lnTo>
                <a:lnTo>
                  <a:pt x="395973" y="1502353"/>
                </a:lnTo>
                <a:lnTo>
                  <a:pt x="359902" y="1436816"/>
                </a:lnTo>
                <a:lnTo>
                  <a:pt x="325450" y="1370415"/>
                </a:lnTo>
                <a:lnTo>
                  <a:pt x="292639" y="1303187"/>
                </a:lnTo>
                <a:lnTo>
                  <a:pt x="261486" y="1235175"/>
                </a:lnTo>
                <a:lnTo>
                  <a:pt x="232013" y="1166418"/>
                </a:lnTo>
                <a:lnTo>
                  <a:pt x="204236" y="1096959"/>
                </a:lnTo>
                <a:lnTo>
                  <a:pt x="178172" y="1026840"/>
                </a:lnTo>
                <a:lnTo>
                  <a:pt x="153836" y="956101"/>
                </a:lnTo>
                <a:lnTo>
                  <a:pt x="131244" y="884787"/>
                </a:lnTo>
                <a:lnTo>
                  <a:pt x="110408" y="812940"/>
                </a:lnTo>
                <a:lnTo>
                  <a:pt x="91342" y="740603"/>
                </a:lnTo>
                <a:lnTo>
                  <a:pt x="74057" y="667820"/>
                </a:lnTo>
                <a:lnTo>
                  <a:pt x="58565" y="594635"/>
                </a:lnTo>
                <a:lnTo>
                  <a:pt x="44871" y="521091"/>
                </a:lnTo>
                <a:lnTo>
                  <a:pt x="32988" y="447234"/>
                </a:lnTo>
                <a:lnTo>
                  <a:pt x="22921" y="373107"/>
                </a:lnTo>
                <a:lnTo>
                  <a:pt x="14676" y="298756"/>
                </a:lnTo>
                <a:lnTo>
                  <a:pt x="8258" y="224224"/>
                </a:lnTo>
                <a:lnTo>
                  <a:pt x="3670" y="149558"/>
                </a:lnTo>
                <a:lnTo>
                  <a:pt x="917" y="74801"/>
                </a:lnTo>
                <a:lnTo>
                  <a:pt x="0" y="0"/>
                </a:lnTo>
                <a:lnTo>
                  <a:pt x="3047999" y="0"/>
                </a:lnTo>
                <a:lnTo>
                  <a:pt x="3047999" y="3047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529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4999" y="1904999"/>
                </a:moveTo>
                <a:lnTo>
                  <a:pt x="0" y="1904999"/>
                </a:lnTo>
                <a:lnTo>
                  <a:pt x="0" y="0"/>
                </a:lnTo>
                <a:lnTo>
                  <a:pt x="46751" y="573"/>
                </a:lnTo>
                <a:lnTo>
                  <a:pt x="93473" y="2294"/>
                </a:lnTo>
                <a:lnTo>
                  <a:pt x="140140" y="5161"/>
                </a:lnTo>
                <a:lnTo>
                  <a:pt x="186722" y="9173"/>
                </a:lnTo>
                <a:lnTo>
                  <a:pt x="233192" y="14326"/>
                </a:lnTo>
                <a:lnTo>
                  <a:pt x="279521" y="20618"/>
                </a:lnTo>
                <a:lnTo>
                  <a:pt x="325682" y="28045"/>
                </a:lnTo>
                <a:lnTo>
                  <a:pt x="371646" y="36603"/>
                </a:lnTo>
                <a:lnTo>
                  <a:pt x="417387" y="46286"/>
                </a:lnTo>
                <a:lnTo>
                  <a:pt x="462877" y="57090"/>
                </a:lnTo>
                <a:lnTo>
                  <a:pt x="508087" y="69006"/>
                </a:lnTo>
                <a:lnTo>
                  <a:pt x="552992" y="82028"/>
                </a:lnTo>
                <a:lnTo>
                  <a:pt x="597563" y="96148"/>
                </a:lnTo>
                <a:lnTo>
                  <a:pt x="641774" y="111357"/>
                </a:lnTo>
                <a:lnTo>
                  <a:pt x="685599" y="127648"/>
                </a:lnTo>
                <a:lnTo>
                  <a:pt x="729011" y="145009"/>
                </a:lnTo>
                <a:lnTo>
                  <a:pt x="771984" y="163430"/>
                </a:lnTo>
                <a:lnTo>
                  <a:pt x="814492" y="182899"/>
                </a:lnTo>
                <a:lnTo>
                  <a:pt x="856509" y="203407"/>
                </a:lnTo>
                <a:lnTo>
                  <a:pt x="898010" y="224939"/>
                </a:lnTo>
                <a:lnTo>
                  <a:pt x="938970" y="247483"/>
                </a:lnTo>
                <a:lnTo>
                  <a:pt x="979365" y="271026"/>
                </a:lnTo>
                <a:lnTo>
                  <a:pt x="1019170" y="295553"/>
                </a:lnTo>
                <a:lnTo>
                  <a:pt x="1058360" y="321050"/>
                </a:lnTo>
                <a:lnTo>
                  <a:pt x="1096914" y="347500"/>
                </a:lnTo>
                <a:lnTo>
                  <a:pt x="1134806" y="374889"/>
                </a:lnTo>
                <a:lnTo>
                  <a:pt x="1172015" y="403199"/>
                </a:lnTo>
                <a:lnTo>
                  <a:pt x="1208518" y="432415"/>
                </a:lnTo>
                <a:lnTo>
                  <a:pt x="1244293" y="462517"/>
                </a:lnTo>
                <a:lnTo>
                  <a:pt x="1279319" y="493488"/>
                </a:lnTo>
                <a:lnTo>
                  <a:pt x="1313574" y="525309"/>
                </a:lnTo>
                <a:lnTo>
                  <a:pt x="1347038" y="557961"/>
                </a:lnTo>
                <a:lnTo>
                  <a:pt x="1379690" y="591424"/>
                </a:lnTo>
                <a:lnTo>
                  <a:pt x="1411511" y="625679"/>
                </a:lnTo>
                <a:lnTo>
                  <a:pt x="1442482" y="660705"/>
                </a:lnTo>
                <a:lnTo>
                  <a:pt x="1472584" y="696480"/>
                </a:lnTo>
                <a:lnTo>
                  <a:pt x="1501799" y="732983"/>
                </a:lnTo>
                <a:lnTo>
                  <a:pt x="1530109" y="770193"/>
                </a:lnTo>
                <a:lnTo>
                  <a:pt x="1557498" y="808085"/>
                </a:lnTo>
                <a:lnTo>
                  <a:pt x="1583949" y="846638"/>
                </a:lnTo>
                <a:lnTo>
                  <a:pt x="1609445" y="885829"/>
                </a:lnTo>
                <a:lnTo>
                  <a:pt x="1633972" y="925634"/>
                </a:lnTo>
                <a:lnTo>
                  <a:pt x="1657515" y="966028"/>
                </a:lnTo>
                <a:lnTo>
                  <a:pt x="1680059" y="1006989"/>
                </a:lnTo>
                <a:lnTo>
                  <a:pt x="1701592" y="1048489"/>
                </a:lnTo>
                <a:lnTo>
                  <a:pt x="1722099" y="1090507"/>
                </a:lnTo>
                <a:lnTo>
                  <a:pt x="1741569" y="1133014"/>
                </a:lnTo>
                <a:lnTo>
                  <a:pt x="1759990" y="1175987"/>
                </a:lnTo>
                <a:lnTo>
                  <a:pt x="1777350" y="1219399"/>
                </a:lnTo>
                <a:lnTo>
                  <a:pt x="1793641" y="1263223"/>
                </a:lnTo>
                <a:lnTo>
                  <a:pt x="1808851" y="1307435"/>
                </a:lnTo>
                <a:lnTo>
                  <a:pt x="1822971" y="1352007"/>
                </a:lnTo>
                <a:lnTo>
                  <a:pt x="1835993" y="1396911"/>
                </a:lnTo>
                <a:lnTo>
                  <a:pt x="1847909" y="1442122"/>
                </a:lnTo>
                <a:lnTo>
                  <a:pt x="1858712" y="1487611"/>
                </a:lnTo>
                <a:lnTo>
                  <a:pt x="1868395" y="1533352"/>
                </a:lnTo>
                <a:lnTo>
                  <a:pt x="1876953" y="1579316"/>
                </a:lnTo>
                <a:lnTo>
                  <a:pt x="1884380" y="1625477"/>
                </a:lnTo>
                <a:lnTo>
                  <a:pt x="1890673" y="1671806"/>
                </a:lnTo>
                <a:lnTo>
                  <a:pt x="1895826" y="1718277"/>
                </a:lnTo>
                <a:lnTo>
                  <a:pt x="1899838" y="1764858"/>
                </a:lnTo>
                <a:lnTo>
                  <a:pt x="1902705" y="1811525"/>
                </a:lnTo>
                <a:lnTo>
                  <a:pt x="1904426" y="1858248"/>
                </a:lnTo>
                <a:lnTo>
                  <a:pt x="1904999" y="1904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76287"/>
            <a:ext cx="6430009" cy="501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953A2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72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3.png"/><Relationship Id="rId3" Type="http://schemas.openxmlformats.org/officeDocument/2006/relationships/image" Target="../media/image4.png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1.png"/><Relationship Id="rId5" Type="http://schemas.openxmlformats.org/officeDocument/2006/relationships/image" Target="../media/image6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12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6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6.png"/><Relationship Id="rId15" Type="http://schemas.openxmlformats.org/officeDocument/2006/relationships/image" Target="../media/image8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5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8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702" y="6438899"/>
            <a:ext cx="130961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572124" y="380999"/>
            <a:ext cx="515620" cy="457200"/>
          </a:xfrm>
          <a:custGeom>
            <a:avLst/>
            <a:gdLst/>
            <a:ahLst/>
            <a:cxnLst/>
            <a:rect l="l" t="t" r="r" b="b"/>
            <a:pathLst>
              <a:path w="515620" h="457200">
                <a:moveTo>
                  <a:pt x="421481" y="457200"/>
                </a:moveTo>
                <a:lnTo>
                  <a:pt x="405229" y="457200"/>
                </a:lnTo>
                <a:lnTo>
                  <a:pt x="404246" y="457110"/>
                </a:lnTo>
                <a:lnTo>
                  <a:pt x="402996" y="457200"/>
                </a:lnTo>
                <a:lnTo>
                  <a:pt x="350043" y="457200"/>
                </a:lnTo>
                <a:lnTo>
                  <a:pt x="336137" y="454394"/>
                </a:lnTo>
                <a:lnTo>
                  <a:pt x="324783" y="446741"/>
                </a:lnTo>
                <a:lnTo>
                  <a:pt x="317130" y="435387"/>
                </a:lnTo>
                <a:lnTo>
                  <a:pt x="314325" y="421481"/>
                </a:lnTo>
                <a:lnTo>
                  <a:pt x="314325" y="342900"/>
                </a:lnTo>
                <a:lnTo>
                  <a:pt x="312082" y="331767"/>
                </a:lnTo>
                <a:lnTo>
                  <a:pt x="305964" y="322685"/>
                </a:lnTo>
                <a:lnTo>
                  <a:pt x="296882" y="316567"/>
                </a:lnTo>
                <a:lnTo>
                  <a:pt x="285750" y="314325"/>
                </a:lnTo>
                <a:lnTo>
                  <a:pt x="228600" y="314325"/>
                </a:lnTo>
                <a:lnTo>
                  <a:pt x="217467" y="316567"/>
                </a:lnTo>
                <a:lnTo>
                  <a:pt x="208385" y="322685"/>
                </a:lnTo>
                <a:lnTo>
                  <a:pt x="202267" y="331767"/>
                </a:lnTo>
                <a:lnTo>
                  <a:pt x="200025" y="342900"/>
                </a:lnTo>
                <a:lnTo>
                  <a:pt x="200025" y="421481"/>
                </a:lnTo>
                <a:lnTo>
                  <a:pt x="197219" y="435387"/>
                </a:lnTo>
                <a:lnTo>
                  <a:pt x="189566" y="446741"/>
                </a:lnTo>
                <a:lnTo>
                  <a:pt x="178212" y="454394"/>
                </a:lnTo>
                <a:lnTo>
                  <a:pt x="164306" y="457200"/>
                </a:lnTo>
                <a:lnTo>
                  <a:pt x="113049" y="457200"/>
                </a:lnTo>
                <a:lnTo>
                  <a:pt x="110370" y="457021"/>
                </a:lnTo>
                <a:lnTo>
                  <a:pt x="108227" y="457200"/>
                </a:lnTo>
                <a:lnTo>
                  <a:pt x="92868" y="457200"/>
                </a:lnTo>
                <a:lnTo>
                  <a:pt x="78962" y="454394"/>
                </a:lnTo>
                <a:lnTo>
                  <a:pt x="67608" y="446741"/>
                </a:lnTo>
                <a:lnTo>
                  <a:pt x="59955" y="435387"/>
                </a:lnTo>
                <a:lnTo>
                  <a:pt x="57150" y="421481"/>
                </a:lnTo>
                <a:lnTo>
                  <a:pt x="57150" y="319772"/>
                </a:lnTo>
                <a:lnTo>
                  <a:pt x="57239" y="318968"/>
                </a:lnTo>
                <a:lnTo>
                  <a:pt x="57239" y="256817"/>
                </a:lnTo>
                <a:lnTo>
                  <a:pt x="28575" y="256817"/>
                </a:lnTo>
                <a:lnTo>
                  <a:pt x="17329" y="254611"/>
                </a:lnTo>
                <a:lnTo>
                  <a:pt x="8259" y="248546"/>
                </a:lnTo>
                <a:lnTo>
                  <a:pt x="2204" y="239450"/>
                </a:lnTo>
                <a:lnTo>
                  <a:pt x="0" y="228153"/>
                </a:lnTo>
                <a:lnTo>
                  <a:pt x="0" y="220116"/>
                </a:lnTo>
                <a:lnTo>
                  <a:pt x="2678" y="212973"/>
                </a:lnTo>
                <a:lnTo>
                  <a:pt x="8929" y="206722"/>
                </a:lnTo>
                <a:lnTo>
                  <a:pt x="237886" y="7143"/>
                </a:lnTo>
                <a:lnTo>
                  <a:pt x="244137" y="892"/>
                </a:lnTo>
                <a:lnTo>
                  <a:pt x="251281" y="0"/>
                </a:lnTo>
                <a:lnTo>
                  <a:pt x="263782" y="0"/>
                </a:lnTo>
                <a:lnTo>
                  <a:pt x="270926" y="1785"/>
                </a:lnTo>
                <a:lnTo>
                  <a:pt x="276284" y="6250"/>
                </a:lnTo>
                <a:lnTo>
                  <a:pt x="504348" y="206722"/>
                </a:lnTo>
                <a:lnTo>
                  <a:pt x="511492" y="212973"/>
                </a:lnTo>
                <a:lnTo>
                  <a:pt x="515064" y="220116"/>
                </a:lnTo>
                <a:lnTo>
                  <a:pt x="514171" y="228153"/>
                </a:lnTo>
                <a:lnTo>
                  <a:pt x="511841" y="239413"/>
                </a:lnTo>
                <a:lnTo>
                  <a:pt x="505576" y="248513"/>
                </a:lnTo>
                <a:lnTo>
                  <a:pt x="496465" y="254599"/>
                </a:lnTo>
                <a:lnTo>
                  <a:pt x="485596" y="256817"/>
                </a:lnTo>
                <a:lnTo>
                  <a:pt x="457021" y="256817"/>
                </a:lnTo>
                <a:lnTo>
                  <a:pt x="457646" y="399871"/>
                </a:lnTo>
                <a:lnTo>
                  <a:pt x="457646" y="402282"/>
                </a:lnTo>
                <a:lnTo>
                  <a:pt x="457467" y="404693"/>
                </a:lnTo>
                <a:lnTo>
                  <a:pt x="457200" y="407104"/>
                </a:lnTo>
                <a:lnTo>
                  <a:pt x="457200" y="421481"/>
                </a:lnTo>
                <a:lnTo>
                  <a:pt x="454394" y="435387"/>
                </a:lnTo>
                <a:lnTo>
                  <a:pt x="446741" y="446741"/>
                </a:lnTo>
                <a:lnTo>
                  <a:pt x="435387" y="454394"/>
                </a:lnTo>
                <a:lnTo>
                  <a:pt x="421481" y="4572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1258" y="507206"/>
            <a:ext cx="428625" cy="300355"/>
          </a:xfrm>
          <a:custGeom>
            <a:avLst/>
            <a:gdLst/>
            <a:ahLst/>
            <a:cxnLst/>
            <a:rect l="l" t="t" r="r" b="b"/>
            <a:pathLst>
              <a:path w="428625" h="300355">
                <a:moveTo>
                  <a:pt x="21249" y="120408"/>
                </a:moveTo>
                <a:lnTo>
                  <a:pt x="20730" y="120408"/>
                </a:lnTo>
                <a:lnTo>
                  <a:pt x="14239" y="119005"/>
                </a:lnTo>
                <a:lnTo>
                  <a:pt x="12879" y="118684"/>
                </a:lnTo>
                <a:lnTo>
                  <a:pt x="5952" y="113853"/>
                </a:lnTo>
                <a:lnTo>
                  <a:pt x="1403" y="106654"/>
                </a:lnTo>
                <a:lnTo>
                  <a:pt x="0" y="98558"/>
                </a:lnTo>
                <a:lnTo>
                  <a:pt x="1723" y="90525"/>
                </a:lnTo>
                <a:lnTo>
                  <a:pt x="41122" y="54975"/>
                </a:lnTo>
                <a:lnTo>
                  <a:pt x="79750" y="31782"/>
                </a:lnTo>
                <a:lnTo>
                  <a:pt x="121869" y="14506"/>
                </a:lnTo>
                <a:lnTo>
                  <a:pt x="166909" y="3722"/>
                </a:lnTo>
                <a:lnTo>
                  <a:pt x="214304" y="0"/>
                </a:lnTo>
                <a:lnTo>
                  <a:pt x="261690" y="3722"/>
                </a:lnTo>
                <a:lnTo>
                  <a:pt x="306717" y="14506"/>
                </a:lnTo>
                <a:lnTo>
                  <a:pt x="348808" y="31782"/>
                </a:lnTo>
                <a:lnTo>
                  <a:pt x="367248" y="42862"/>
                </a:lnTo>
                <a:lnTo>
                  <a:pt x="214304" y="42862"/>
                </a:lnTo>
                <a:lnTo>
                  <a:pt x="163829" y="47814"/>
                </a:lnTo>
                <a:lnTo>
                  <a:pt x="116708" y="62033"/>
                </a:lnTo>
                <a:lnTo>
                  <a:pt x="73881" y="84565"/>
                </a:lnTo>
                <a:lnTo>
                  <a:pt x="36566" y="114237"/>
                </a:lnTo>
                <a:lnTo>
                  <a:pt x="29113" y="119005"/>
                </a:lnTo>
                <a:lnTo>
                  <a:pt x="29269" y="119005"/>
                </a:lnTo>
                <a:lnTo>
                  <a:pt x="21249" y="120408"/>
                </a:lnTo>
                <a:close/>
              </a:path>
              <a:path w="428625" h="300355">
                <a:moveTo>
                  <a:pt x="407603" y="120408"/>
                </a:moveTo>
                <a:lnTo>
                  <a:pt x="399514" y="119005"/>
                </a:lnTo>
                <a:lnTo>
                  <a:pt x="392279" y="114425"/>
                </a:lnTo>
                <a:lnTo>
                  <a:pt x="354726" y="84565"/>
                </a:lnTo>
                <a:lnTo>
                  <a:pt x="311900" y="62033"/>
                </a:lnTo>
                <a:lnTo>
                  <a:pt x="264778" y="47814"/>
                </a:lnTo>
                <a:lnTo>
                  <a:pt x="214304" y="42862"/>
                </a:lnTo>
                <a:lnTo>
                  <a:pt x="367248" y="42862"/>
                </a:lnTo>
                <a:lnTo>
                  <a:pt x="421905" y="83514"/>
                </a:lnTo>
                <a:lnTo>
                  <a:pt x="428534" y="98558"/>
                </a:lnTo>
                <a:lnTo>
                  <a:pt x="427143" y="106654"/>
                </a:lnTo>
                <a:lnTo>
                  <a:pt x="422589" y="113853"/>
                </a:lnTo>
                <a:lnTo>
                  <a:pt x="415617" y="118684"/>
                </a:lnTo>
                <a:lnTo>
                  <a:pt x="407603" y="120408"/>
                </a:lnTo>
                <a:close/>
              </a:path>
              <a:path w="428625" h="300355">
                <a:moveTo>
                  <a:pt x="99770" y="192839"/>
                </a:moveTo>
                <a:lnTo>
                  <a:pt x="99483" y="192839"/>
                </a:lnTo>
                <a:lnTo>
                  <a:pt x="91591" y="190772"/>
                </a:lnTo>
                <a:lnTo>
                  <a:pt x="84845" y="185648"/>
                </a:lnTo>
                <a:lnTo>
                  <a:pt x="80580" y="178262"/>
                </a:lnTo>
                <a:lnTo>
                  <a:pt x="79504" y="170110"/>
                </a:lnTo>
                <a:lnTo>
                  <a:pt x="81568" y="162159"/>
                </a:lnTo>
                <a:lnTo>
                  <a:pt x="114105" y="135184"/>
                </a:lnTo>
                <a:lnTo>
                  <a:pt x="178518" y="110471"/>
                </a:lnTo>
                <a:lnTo>
                  <a:pt x="214304" y="107156"/>
                </a:lnTo>
                <a:lnTo>
                  <a:pt x="250090" y="110471"/>
                </a:lnTo>
                <a:lnTo>
                  <a:pt x="283704" y="120014"/>
                </a:lnTo>
                <a:lnTo>
                  <a:pt x="314530" y="135184"/>
                </a:lnTo>
                <a:lnTo>
                  <a:pt x="334677" y="150018"/>
                </a:lnTo>
                <a:lnTo>
                  <a:pt x="214371" y="150018"/>
                </a:lnTo>
                <a:lnTo>
                  <a:pt x="186506" y="152591"/>
                </a:lnTo>
                <a:lnTo>
                  <a:pt x="160374" y="160006"/>
                </a:lnTo>
                <a:lnTo>
                  <a:pt x="136427" y="171802"/>
                </a:lnTo>
                <a:lnTo>
                  <a:pt x="115117" y="187523"/>
                </a:lnTo>
                <a:lnTo>
                  <a:pt x="107748" y="191779"/>
                </a:lnTo>
                <a:lnTo>
                  <a:pt x="99770" y="192839"/>
                </a:lnTo>
                <a:close/>
              </a:path>
              <a:path w="428625" h="300355">
                <a:moveTo>
                  <a:pt x="329095" y="192839"/>
                </a:moveTo>
                <a:lnTo>
                  <a:pt x="320943" y="191779"/>
                </a:lnTo>
                <a:lnTo>
                  <a:pt x="313557" y="187523"/>
                </a:lnTo>
                <a:lnTo>
                  <a:pt x="292210" y="171802"/>
                </a:lnTo>
                <a:lnTo>
                  <a:pt x="268250" y="160006"/>
                </a:lnTo>
                <a:lnTo>
                  <a:pt x="242131" y="152591"/>
                </a:lnTo>
                <a:lnTo>
                  <a:pt x="214304" y="150018"/>
                </a:lnTo>
                <a:lnTo>
                  <a:pt x="334677" y="150018"/>
                </a:lnTo>
                <a:lnTo>
                  <a:pt x="341954" y="155376"/>
                </a:lnTo>
                <a:lnTo>
                  <a:pt x="347071" y="162159"/>
                </a:lnTo>
                <a:lnTo>
                  <a:pt x="349138" y="170110"/>
                </a:lnTo>
                <a:lnTo>
                  <a:pt x="348088" y="178262"/>
                </a:lnTo>
                <a:lnTo>
                  <a:pt x="343829" y="185648"/>
                </a:lnTo>
                <a:lnTo>
                  <a:pt x="337046" y="190772"/>
                </a:lnTo>
                <a:lnTo>
                  <a:pt x="329095" y="192839"/>
                </a:lnTo>
                <a:close/>
              </a:path>
              <a:path w="428625" h="300355">
                <a:moveTo>
                  <a:pt x="219988" y="300037"/>
                </a:moveTo>
                <a:lnTo>
                  <a:pt x="208620" y="300037"/>
                </a:lnTo>
                <a:lnTo>
                  <a:pt x="203152" y="298949"/>
                </a:lnTo>
                <a:lnTo>
                  <a:pt x="172529" y="268326"/>
                </a:lnTo>
                <a:lnTo>
                  <a:pt x="171441" y="262858"/>
                </a:lnTo>
                <a:lnTo>
                  <a:pt x="171441" y="251491"/>
                </a:lnTo>
                <a:lnTo>
                  <a:pt x="192650" y="219750"/>
                </a:lnTo>
                <a:lnTo>
                  <a:pt x="208620" y="214312"/>
                </a:lnTo>
                <a:lnTo>
                  <a:pt x="219988" y="214312"/>
                </a:lnTo>
                <a:lnTo>
                  <a:pt x="251728" y="235520"/>
                </a:lnTo>
                <a:lnTo>
                  <a:pt x="257166" y="251491"/>
                </a:lnTo>
                <a:lnTo>
                  <a:pt x="257166" y="262858"/>
                </a:lnTo>
                <a:lnTo>
                  <a:pt x="235958" y="294599"/>
                </a:lnTo>
                <a:lnTo>
                  <a:pt x="219988" y="300037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22797" y="802320"/>
            <a:ext cx="85464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200" spc="-515" dirty="0">
                <a:latin typeface="Arial"/>
                <a:cs typeface="Arial"/>
              </a:rPr>
              <a:t>Ứ</a:t>
            </a:r>
            <a:r>
              <a:rPr sz="4850" spc="-515" dirty="0"/>
              <a:t>ng</a:t>
            </a:r>
            <a:r>
              <a:rPr sz="4850" spc="-90" dirty="0"/>
              <a:t> </a:t>
            </a:r>
            <a:r>
              <a:rPr sz="4850" spc="-335" dirty="0"/>
              <a:t>D</a:t>
            </a:r>
            <a:r>
              <a:rPr sz="5200" spc="-335" dirty="0">
                <a:latin typeface="Arial"/>
                <a:cs typeface="Arial"/>
              </a:rPr>
              <a:t>ụ</a:t>
            </a:r>
            <a:r>
              <a:rPr sz="4850" spc="-335" dirty="0"/>
              <a:t>ng</a:t>
            </a:r>
            <a:r>
              <a:rPr sz="4850" spc="-75" dirty="0"/>
              <a:t> </a:t>
            </a:r>
            <a:r>
              <a:rPr sz="4850" spc="-195" dirty="0"/>
              <a:t>IoT</a:t>
            </a:r>
            <a:r>
              <a:rPr sz="4850" spc="-320" dirty="0"/>
              <a:t> </a:t>
            </a:r>
            <a:r>
              <a:rPr sz="4850" spc="-250" dirty="0"/>
              <a:t>Trong</a:t>
            </a:r>
            <a:r>
              <a:rPr sz="4850" spc="-75" dirty="0"/>
              <a:t> </a:t>
            </a:r>
            <a:r>
              <a:rPr sz="4850" spc="-175" dirty="0"/>
              <a:t>Smart</a:t>
            </a:r>
            <a:r>
              <a:rPr sz="4850" spc="-75" dirty="0"/>
              <a:t> </a:t>
            </a:r>
            <a:r>
              <a:rPr sz="4850" spc="-280" dirty="0"/>
              <a:t>Home</a:t>
            </a:r>
            <a:endParaRPr sz="48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5850" y="2105025"/>
            <a:ext cx="2400299" cy="1628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40113" y="4077811"/>
            <a:ext cx="2912110" cy="7112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Trình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bày</a:t>
            </a:r>
            <a:r>
              <a:rPr sz="1650" spc="-80">
                <a:solidFill>
                  <a:srgbClr val="374050"/>
                </a:solidFill>
                <a:latin typeface="Roboto"/>
                <a:cs typeface="Roboto"/>
              </a:rPr>
              <a:t>:</a:t>
            </a:r>
            <a:r>
              <a:rPr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lang="en-US" sz="1650" spc="-105">
                <a:solidFill>
                  <a:srgbClr val="374050"/>
                </a:solidFill>
                <a:latin typeface="Roboto"/>
                <a:cs typeface="Roboto"/>
              </a:rPr>
              <a:t>Nhóm 2</a:t>
            </a:r>
            <a:endParaRPr sz="16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Ngày</a:t>
            </a:r>
            <a:r>
              <a:rPr sz="1650" spc="-90">
                <a:solidFill>
                  <a:srgbClr val="374050"/>
                </a:solidFill>
                <a:latin typeface="Roboto"/>
                <a:cs typeface="Roboto"/>
              </a:rPr>
              <a:t>:</a:t>
            </a:r>
            <a:r>
              <a:rPr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lang="en-US" sz="1650" spc="-85">
                <a:solidFill>
                  <a:srgbClr val="374050"/>
                </a:solidFill>
                <a:latin typeface="Roboto"/>
                <a:cs typeface="Roboto"/>
              </a:rPr>
              <a:t>04/08/2025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12" name="object 12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702" y="6438899"/>
            <a:ext cx="130961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76287"/>
            <a:ext cx="6429375" cy="501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229" dirty="0"/>
              <a:t>Mô</a:t>
            </a:r>
            <a:r>
              <a:rPr sz="3000" spc="-60" dirty="0"/>
              <a:t> </a:t>
            </a:r>
            <a:r>
              <a:rPr sz="3000" spc="-175" dirty="0"/>
              <a:t>Hình</a:t>
            </a:r>
            <a:r>
              <a:rPr sz="3000" spc="-55" dirty="0"/>
              <a:t> </a:t>
            </a:r>
            <a:r>
              <a:rPr sz="3000" spc="-204" dirty="0"/>
              <a:t>&amp;</a:t>
            </a:r>
            <a:r>
              <a:rPr sz="3000" spc="-55" dirty="0"/>
              <a:t> </a:t>
            </a:r>
            <a:r>
              <a:rPr sz="3100" spc="-340" dirty="0">
                <a:latin typeface="Arial"/>
                <a:cs typeface="Arial"/>
              </a:rPr>
              <a:t>Ứ</a:t>
            </a:r>
            <a:r>
              <a:rPr sz="3000" spc="-340" dirty="0"/>
              <a:t>ng</a:t>
            </a:r>
            <a:r>
              <a:rPr sz="3000" spc="-55" dirty="0"/>
              <a:t> </a:t>
            </a:r>
            <a:r>
              <a:rPr sz="3000" spc="-240" dirty="0"/>
              <a:t>D</a:t>
            </a:r>
            <a:r>
              <a:rPr sz="3100" spc="-240" dirty="0">
                <a:latin typeface="Arial"/>
                <a:cs typeface="Arial"/>
              </a:rPr>
              <a:t>ụ</a:t>
            </a:r>
            <a:r>
              <a:rPr sz="3000" spc="-240" dirty="0"/>
              <a:t>ng</a:t>
            </a:r>
            <a:r>
              <a:rPr sz="3000" spc="-60" dirty="0"/>
              <a:t> </a:t>
            </a:r>
            <a:r>
              <a:rPr sz="3000" spc="-170" dirty="0"/>
              <a:t>Xiaomi</a:t>
            </a:r>
            <a:r>
              <a:rPr sz="3000" spc="-55" dirty="0"/>
              <a:t> </a:t>
            </a:r>
            <a:r>
              <a:rPr sz="3000" spc="-165" dirty="0"/>
              <a:t>Smart</a:t>
            </a:r>
            <a:r>
              <a:rPr sz="3000" spc="-55" dirty="0"/>
              <a:t> </a:t>
            </a:r>
            <a:r>
              <a:rPr sz="3000" spc="-160" dirty="0"/>
              <a:t>Home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1181099"/>
            <a:ext cx="4410075" cy="24860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0674" y="1581149"/>
            <a:ext cx="238124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99446" y="1916906"/>
            <a:ext cx="240542" cy="166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06627" y="2209800"/>
            <a:ext cx="130968" cy="1904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0674" y="3033712"/>
            <a:ext cx="214312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674" y="3333229"/>
            <a:ext cx="214312" cy="1910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6627" y="3638550"/>
            <a:ext cx="130961" cy="1904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00674" y="3943350"/>
            <a:ext cx="190499" cy="1904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00702" y="4248177"/>
            <a:ext cx="190443" cy="1904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391100" y="989110"/>
            <a:ext cx="4318635" cy="39535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b="1" spc="-150" dirty="0">
                <a:solidFill>
                  <a:srgbClr val="1D40AF"/>
                </a:solidFill>
                <a:latin typeface="Roboto"/>
                <a:cs typeface="Roboto"/>
              </a:rPr>
              <a:t>Mô</a:t>
            </a:r>
            <a:r>
              <a:rPr sz="200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hình</a:t>
            </a:r>
            <a:r>
              <a:rPr sz="200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4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50" b="1" spc="-145" dirty="0">
                <a:solidFill>
                  <a:srgbClr val="1D40AF"/>
                </a:solidFill>
                <a:latin typeface="Arial"/>
                <a:cs typeface="Arial"/>
              </a:rPr>
              <a:t>ổ</a:t>
            </a:r>
            <a:r>
              <a:rPr sz="2000" b="1" spc="-145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200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th</a:t>
            </a:r>
            <a:r>
              <a:rPr sz="2050" b="1" spc="-20" dirty="0">
                <a:solidFill>
                  <a:srgbClr val="1D40AF"/>
                </a:solidFill>
                <a:latin typeface="Arial"/>
                <a:cs typeface="Arial"/>
              </a:rPr>
              <a:t>ể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64490">
              <a:lnSpc>
                <a:spcPct val="100000"/>
              </a:lnSpc>
              <a:spcBef>
                <a:spcPts val="765"/>
              </a:spcBef>
            </a:pP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Trung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tâm: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Xiaomi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Gateway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(Hub)</a:t>
            </a:r>
            <a:endParaRPr sz="1300">
              <a:latin typeface="Roboto"/>
              <a:cs typeface="Roboto"/>
            </a:endParaRPr>
          </a:p>
          <a:p>
            <a:pPr marL="269240" marR="1269365" indent="95250">
              <a:lnSpc>
                <a:spcPct val="148100"/>
              </a:lnSpc>
              <a:spcBef>
                <a:spcPts val="16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Giao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ế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p: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Zigbee,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Wi-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Fi,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Bluetooth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Mesh </a:t>
            </a:r>
            <a:r>
              <a:rPr sz="13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Ứ</a:t>
            </a:r>
            <a:r>
              <a:rPr sz="1300" spc="-9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d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ụ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ề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ể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n: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Mi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Home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App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50" b="1" spc="-229" dirty="0">
                <a:solidFill>
                  <a:srgbClr val="1D40AF"/>
                </a:solidFill>
                <a:latin typeface="Arial"/>
                <a:cs typeface="Arial"/>
              </a:rPr>
              <a:t>Ứ</a:t>
            </a:r>
            <a:r>
              <a:rPr sz="2000" b="1" spc="-229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20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50" dirty="0">
                <a:solidFill>
                  <a:srgbClr val="1D40AF"/>
                </a:solidFill>
                <a:latin typeface="Roboto"/>
                <a:cs typeface="Roboto"/>
              </a:rPr>
              <a:t>d</a:t>
            </a:r>
            <a:r>
              <a:rPr sz="2050" b="1" spc="-150" dirty="0">
                <a:solidFill>
                  <a:srgbClr val="1D40AF"/>
                </a:solidFill>
                <a:latin typeface="Arial"/>
                <a:cs typeface="Arial"/>
              </a:rPr>
              <a:t>ụ</a:t>
            </a:r>
            <a:r>
              <a:rPr sz="2000" b="1" spc="-150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20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60" dirty="0">
                <a:solidFill>
                  <a:srgbClr val="1D40AF"/>
                </a:solidFill>
                <a:latin typeface="Roboto"/>
                <a:cs typeface="Roboto"/>
              </a:rPr>
              <a:t>ph</a:t>
            </a:r>
            <a:r>
              <a:rPr sz="2050" b="1" spc="-160" dirty="0">
                <a:solidFill>
                  <a:srgbClr val="1D40AF"/>
                </a:solidFill>
                <a:latin typeface="Arial"/>
                <a:cs typeface="Arial"/>
              </a:rPr>
              <a:t>ổ</a:t>
            </a:r>
            <a:r>
              <a:rPr sz="2050" b="1" spc="-114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bi</a:t>
            </a:r>
            <a:r>
              <a:rPr sz="2050" b="1" spc="-10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n:</a:t>
            </a:r>
            <a:endParaRPr sz="2000">
              <a:latin typeface="Roboto"/>
              <a:cs typeface="Roboto"/>
            </a:endParaRPr>
          </a:p>
          <a:p>
            <a:pPr marL="340995" marR="685165">
              <a:lnSpc>
                <a:spcPts val="2550"/>
              </a:lnSpc>
              <a:spcBef>
                <a:spcPts val="25"/>
              </a:spcBef>
            </a:pP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Camera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ninh: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Mi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Camera,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360°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Home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Security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ả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bi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ế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n: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ử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a,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chuy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ể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ộ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ng,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khói,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rò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r</a:t>
            </a:r>
            <a:r>
              <a:rPr sz="13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ỉ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ớ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endParaRPr sz="1300">
              <a:latin typeface="Roboto"/>
              <a:cs typeface="Roboto"/>
            </a:endParaRPr>
          </a:p>
          <a:p>
            <a:pPr marL="269240">
              <a:lnSpc>
                <a:spcPct val="100000"/>
              </a:lnSpc>
              <a:spcBef>
                <a:spcPts val="540"/>
              </a:spcBef>
            </a:pPr>
            <a:r>
              <a:rPr sz="1200" spc="-7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ề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ể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n: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công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ắ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ổ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ắ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èn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Yeelight</a:t>
            </a:r>
            <a:endParaRPr sz="13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780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Thi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ế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ị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gia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d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ụ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ng: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máy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l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ọ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không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khí,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robot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hút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ụ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qu</a:t>
            </a:r>
            <a:r>
              <a:rPr sz="13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ạ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endParaRPr sz="13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780"/>
              </a:spcBef>
            </a:pP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ự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ộ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hóa: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"scene"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-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VD: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phát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hi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ệ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ở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ử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=&gt;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ậ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èn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200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2050" b="1" spc="-200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200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25" dirty="0">
                <a:solidFill>
                  <a:srgbClr val="1D40AF"/>
                </a:solidFill>
                <a:latin typeface="Roboto"/>
                <a:cs typeface="Roboto"/>
              </a:rPr>
              <a:t>th</a:t>
            </a:r>
            <a:r>
              <a:rPr sz="2050" b="1" spc="-12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50" b="1" spc="-105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2000" b="1" spc="-160" dirty="0">
                <a:solidFill>
                  <a:srgbClr val="1D40AF"/>
                </a:solidFill>
                <a:latin typeface="Roboto"/>
                <a:cs typeface="Roboto"/>
              </a:rPr>
              <a:t>c</a:t>
            </a:r>
            <a:r>
              <a:rPr sz="2050" b="1" spc="-160" dirty="0">
                <a:solidFill>
                  <a:srgbClr val="1D40AF"/>
                </a:solidFill>
                <a:latin typeface="Arial"/>
                <a:cs typeface="Arial"/>
              </a:rPr>
              <a:t>ủ</a:t>
            </a:r>
            <a:r>
              <a:rPr sz="2000" b="1" spc="-160" dirty="0">
                <a:solidFill>
                  <a:srgbClr val="1D40AF"/>
                </a:solidFill>
                <a:latin typeface="Roboto"/>
                <a:cs typeface="Roboto"/>
              </a:rPr>
              <a:t>a</a:t>
            </a:r>
            <a:r>
              <a:rPr sz="20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Xiaomi: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00674" y="5029199"/>
            <a:ext cx="3038475" cy="723900"/>
            <a:chOff x="5400674" y="5029199"/>
            <a:chExt cx="3038475" cy="723900"/>
          </a:xfrm>
        </p:grpSpPr>
        <p:sp>
          <p:nvSpPr>
            <p:cNvPr id="19" name="object 19"/>
            <p:cNvSpPr/>
            <p:nvPr/>
          </p:nvSpPr>
          <p:spPr>
            <a:xfrm>
              <a:off x="5400674" y="5029199"/>
              <a:ext cx="3038475" cy="723900"/>
            </a:xfrm>
            <a:custGeom>
              <a:avLst/>
              <a:gdLst/>
              <a:ahLst/>
              <a:cxnLst/>
              <a:rect l="l" t="t" r="r" b="b"/>
              <a:pathLst>
                <a:path w="3038475" h="723900">
                  <a:moveTo>
                    <a:pt x="296727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8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67277" y="0"/>
                  </a:lnTo>
                  <a:lnTo>
                    <a:pt x="3008768" y="15621"/>
                  </a:lnTo>
                  <a:lnTo>
                    <a:pt x="3034588" y="51661"/>
                  </a:lnTo>
                  <a:lnTo>
                    <a:pt x="3038474" y="71196"/>
                  </a:lnTo>
                  <a:lnTo>
                    <a:pt x="3038474" y="652702"/>
                  </a:lnTo>
                  <a:lnTo>
                    <a:pt x="3022852" y="694194"/>
                  </a:lnTo>
                  <a:lnTo>
                    <a:pt x="2986811" y="720013"/>
                  </a:lnTo>
                  <a:lnTo>
                    <a:pt x="2972232" y="723411"/>
                  </a:lnTo>
                  <a:lnTo>
                    <a:pt x="2967277" y="7238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1324" y="514349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160761" y="78715"/>
                  </a:moveTo>
                  <a:lnTo>
                    <a:pt x="132471" y="78715"/>
                  </a:lnTo>
                  <a:lnTo>
                    <a:pt x="135641" y="77866"/>
                  </a:lnTo>
                  <a:lnTo>
                    <a:pt x="138320" y="76214"/>
                  </a:lnTo>
                  <a:lnTo>
                    <a:pt x="138722" y="75768"/>
                  </a:lnTo>
                  <a:lnTo>
                    <a:pt x="139079" y="75187"/>
                  </a:lnTo>
                  <a:lnTo>
                    <a:pt x="139191" y="74920"/>
                  </a:lnTo>
                  <a:lnTo>
                    <a:pt x="139258" y="72598"/>
                  </a:lnTo>
                  <a:lnTo>
                    <a:pt x="134927" y="69874"/>
                  </a:lnTo>
                  <a:lnTo>
                    <a:pt x="131087" y="68624"/>
                  </a:lnTo>
                  <a:lnTo>
                    <a:pt x="113362" y="63266"/>
                  </a:lnTo>
                  <a:lnTo>
                    <a:pt x="102244" y="56569"/>
                  </a:lnTo>
                  <a:lnTo>
                    <a:pt x="96440" y="50363"/>
                  </a:lnTo>
                  <a:lnTo>
                    <a:pt x="96351" y="30271"/>
                  </a:lnTo>
                  <a:lnTo>
                    <a:pt x="102155" y="23261"/>
                  </a:lnTo>
                  <a:lnTo>
                    <a:pt x="111621" y="17636"/>
                  </a:lnTo>
                  <a:lnTo>
                    <a:pt x="114701" y="16475"/>
                  </a:lnTo>
                  <a:lnTo>
                    <a:pt x="117782" y="15671"/>
                  </a:lnTo>
                  <a:lnTo>
                    <a:pt x="117782" y="4777"/>
                  </a:lnTo>
                  <a:lnTo>
                    <a:pt x="122559" y="0"/>
                  </a:lnTo>
                  <a:lnTo>
                    <a:pt x="134436" y="0"/>
                  </a:lnTo>
                  <a:lnTo>
                    <a:pt x="139213" y="4777"/>
                  </a:lnTo>
                  <a:lnTo>
                    <a:pt x="139303" y="15403"/>
                  </a:lnTo>
                  <a:lnTo>
                    <a:pt x="142160" y="15939"/>
                  </a:lnTo>
                  <a:lnTo>
                    <a:pt x="144928" y="16609"/>
                  </a:lnTo>
                  <a:lnTo>
                    <a:pt x="153144" y="18796"/>
                  </a:lnTo>
                  <a:lnTo>
                    <a:pt x="156537" y="24690"/>
                  </a:lnTo>
                  <a:lnTo>
                    <a:pt x="153608" y="35718"/>
                  </a:lnTo>
                  <a:lnTo>
                    <a:pt x="125149" y="35718"/>
                  </a:lnTo>
                  <a:lnTo>
                    <a:pt x="121845" y="36522"/>
                  </a:lnTo>
                  <a:lnTo>
                    <a:pt x="117871" y="40585"/>
                  </a:lnTo>
                  <a:lnTo>
                    <a:pt x="118273" y="41121"/>
                  </a:lnTo>
                  <a:lnTo>
                    <a:pt x="119345" y="41746"/>
                  </a:lnTo>
                  <a:lnTo>
                    <a:pt x="121934" y="43308"/>
                  </a:lnTo>
                  <a:lnTo>
                    <a:pt x="125774" y="44514"/>
                  </a:lnTo>
                  <a:lnTo>
                    <a:pt x="143544" y="49872"/>
                  </a:lnTo>
                  <a:lnTo>
                    <a:pt x="155019" y="57060"/>
                  </a:lnTo>
                  <a:lnTo>
                    <a:pt x="160555" y="63445"/>
                  </a:lnTo>
                  <a:lnTo>
                    <a:pt x="160679" y="72598"/>
                  </a:lnTo>
                  <a:lnTo>
                    <a:pt x="160761" y="78715"/>
                  </a:lnTo>
                  <a:close/>
                </a:path>
                <a:path w="257175" h="228600">
                  <a:moveTo>
                    <a:pt x="147607" y="39513"/>
                  </a:moveTo>
                  <a:lnTo>
                    <a:pt x="137026" y="36701"/>
                  </a:lnTo>
                  <a:lnTo>
                    <a:pt x="132016" y="35718"/>
                  </a:lnTo>
                  <a:lnTo>
                    <a:pt x="153608" y="35718"/>
                  </a:lnTo>
                  <a:lnTo>
                    <a:pt x="153501" y="36120"/>
                  </a:lnTo>
                  <a:lnTo>
                    <a:pt x="147607" y="39513"/>
                  </a:lnTo>
                  <a:close/>
                </a:path>
                <a:path w="257175" h="228600">
                  <a:moveTo>
                    <a:pt x="134481" y="114300"/>
                  </a:moveTo>
                  <a:lnTo>
                    <a:pt x="122604" y="114300"/>
                  </a:lnTo>
                  <a:lnTo>
                    <a:pt x="117827" y="109522"/>
                  </a:lnTo>
                  <a:lnTo>
                    <a:pt x="117827" y="98494"/>
                  </a:lnTo>
                  <a:lnTo>
                    <a:pt x="113585" y="97467"/>
                  </a:lnTo>
                  <a:lnTo>
                    <a:pt x="104566" y="94386"/>
                  </a:lnTo>
                  <a:lnTo>
                    <a:pt x="98092" y="92243"/>
                  </a:lnTo>
                  <a:lnTo>
                    <a:pt x="95056" y="86171"/>
                  </a:lnTo>
                  <a:lnTo>
                    <a:pt x="98717" y="75187"/>
                  </a:lnTo>
                  <a:lnTo>
                    <a:pt x="98806" y="74920"/>
                  </a:lnTo>
                  <a:lnTo>
                    <a:pt x="104879" y="71883"/>
                  </a:lnTo>
                  <a:lnTo>
                    <a:pt x="124211" y="78402"/>
                  </a:lnTo>
                  <a:lnTo>
                    <a:pt x="132471" y="78715"/>
                  </a:lnTo>
                  <a:lnTo>
                    <a:pt x="160761" y="78715"/>
                  </a:lnTo>
                  <a:lnTo>
                    <a:pt x="160823" y="83313"/>
                  </a:lnTo>
                  <a:lnTo>
                    <a:pt x="139258" y="98851"/>
                  </a:lnTo>
                  <a:lnTo>
                    <a:pt x="139258" y="109522"/>
                  </a:lnTo>
                  <a:lnTo>
                    <a:pt x="134481" y="114300"/>
                  </a:lnTo>
                  <a:close/>
                </a:path>
                <a:path w="257175" h="228600">
                  <a:moveTo>
                    <a:pt x="165065" y="171450"/>
                  </a:moveTo>
                  <a:lnTo>
                    <a:pt x="30718" y="171450"/>
                  </a:lnTo>
                  <a:lnTo>
                    <a:pt x="50765" y="155376"/>
                  </a:lnTo>
                  <a:lnTo>
                    <a:pt x="58795" y="149995"/>
                  </a:lnTo>
                  <a:lnTo>
                    <a:pt x="67553" y="146078"/>
                  </a:lnTo>
                  <a:lnTo>
                    <a:pt x="76846" y="143685"/>
                  </a:lnTo>
                  <a:lnTo>
                    <a:pt x="86484" y="142875"/>
                  </a:lnTo>
                  <a:lnTo>
                    <a:pt x="165065" y="142875"/>
                  </a:lnTo>
                  <a:lnTo>
                    <a:pt x="171450" y="149259"/>
                  </a:lnTo>
                  <a:lnTo>
                    <a:pt x="171450" y="165065"/>
                  </a:lnTo>
                  <a:lnTo>
                    <a:pt x="165065" y="171450"/>
                  </a:lnTo>
                  <a:close/>
                </a:path>
                <a:path w="257175" h="228600">
                  <a:moveTo>
                    <a:pt x="235478" y="185737"/>
                  </a:moveTo>
                  <a:lnTo>
                    <a:pt x="175289" y="185737"/>
                  </a:lnTo>
                  <a:lnTo>
                    <a:pt x="228733" y="146357"/>
                  </a:lnTo>
                  <a:lnTo>
                    <a:pt x="235164" y="143365"/>
                  </a:lnTo>
                  <a:lnTo>
                    <a:pt x="242000" y="143081"/>
                  </a:lnTo>
                  <a:lnTo>
                    <a:pt x="248442" y="145384"/>
                  </a:lnTo>
                  <a:lnTo>
                    <a:pt x="253692" y="150152"/>
                  </a:lnTo>
                  <a:lnTo>
                    <a:pt x="256684" y="156582"/>
                  </a:lnTo>
                  <a:lnTo>
                    <a:pt x="256968" y="163418"/>
                  </a:lnTo>
                  <a:lnTo>
                    <a:pt x="254665" y="169861"/>
                  </a:lnTo>
                  <a:lnTo>
                    <a:pt x="249897" y="175111"/>
                  </a:lnTo>
                  <a:lnTo>
                    <a:pt x="235478" y="185737"/>
                  </a:lnTo>
                  <a:close/>
                </a:path>
                <a:path w="257175" h="228600">
                  <a:moveTo>
                    <a:pt x="157341" y="228600"/>
                  </a:moveTo>
                  <a:lnTo>
                    <a:pt x="6384" y="228600"/>
                  </a:lnTo>
                  <a:lnTo>
                    <a:pt x="0" y="222215"/>
                  </a:lnTo>
                  <a:lnTo>
                    <a:pt x="0" y="177834"/>
                  </a:lnTo>
                  <a:lnTo>
                    <a:pt x="6384" y="171450"/>
                  </a:lnTo>
                  <a:lnTo>
                    <a:pt x="117514" y="171450"/>
                  </a:lnTo>
                  <a:lnTo>
                    <a:pt x="114300" y="174664"/>
                  </a:lnTo>
                  <a:lnTo>
                    <a:pt x="114300" y="182522"/>
                  </a:lnTo>
                  <a:lnTo>
                    <a:pt x="117514" y="185737"/>
                  </a:lnTo>
                  <a:lnTo>
                    <a:pt x="235478" y="185737"/>
                  </a:lnTo>
                  <a:lnTo>
                    <a:pt x="193372" y="216768"/>
                  </a:lnTo>
                  <a:lnTo>
                    <a:pt x="185161" y="221856"/>
                  </a:lnTo>
                  <a:lnTo>
                    <a:pt x="176311" y="225563"/>
                  </a:lnTo>
                  <a:lnTo>
                    <a:pt x="166983" y="227831"/>
                  </a:lnTo>
                  <a:lnTo>
                    <a:pt x="157341" y="2286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750966" y="5383063"/>
            <a:ext cx="233807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Giá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ợ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p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lý,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5" dirty="0">
                <a:solidFill>
                  <a:srgbClr val="374050"/>
                </a:solidFill>
                <a:latin typeface="Roboto"/>
                <a:cs typeface="Roboto"/>
              </a:rPr>
              <a:t>d</a:t>
            </a:r>
            <a:r>
              <a:rPr sz="13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ễ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ở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r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ộ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3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ệ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sinh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thái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53448" y="5029199"/>
            <a:ext cx="3028950" cy="723900"/>
            <a:chOff x="8553448" y="5029199"/>
            <a:chExt cx="3028950" cy="723900"/>
          </a:xfrm>
        </p:grpSpPr>
        <p:sp>
          <p:nvSpPr>
            <p:cNvPr id="23" name="object 23"/>
            <p:cNvSpPr/>
            <p:nvPr/>
          </p:nvSpPr>
          <p:spPr>
            <a:xfrm>
              <a:off x="8553448" y="5029199"/>
              <a:ext cx="3028950" cy="723900"/>
            </a:xfrm>
            <a:custGeom>
              <a:avLst/>
              <a:gdLst/>
              <a:ahLst/>
              <a:cxnLst/>
              <a:rect l="l" t="t" r="r" b="b"/>
              <a:pathLst>
                <a:path w="3028950" h="723900">
                  <a:moveTo>
                    <a:pt x="295775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8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57753" y="0"/>
                  </a:lnTo>
                  <a:lnTo>
                    <a:pt x="2999242" y="15621"/>
                  </a:lnTo>
                  <a:lnTo>
                    <a:pt x="3025062" y="51661"/>
                  </a:lnTo>
                  <a:lnTo>
                    <a:pt x="3028949" y="71196"/>
                  </a:lnTo>
                  <a:lnTo>
                    <a:pt x="3028949" y="652702"/>
                  </a:lnTo>
                  <a:lnTo>
                    <a:pt x="3013326" y="694194"/>
                  </a:lnTo>
                  <a:lnTo>
                    <a:pt x="2977287" y="720013"/>
                  </a:lnTo>
                  <a:lnTo>
                    <a:pt x="2962707" y="723411"/>
                  </a:lnTo>
                  <a:lnTo>
                    <a:pt x="2957753" y="7238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60768" y="5157770"/>
              <a:ext cx="214312" cy="2000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701633" y="5383063"/>
            <a:ext cx="27292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K</a:t>
            </a:r>
            <a:r>
              <a:rPr sz="13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ế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ố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ạ</a:t>
            </a:r>
            <a:r>
              <a:rPr sz="1300" spc="-8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v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ớ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smartphone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&amp;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tr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ợ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lý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ả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o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27" name="object 27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07027"/>
            <a:ext cx="13792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70" dirty="0"/>
              <a:t>K</a:t>
            </a:r>
            <a:r>
              <a:rPr sz="2800" spc="-70" dirty="0">
                <a:latin typeface="Arial"/>
                <a:cs typeface="Arial"/>
              </a:rPr>
              <a:t>ế</a:t>
            </a:r>
            <a:r>
              <a:rPr sz="2850" spc="-70" dirty="0"/>
              <a:t>t</a:t>
            </a:r>
            <a:r>
              <a:rPr sz="2850" spc="-110" dirty="0"/>
              <a:t> </a:t>
            </a:r>
            <a:r>
              <a:rPr sz="2850" spc="-90" dirty="0"/>
              <a:t>Lu</a:t>
            </a:r>
            <a:r>
              <a:rPr sz="2800" spc="-90" dirty="0">
                <a:latin typeface="Arial"/>
                <a:cs typeface="Arial"/>
              </a:rPr>
              <a:t>ậ</a:t>
            </a:r>
            <a:r>
              <a:rPr sz="2850" spc="-90" dirty="0"/>
              <a:t>n</a:t>
            </a:r>
            <a:endParaRPr sz="28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5952" y="1970168"/>
            <a:ext cx="217804" cy="288925"/>
          </a:xfrm>
          <a:custGeom>
            <a:avLst/>
            <a:gdLst/>
            <a:ahLst/>
            <a:cxnLst/>
            <a:rect l="l" t="t" r="r" b="b"/>
            <a:pathLst>
              <a:path w="217805" h="288925">
                <a:moveTo>
                  <a:pt x="51345" y="288763"/>
                </a:moveTo>
                <a:lnTo>
                  <a:pt x="37839" y="278941"/>
                </a:lnTo>
                <a:lnTo>
                  <a:pt x="35383" y="270011"/>
                </a:lnTo>
                <a:lnTo>
                  <a:pt x="38676" y="262365"/>
                </a:lnTo>
                <a:lnTo>
                  <a:pt x="81595" y="162241"/>
                </a:lnTo>
                <a:lnTo>
                  <a:pt x="11943" y="162241"/>
                </a:lnTo>
                <a:lnTo>
                  <a:pt x="5246" y="157553"/>
                </a:lnTo>
                <a:lnTo>
                  <a:pt x="0" y="143712"/>
                </a:lnTo>
                <a:lnTo>
                  <a:pt x="2009" y="135842"/>
                </a:lnTo>
                <a:lnTo>
                  <a:pt x="7590" y="130931"/>
                </a:lnTo>
                <a:lnTo>
                  <a:pt x="150465" y="5915"/>
                </a:lnTo>
                <a:lnTo>
                  <a:pt x="156771" y="446"/>
                </a:lnTo>
                <a:lnTo>
                  <a:pt x="165980" y="0"/>
                </a:lnTo>
                <a:lnTo>
                  <a:pt x="179486" y="9822"/>
                </a:lnTo>
                <a:lnTo>
                  <a:pt x="181942" y="18752"/>
                </a:lnTo>
                <a:lnTo>
                  <a:pt x="178649" y="26398"/>
                </a:lnTo>
                <a:lnTo>
                  <a:pt x="135731" y="126578"/>
                </a:lnTo>
                <a:lnTo>
                  <a:pt x="205438" y="126578"/>
                </a:lnTo>
                <a:lnTo>
                  <a:pt x="212080" y="131210"/>
                </a:lnTo>
                <a:lnTo>
                  <a:pt x="217326" y="145051"/>
                </a:lnTo>
                <a:lnTo>
                  <a:pt x="215317" y="152920"/>
                </a:lnTo>
                <a:lnTo>
                  <a:pt x="209736" y="157832"/>
                </a:lnTo>
                <a:lnTo>
                  <a:pt x="66861" y="282847"/>
                </a:lnTo>
                <a:lnTo>
                  <a:pt x="60554" y="288317"/>
                </a:lnTo>
                <a:lnTo>
                  <a:pt x="51345" y="288763"/>
                </a:lnTo>
                <a:close/>
              </a:path>
            </a:pathLst>
          </a:custGeom>
          <a:solidFill>
            <a:srgbClr val="036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8529" y="2695574"/>
            <a:ext cx="267970" cy="284480"/>
          </a:xfrm>
          <a:custGeom>
            <a:avLst/>
            <a:gdLst/>
            <a:ahLst/>
            <a:cxnLst/>
            <a:rect l="l" t="t" r="r" b="b"/>
            <a:pathLst>
              <a:path w="267969" h="284480">
                <a:moveTo>
                  <a:pt x="133945" y="284187"/>
                </a:moveTo>
                <a:lnTo>
                  <a:pt x="69914" y="247391"/>
                </a:lnTo>
                <a:lnTo>
                  <a:pt x="35787" y="205540"/>
                </a:lnTo>
                <a:lnTo>
                  <a:pt x="14388" y="160143"/>
                </a:lnTo>
                <a:lnTo>
                  <a:pt x="3273" y="116055"/>
                </a:lnTo>
                <a:lnTo>
                  <a:pt x="0" y="78134"/>
                </a:lnTo>
                <a:lnTo>
                  <a:pt x="1589" y="67707"/>
                </a:lnTo>
                <a:lnTo>
                  <a:pt x="6062" y="58635"/>
                </a:lnTo>
                <a:lnTo>
                  <a:pt x="12847" y="51332"/>
                </a:lnTo>
                <a:lnTo>
                  <a:pt x="21375" y="46211"/>
                </a:lnTo>
                <a:lnTo>
                  <a:pt x="126522" y="1618"/>
                </a:lnTo>
                <a:lnTo>
                  <a:pt x="128810" y="558"/>
                </a:lnTo>
                <a:lnTo>
                  <a:pt x="131378" y="0"/>
                </a:lnTo>
                <a:lnTo>
                  <a:pt x="136512" y="0"/>
                </a:lnTo>
                <a:lnTo>
                  <a:pt x="139079" y="558"/>
                </a:lnTo>
                <a:lnTo>
                  <a:pt x="141423" y="1618"/>
                </a:lnTo>
                <a:lnTo>
                  <a:pt x="225470" y="37281"/>
                </a:lnTo>
                <a:lnTo>
                  <a:pt x="133945" y="37281"/>
                </a:lnTo>
                <a:lnTo>
                  <a:pt x="133945" y="248245"/>
                </a:lnTo>
                <a:lnTo>
                  <a:pt x="196718" y="248245"/>
                </a:lnTo>
                <a:lnTo>
                  <a:pt x="148679" y="280838"/>
                </a:lnTo>
                <a:lnTo>
                  <a:pt x="141453" y="283350"/>
                </a:lnTo>
                <a:lnTo>
                  <a:pt x="133945" y="284187"/>
                </a:lnTo>
                <a:close/>
              </a:path>
              <a:path w="267969" h="284480">
                <a:moveTo>
                  <a:pt x="196718" y="248245"/>
                </a:moveTo>
                <a:lnTo>
                  <a:pt x="133945" y="248245"/>
                </a:lnTo>
                <a:lnTo>
                  <a:pt x="181714" y="213021"/>
                </a:lnTo>
                <a:lnTo>
                  <a:pt x="211752" y="168164"/>
                </a:lnTo>
                <a:lnTo>
                  <a:pt x="227442" y="121015"/>
                </a:lnTo>
                <a:lnTo>
                  <a:pt x="232171" y="78916"/>
                </a:lnTo>
                <a:lnTo>
                  <a:pt x="133945" y="37281"/>
                </a:lnTo>
                <a:lnTo>
                  <a:pt x="225470" y="37281"/>
                </a:lnTo>
                <a:lnTo>
                  <a:pt x="261828" y="58635"/>
                </a:lnTo>
                <a:lnTo>
                  <a:pt x="267890" y="78134"/>
                </a:lnTo>
                <a:lnTo>
                  <a:pt x="264617" y="116055"/>
                </a:lnTo>
                <a:lnTo>
                  <a:pt x="253502" y="160143"/>
                </a:lnTo>
                <a:lnTo>
                  <a:pt x="232103" y="205540"/>
                </a:lnTo>
                <a:lnTo>
                  <a:pt x="197976" y="247391"/>
                </a:lnTo>
                <a:lnTo>
                  <a:pt x="196718" y="248245"/>
                </a:lnTo>
                <a:close/>
              </a:path>
            </a:pathLst>
          </a:custGeom>
          <a:solidFill>
            <a:srgbClr val="036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3437334"/>
            <a:ext cx="357505" cy="250190"/>
          </a:xfrm>
          <a:custGeom>
            <a:avLst/>
            <a:gdLst/>
            <a:ahLst/>
            <a:cxnLst/>
            <a:rect l="l" t="t" r="r" b="b"/>
            <a:pathLst>
              <a:path w="357505" h="250189">
                <a:moveTo>
                  <a:pt x="285750" y="160734"/>
                </a:moveTo>
                <a:lnTo>
                  <a:pt x="71437" y="160734"/>
                </a:lnTo>
                <a:lnTo>
                  <a:pt x="71437" y="133945"/>
                </a:lnTo>
                <a:lnTo>
                  <a:pt x="68721" y="118577"/>
                </a:lnTo>
                <a:lnTo>
                  <a:pt x="61217" y="105516"/>
                </a:lnTo>
                <a:lnTo>
                  <a:pt x="49893" y="95731"/>
                </a:lnTo>
                <a:lnTo>
                  <a:pt x="35718" y="90189"/>
                </a:lnTo>
                <a:lnTo>
                  <a:pt x="35718" y="71437"/>
                </a:lnTo>
                <a:lnTo>
                  <a:pt x="41332" y="43629"/>
                </a:lnTo>
                <a:lnTo>
                  <a:pt x="56640" y="20921"/>
                </a:lnTo>
                <a:lnTo>
                  <a:pt x="79347" y="5613"/>
                </a:lnTo>
                <a:lnTo>
                  <a:pt x="107156" y="0"/>
                </a:lnTo>
                <a:lnTo>
                  <a:pt x="250031" y="0"/>
                </a:lnTo>
                <a:lnTo>
                  <a:pt x="277839" y="5613"/>
                </a:lnTo>
                <a:lnTo>
                  <a:pt x="300546" y="20921"/>
                </a:lnTo>
                <a:lnTo>
                  <a:pt x="315855" y="43629"/>
                </a:lnTo>
                <a:lnTo>
                  <a:pt x="321468" y="71437"/>
                </a:lnTo>
                <a:lnTo>
                  <a:pt x="321468" y="90189"/>
                </a:lnTo>
                <a:lnTo>
                  <a:pt x="307293" y="95731"/>
                </a:lnTo>
                <a:lnTo>
                  <a:pt x="295970" y="105516"/>
                </a:lnTo>
                <a:lnTo>
                  <a:pt x="288466" y="118577"/>
                </a:lnTo>
                <a:lnTo>
                  <a:pt x="285750" y="133945"/>
                </a:lnTo>
                <a:lnTo>
                  <a:pt x="285750" y="160734"/>
                </a:lnTo>
                <a:close/>
              </a:path>
              <a:path w="357505" h="250189">
                <a:moveTo>
                  <a:pt x="45597" y="250031"/>
                </a:moveTo>
                <a:lnTo>
                  <a:pt x="7980" y="250031"/>
                </a:lnTo>
                <a:lnTo>
                  <a:pt x="0" y="242050"/>
                </a:lnTo>
                <a:lnTo>
                  <a:pt x="0" y="133945"/>
                </a:lnTo>
                <a:lnTo>
                  <a:pt x="2105" y="123520"/>
                </a:lnTo>
                <a:lnTo>
                  <a:pt x="7848" y="115004"/>
                </a:lnTo>
                <a:lnTo>
                  <a:pt x="16363" y="109262"/>
                </a:lnTo>
                <a:lnTo>
                  <a:pt x="26789" y="107156"/>
                </a:lnTo>
                <a:lnTo>
                  <a:pt x="29914" y="107156"/>
                </a:lnTo>
                <a:lnTo>
                  <a:pt x="32626" y="107658"/>
                </a:lnTo>
                <a:lnTo>
                  <a:pt x="32764" y="107658"/>
                </a:lnTo>
                <a:lnTo>
                  <a:pt x="53578" y="133945"/>
                </a:lnTo>
                <a:lnTo>
                  <a:pt x="53578" y="178593"/>
                </a:lnTo>
                <a:lnTo>
                  <a:pt x="357187" y="178593"/>
                </a:lnTo>
                <a:lnTo>
                  <a:pt x="357187" y="232171"/>
                </a:lnTo>
                <a:lnTo>
                  <a:pt x="53578" y="232171"/>
                </a:lnTo>
                <a:lnTo>
                  <a:pt x="53578" y="242050"/>
                </a:lnTo>
                <a:lnTo>
                  <a:pt x="45597" y="250031"/>
                </a:lnTo>
                <a:close/>
              </a:path>
              <a:path w="357505" h="250189">
                <a:moveTo>
                  <a:pt x="357187" y="178593"/>
                </a:moveTo>
                <a:lnTo>
                  <a:pt x="303609" y="178593"/>
                </a:lnTo>
                <a:lnTo>
                  <a:pt x="303609" y="133945"/>
                </a:lnTo>
                <a:lnTo>
                  <a:pt x="327273" y="107156"/>
                </a:lnTo>
                <a:lnTo>
                  <a:pt x="330398" y="107156"/>
                </a:lnTo>
                <a:lnTo>
                  <a:pt x="340823" y="109262"/>
                </a:lnTo>
                <a:lnTo>
                  <a:pt x="349339" y="115004"/>
                </a:lnTo>
                <a:lnTo>
                  <a:pt x="355081" y="123520"/>
                </a:lnTo>
                <a:lnTo>
                  <a:pt x="357187" y="133945"/>
                </a:lnTo>
                <a:lnTo>
                  <a:pt x="357187" y="178593"/>
                </a:lnTo>
                <a:close/>
              </a:path>
              <a:path w="357505" h="250189">
                <a:moveTo>
                  <a:pt x="349206" y="250031"/>
                </a:moveTo>
                <a:lnTo>
                  <a:pt x="311590" y="250031"/>
                </a:lnTo>
                <a:lnTo>
                  <a:pt x="303609" y="242050"/>
                </a:lnTo>
                <a:lnTo>
                  <a:pt x="303609" y="232171"/>
                </a:lnTo>
                <a:lnTo>
                  <a:pt x="357187" y="232171"/>
                </a:lnTo>
                <a:lnTo>
                  <a:pt x="357187" y="242050"/>
                </a:lnTo>
                <a:lnTo>
                  <a:pt x="349206" y="250031"/>
                </a:lnTo>
                <a:close/>
              </a:path>
            </a:pathLst>
          </a:custGeom>
          <a:solidFill>
            <a:srgbClr val="036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1295082"/>
            <a:ext cx="50660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40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00" b="1" spc="-140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40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3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0" dirty="0">
                <a:solidFill>
                  <a:srgbClr val="1D40AF"/>
                </a:solidFill>
                <a:latin typeface="Roboto"/>
                <a:cs typeface="Roboto"/>
              </a:rPr>
              <a:t>ích</a:t>
            </a:r>
            <a:r>
              <a:rPr sz="2000" b="1" spc="-3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0" dirty="0">
                <a:solidFill>
                  <a:srgbClr val="1D40AF"/>
                </a:solidFill>
                <a:latin typeface="Roboto"/>
                <a:cs typeface="Roboto"/>
              </a:rPr>
              <a:t>IoT</a:t>
            </a:r>
            <a:r>
              <a:rPr sz="2000" b="1" spc="-8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trong</a:t>
            </a:r>
            <a:r>
              <a:rPr sz="200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Smart</a:t>
            </a:r>
            <a:r>
              <a:rPr sz="2000" b="1" spc="-3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Home</a:t>
            </a:r>
            <a:endParaRPr sz="2000">
              <a:latin typeface="Roboto"/>
              <a:cs typeface="Roboto"/>
            </a:endParaRPr>
          </a:p>
          <a:p>
            <a:pPr marL="414655">
              <a:lnSpc>
                <a:spcPct val="100000"/>
              </a:lnSpc>
              <a:spcBef>
                <a:spcPts val="1925"/>
              </a:spcBef>
            </a:pPr>
            <a:r>
              <a:rPr sz="1650" b="0" spc="-80" dirty="0">
                <a:solidFill>
                  <a:srgbClr val="1C4ED8"/>
                </a:solidFill>
                <a:latin typeface="Roboto Medium"/>
                <a:cs typeface="Roboto Medium"/>
              </a:rPr>
              <a:t>Ti</a:t>
            </a:r>
            <a:r>
              <a:rPr sz="1600" spc="-80" dirty="0">
                <a:solidFill>
                  <a:srgbClr val="1C4ED8"/>
                </a:solidFill>
                <a:latin typeface="Arial"/>
                <a:cs typeface="Arial"/>
              </a:rPr>
              <a:t>ế</a:t>
            </a:r>
            <a:r>
              <a:rPr sz="1650" b="0" spc="-80" dirty="0">
                <a:solidFill>
                  <a:srgbClr val="1C4ED8"/>
                </a:solidFill>
                <a:latin typeface="Roboto Medium"/>
                <a:cs typeface="Roboto Medium"/>
              </a:rPr>
              <a:t>t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ki</a:t>
            </a:r>
            <a:r>
              <a:rPr sz="1600" spc="-90" dirty="0">
                <a:solidFill>
                  <a:srgbClr val="1C4ED8"/>
                </a:solidFill>
                <a:latin typeface="Arial"/>
                <a:cs typeface="Arial"/>
              </a:rPr>
              <a:t>ệ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m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1C4ED8"/>
                </a:solidFill>
                <a:latin typeface="Roboto Medium"/>
                <a:cs typeface="Roboto Medium"/>
              </a:rPr>
              <a:t>n</a:t>
            </a:r>
            <a:r>
              <a:rPr sz="1450" spc="-75" dirty="0">
                <a:solidFill>
                  <a:srgbClr val="1C4ED8"/>
                </a:solidFill>
                <a:latin typeface="Arial"/>
                <a:cs typeface="Arial"/>
              </a:rPr>
              <a:t>ă</a:t>
            </a:r>
            <a:r>
              <a:rPr sz="1650" b="0" spc="-75" dirty="0">
                <a:solidFill>
                  <a:srgbClr val="1C4ED8"/>
                </a:solidFill>
                <a:latin typeface="Roboto Medium"/>
                <a:cs typeface="Roboto Medium"/>
              </a:rPr>
              <a:t>ng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20" dirty="0">
                <a:solidFill>
                  <a:srgbClr val="1C4ED8"/>
                </a:solidFill>
                <a:latin typeface="Roboto Medium"/>
                <a:cs typeface="Roboto Medium"/>
              </a:rPr>
              <a:t>l</a:t>
            </a:r>
            <a:r>
              <a:rPr sz="1450" spc="-20" dirty="0">
                <a:solidFill>
                  <a:srgbClr val="1C4ED8"/>
                </a:solidFill>
                <a:latin typeface="Arial"/>
                <a:cs typeface="Arial"/>
              </a:rPr>
              <a:t>ư</a:t>
            </a:r>
            <a:r>
              <a:rPr sz="1600" spc="-20" dirty="0">
                <a:solidFill>
                  <a:srgbClr val="1C4ED8"/>
                </a:solidFill>
                <a:latin typeface="Arial"/>
                <a:cs typeface="Arial"/>
              </a:rPr>
              <a:t>ợ</a:t>
            </a:r>
            <a:r>
              <a:rPr sz="1650" b="0" spc="-20" dirty="0">
                <a:solidFill>
                  <a:srgbClr val="1C4ED8"/>
                </a:solidFill>
                <a:latin typeface="Roboto Medium"/>
                <a:cs typeface="Roboto Medium"/>
              </a:rPr>
              <a:t>ng</a:t>
            </a:r>
            <a:endParaRPr sz="1650">
              <a:latin typeface="Roboto Medium"/>
              <a:cs typeface="Roboto Medium"/>
            </a:endParaRPr>
          </a:p>
          <a:p>
            <a:pPr marL="414655">
              <a:lnSpc>
                <a:spcPct val="100000"/>
              </a:lnSpc>
              <a:spcBef>
                <a:spcPts val="170"/>
              </a:spcBef>
            </a:pP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Gi</a:t>
            </a:r>
            <a:r>
              <a:rPr sz="1300" spc="-7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tiêu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ụ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25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n,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200" spc="-95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spc="-95" dirty="0">
                <a:solidFill>
                  <a:srgbClr val="4A5462"/>
                </a:solidFill>
                <a:latin typeface="Arial"/>
                <a:cs typeface="Arial"/>
              </a:rPr>
              <a:t>ớ</a:t>
            </a:r>
            <a:r>
              <a:rPr sz="1300" spc="-95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v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ớ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thi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spc="-30" dirty="0">
                <a:solidFill>
                  <a:srgbClr val="4A5462"/>
                </a:solidFill>
                <a:latin typeface="Arial"/>
                <a:cs typeface="Arial"/>
              </a:rPr>
              <a:t>ị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thông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minh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ự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hóa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Roboto"/>
              <a:cs typeface="Roboto"/>
            </a:endParaRPr>
          </a:p>
          <a:p>
            <a:pPr marL="450215">
              <a:lnSpc>
                <a:spcPct val="100000"/>
              </a:lnSpc>
            </a:pPr>
            <a:r>
              <a:rPr sz="1650" b="0" spc="-114" dirty="0">
                <a:solidFill>
                  <a:srgbClr val="1C4ED8"/>
                </a:solidFill>
                <a:latin typeface="Roboto Medium"/>
                <a:cs typeface="Roboto Medium"/>
              </a:rPr>
              <a:t>An</a:t>
            </a:r>
            <a:r>
              <a:rPr sz="1650" b="0" spc="-3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toàn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và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1C4ED8"/>
                </a:solidFill>
                <a:latin typeface="Roboto Medium"/>
                <a:cs typeface="Roboto Medium"/>
              </a:rPr>
              <a:t>b</a:t>
            </a:r>
            <a:r>
              <a:rPr sz="1600" spc="-95" dirty="0">
                <a:solidFill>
                  <a:srgbClr val="1C4ED8"/>
                </a:solidFill>
                <a:latin typeface="Arial"/>
                <a:cs typeface="Arial"/>
              </a:rPr>
              <a:t>ả</a:t>
            </a:r>
            <a:r>
              <a:rPr sz="1650" b="0" spc="-95" dirty="0">
                <a:solidFill>
                  <a:srgbClr val="1C4ED8"/>
                </a:solidFill>
                <a:latin typeface="Roboto Medium"/>
                <a:cs typeface="Roboto Medium"/>
              </a:rPr>
              <a:t>o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m</a:t>
            </a:r>
            <a:r>
              <a:rPr sz="1600" spc="-25" dirty="0">
                <a:solidFill>
                  <a:srgbClr val="1C4ED8"/>
                </a:solidFill>
                <a:latin typeface="Arial"/>
                <a:cs typeface="Arial"/>
              </a:rPr>
              <a:t>ậ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t</a:t>
            </a:r>
            <a:endParaRPr sz="1650">
              <a:latin typeface="Roboto Medium"/>
              <a:cs typeface="Roboto Medium"/>
            </a:endParaRPr>
          </a:p>
          <a:p>
            <a:pPr marL="450215">
              <a:lnSpc>
                <a:spcPct val="100000"/>
              </a:lnSpc>
              <a:spcBef>
                <a:spcPts val="17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Giám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sát,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r>
              <a:rPr sz="1300" spc="-65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nh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báo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spc="-7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v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ngôi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nhà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ừ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xa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ọ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lúc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Roboto"/>
              <a:cs typeface="Roboto"/>
            </a:endParaRPr>
          </a:p>
          <a:p>
            <a:pPr marL="521970">
              <a:lnSpc>
                <a:spcPct val="100000"/>
              </a:lnSpc>
            </a:pP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Ti</a:t>
            </a:r>
            <a:r>
              <a:rPr sz="1600" spc="-90" dirty="0">
                <a:solidFill>
                  <a:srgbClr val="1C4ED8"/>
                </a:solidFill>
                <a:latin typeface="Arial"/>
                <a:cs typeface="Arial"/>
              </a:rPr>
              <a:t>ệ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n</a:t>
            </a:r>
            <a:r>
              <a:rPr sz="1650" b="0" spc="-1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nghi</a:t>
            </a:r>
            <a:r>
              <a:rPr sz="1650" b="0" spc="-1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và</a:t>
            </a:r>
            <a:r>
              <a:rPr sz="1650" b="0" spc="-1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C4ED8"/>
                </a:solidFill>
                <a:latin typeface="Roboto Medium"/>
                <a:cs typeface="Roboto Medium"/>
              </a:rPr>
              <a:t>tho</a:t>
            </a:r>
            <a:r>
              <a:rPr sz="1600" spc="-80" dirty="0">
                <a:solidFill>
                  <a:srgbClr val="1C4ED8"/>
                </a:solidFill>
                <a:latin typeface="Arial"/>
                <a:cs typeface="Arial"/>
              </a:rPr>
              <a:t>ả</a:t>
            </a:r>
            <a:r>
              <a:rPr sz="1650" b="0" spc="-80" dirty="0">
                <a:solidFill>
                  <a:srgbClr val="1C4ED8"/>
                </a:solidFill>
                <a:latin typeface="Roboto Medium"/>
                <a:cs typeface="Roboto Medium"/>
              </a:rPr>
              <a:t>i</a:t>
            </a:r>
            <a:r>
              <a:rPr sz="1650" b="0" spc="-1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mái</a:t>
            </a:r>
            <a:endParaRPr sz="1650">
              <a:latin typeface="Roboto Medium"/>
              <a:cs typeface="Roboto Medium"/>
            </a:endParaRPr>
          </a:p>
          <a:p>
            <a:pPr marL="521970">
              <a:lnSpc>
                <a:spcPct val="100000"/>
              </a:lnSpc>
              <a:spcBef>
                <a:spcPts val="170"/>
              </a:spcBef>
            </a:pPr>
            <a:r>
              <a:rPr sz="1300" spc="-105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105" dirty="0">
                <a:solidFill>
                  <a:srgbClr val="4A5462"/>
                </a:solidFill>
                <a:latin typeface="Arial"/>
                <a:cs typeface="Arial"/>
              </a:rPr>
              <a:t>ự</a:t>
            </a:r>
            <a:r>
              <a:rPr sz="130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hóa,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ề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4A5462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spc="-65" dirty="0">
                <a:solidFill>
                  <a:srgbClr val="4A5462"/>
                </a:solidFill>
                <a:latin typeface="Arial"/>
                <a:cs typeface="Arial"/>
              </a:rPr>
              <a:t>ằ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gi</a:t>
            </a:r>
            <a:r>
              <a:rPr sz="1300" spc="-45" dirty="0">
                <a:solidFill>
                  <a:srgbClr val="4A5462"/>
                </a:solidFill>
                <a:latin typeface="Arial"/>
                <a:cs typeface="Arial"/>
              </a:rPr>
              <a:t>ọ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nói,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tr</a:t>
            </a:r>
            <a:r>
              <a:rPr sz="1300" spc="-4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nghi</a:t>
            </a:r>
            <a:r>
              <a:rPr sz="1300" spc="-7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nâng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cao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24599" y="1866899"/>
            <a:ext cx="5257800" cy="1104900"/>
            <a:chOff x="6324599" y="1866899"/>
            <a:chExt cx="5257800" cy="1104900"/>
          </a:xfrm>
        </p:grpSpPr>
        <p:sp>
          <p:nvSpPr>
            <p:cNvPr id="8" name="object 8"/>
            <p:cNvSpPr/>
            <p:nvPr/>
          </p:nvSpPr>
          <p:spPr>
            <a:xfrm>
              <a:off x="6343649" y="1866899"/>
              <a:ext cx="5238750" cy="1104900"/>
            </a:xfrm>
            <a:custGeom>
              <a:avLst/>
              <a:gdLst/>
              <a:ahLst/>
              <a:cxnLst/>
              <a:rect l="l" t="t" r="r" b="b"/>
              <a:pathLst>
                <a:path w="5238750" h="1104900">
                  <a:moveTo>
                    <a:pt x="5167552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5167552" y="0"/>
                  </a:lnTo>
                  <a:lnTo>
                    <a:pt x="5172507" y="488"/>
                  </a:lnTo>
                  <a:lnTo>
                    <a:pt x="5209042" y="15621"/>
                  </a:lnTo>
                  <a:lnTo>
                    <a:pt x="5234861" y="51661"/>
                  </a:lnTo>
                  <a:lnTo>
                    <a:pt x="5238748" y="71196"/>
                  </a:lnTo>
                  <a:lnTo>
                    <a:pt x="5238748" y="1033703"/>
                  </a:lnTo>
                  <a:lnTo>
                    <a:pt x="5223126" y="1075194"/>
                  </a:lnTo>
                  <a:lnTo>
                    <a:pt x="5187086" y="1101013"/>
                  </a:lnTo>
                  <a:lnTo>
                    <a:pt x="5167552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24599" y="18668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5099" y="2057399"/>
              <a:ext cx="190499" cy="1904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6324599" y="3200399"/>
            <a:ext cx="5257800" cy="876300"/>
            <a:chOff x="6324599" y="3200399"/>
            <a:chExt cx="5257800" cy="876300"/>
          </a:xfrm>
        </p:grpSpPr>
        <p:sp>
          <p:nvSpPr>
            <p:cNvPr id="12" name="object 12"/>
            <p:cNvSpPr/>
            <p:nvPr/>
          </p:nvSpPr>
          <p:spPr>
            <a:xfrm>
              <a:off x="6343649" y="32003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167552" y="0"/>
                  </a:lnTo>
                  <a:lnTo>
                    <a:pt x="5172507" y="488"/>
                  </a:lnTo>
                  <a:lnTo>
                    <a:pt x="5209042" y="15621"/>
                  </a:lnTo>
                  <a:lnTo>
                    <a:pt x="5234861" y="51661"/>
                  </a:lnTo>
                  <a:lnTo>
                    <a:pt x="5238748" y="71196"/>
                  </a:lnTo>
                  <a:lnTo>
                    <a:pt x="5238748" y="805103"/>
                  </a:lnTo>
                  <a:lnTo>
                    <a:pt x="5223126" y="846593"/>
                  </a:lnTo>
                  <a:lnTo>
                    <a:pt x="5187086" y="872413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4599" y="3200399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0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762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5099" y="3390899"/>
              <a:ext cx="190499" cy="1904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324599" y="4305299"/>
            <a:ext cx="5257800" cy="876300"/>
            <a:chOff x="6324599" y="4305299"/>
            <a:chExt cx="5257800" cy="876300"/>
          </a:xfrm>
        </p:grpSpPr>
        <p:sp>
          <p:nvSpPr>
            <p:cNvPr id="16" name="object 16"/>
            <p:cNvSpPr/>
            <p:nvPr/>
          </p:nvSpPr>
          <p:spPr>
            <a:xfrm>
              <a:off x="6343649" y="4305299"/>
              <a:ext cx="5238750" cy="876300"/>
            </a:xfrm>
            <a:custGeom>
              <a:avLst/>
              <a:gdLst/>
              <a:ahLst/>
              <a:cxnLst/>
              <a:rect l="l" t="t" r="r" b="b"/>
              <a:pathLst>
                <a:path w="5238750" h="876300">
                  <a:moveTo>
                    <a:pt x="5167552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5167552" y="0"/>
                  </a:lnTo>
                  <a:lnTo>
                    <a:pt x="5172507" y="488"/>
                  </a:lnTo>
                  <a:lnTo>
                    <a:pt x="5209042" y="15621"/>
                  </a:lnTo>
                  <a:lnTo>
                    <a:pt x="5234861" y="51661"/>
                  </a:lnTo>
                  <a:lnTo>
                    <a:pt x="5238748" y="71196"/>
                  </a:lnTo>
                  <a:lnTo>
                    <a:pt x="5238748" y="805103"/>
                  </a:lnTo>
                  <a:lnTo>
                    <a:pt x="5223126" y="846594"/>
                  </a:lnTo>
                  <a:lnTo>
                    <a:pt x="5187086" y="872412"/>
                  </a:lnTo>
                  <a:lnTo>
                    <a:pt x="5167552" y="876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599" y="4305299"/>
              <a:ext cx="38100" cy="876300"/>
            </a:xfrm>
            <a:custGeom>
              <a:avLst/>
              <a:gdLst/>
              <a:ahLst/>
              <a:cxnLst/>
              <a:rect l="l" t="t" r="r" b="b"/>
              <a:pathLst>
                <a:path w="38100" h="876300">
                  <a:moveTo>
                    <a:pt x="38099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762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4495799"/>
              <a:ext cx="238124" cy="190499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Xu</a:t>
            </a:r>
            <a:r>
              <a:rPr spc="-25" dirty="0"/>
              <a:t> </a:t>
            </a:r>
            <a:r>
              <a:rPr spc="-155" dirty="0"/>
              <a:t>h</a:t>
            </a:r>
            <a:r>
              <a:rPr sz="1700" spc="-155" dirty="0">
                <a:latin typeface="Arial"/>
                <a:cs typeface="Arial"/>
              </a:rPr>
              <a:t>ư</a:t>
            </a:r>
            <a:r>
              <a:rPr sz="1800" spc="-155" dirty="0">
                <a:latin typeface="Arial"/>
                <a:cs typeface="Arial"/>
              </a:rPr>
              <a:t>ớ</a:t>
            </a:r>
            <a:r>
              <a:rPr spc="-155" dirty="0"/>
              <a:t>ng</a:t>
            </a:r>
            <a:r>
              <a:rPr spc="-20" dirty="0"/>
              <a:t> </a:t>
            </a:r>
            <a:r>
              <a:rPr spc="-135" dirty="0"/>
              <a:t>t</a:t>
            </a:r>
            <a:r>
              <a:rPr sz="1700" spc="-135" dirty="0">
                <a:latin typeface="Arial"/>
                <a:cs typeface="Arial"/>
              </a:rPr>
              <a:t>ươ</a:t>
            </a:r>
            <a:r>
              <a:rPr spc="-135" dirty="0"/>
              <a:t>ng</a:t>
            </a:r>
            <a:r>
              <a:rPr spc="-20" dirty="0"/>
              <a:t> </a:t>
            </a:r>
            <a:r>
              <a:rPr spc="-25" dirty="0"/>
              <a:t>lai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800"/>
          </a:p>
          <a:p>
            <a:pPr marL="507365">
              <a:lnSpc>
                <a:spcPct val="100000"/>
              </a:lnSpc>
            </a:pPr>
            <a:r>
              <a:rPr sz="1650" b="0" spc="-85" dirty="0">
                <a:solidFill>
                  <a:srgbClr val="1C4ED8"/>
                </a:solidFill>
                <a:latin typeface="Roboto Medium"/>
                <a:cs typeface="Roboto Medium"/>
              </a:rPr>
              <a:t>AI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dirty="0">
                <a:solidFill>
                  <a:srgbClr val="1C4ED8"/>
                </a:solidFill>
                <a:latin typeface="Roboto Medium"/>
                <a:cs typeface="Roboto Medium"/>
              </a:rPr>
              <a:t>-</a:t>
            </a:r>
            <a:r>
              <a:rPr sz="1650" b="0" spc="-6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Trí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C4ED8"/>
                </a:solidFill>
                <a:latin typeface="Roboto Medium"/>
                <a:cs typeface="Roboto Medium"/>
              </a:rPr>
              <a:t>tu</a:t>
            </a:r>
            <a:r>
              <a:rPr sz="1600" b="0" spc="-90" dirty="0">
                <a:solidFill>
                  <a:srgbClr val="1C4ED8"/>
                </a:solidFill>
                <a:latin typeface="Arial"/>
                <a:cs typeface="Arial"/>
              </a:rPr>
              <a:t>ệ</a:t>
            </a:r>
            <a:r>
              <a:rPr sz="1600" b="0" spc="-55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650" b="0" spc="-100" dirty="0">
                <a:solidFill>
                  <a:srgbClr val="1C4ED8"/>
                </a:solidFill>
                <a:latin typeface="Roboto Medium"/>
                <a:cs typeface="Roboto Medium"/>
              </a:rPr>
              <a:t>nhân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t</a:t>
            </a:r>
            <a:r>
              <a:rPr sz="1600" b="0" spc="-25" dirty="0">
                <a:solidFill>
                  <a:srgbClr val="1C4ED8"/>
                </a:solidFill>
                <a:latin typeface="Arial"/>
                <a:cs typeface="Arial"/>
              </a:rPr>
              <a:t>ạ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o</a:t>
            </a:r>
            <a:endParaRPr sz="1650">
              <a:latin typeface="Roboto Medium"/>
              <a:cs typeface="Roboto Medium"/>
            </a:endParaRPr>
          </a:p>
          <a:p>
            <a:pPr marL="202565" marR="5080">
              <a:lnSpc>
                <a:spcPct val="115399"/>
              </a:lnSpc>
              <a:spcBef>
                <a:spcPts val="530"/>
              </a:spcBef>
            </a:pP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300" b="0" spc="-55" dirty="0">
                <a:solidFill>
                  <a:srgbClr val="4A5462"/>
                </a:solidFill>
                <a:latin typeface="Arial"/>
                <a:cs typeface="Arial"/>
              </a:rPr>
              <a:t>ọ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60" dirty="0">
                <a:solidFill>
                  <a:srgbClr val="4A5462"/>
                </a:solidFill>
                <a:latin typeface="Arial"/>
                <a:cs typeface="Arial"/>
              </a:rPr>
              <a:t>ậ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p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45" dirty="0">
                <a:solidFill>
                  <a:srgbClr val="4A5462"/>
                </a:solidFill>
                <a:latin typeface="Roboto"/>
                <a:cs typeface="Roboto"/>
              </a:rPr>
              <a:t>thói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quen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8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200" b="0" spc="-80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b="0" spc="-80" dirty="0">
                <a:solidFill>
                  <a:srgbClr val="4A5462"/>
                </a:solidFill>
                <a:latin typeface="Arial"/>
                <a:cs typeface="Arial"/>
              </a:rPr>
              <a:t>ờ</a:t>
            </a:r>
            <a:r>
              <a:rPr sz="1300" b="0" spc="-8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dùng,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9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90" dirty="0">
                <a:solidFill>
                  <a:srgbClr val="4A5462"/>
                </a:solidFill>
                <a:latin typeface="Arial"/>
                <a:cs typeface="Arial"/>
              </a:rPr>
              <a:t>ự</a:t>
            </a:r>
            <a:r>
              <a:rPr sz="1300" b="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b="0" spc="-2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ng </a:t>
            </a:r>
            <a:r>
              <a:rPr sz="1200" b="0" spc="-10" dirty="0">
                <a:solidFill>
                  <a:srgbClr val="4A5462"/>
                </a:solidFill>
                <a:latin typeface="Arial"/>
                <a:cs typeface="Arial"/>
              </a:rPr>
              <a:t>đư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ra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quy</a:t>
            </a:r>
            <a:r>
              <a:rPr sz="1300" b="0" spc="-65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b="0" dirty="0">
                <a:solidFill>
                  <a:srgbClr val="4A5462"/>
                </a:solidFill>
                <a:latin typeface="Arial"/>
                <a:cs typeface="Arial"/>
              </a:rPr>
              <a:t>ị</a:t>
            </a:r>
            <a:r>
              <a:rPr sz="1300" b="0" dirty="0">
                <a:solidFill>
                  <a:srgbClr val="4A5462"/>
                </a:solidFill>
                <a:latin typeface="Roboto"/>
                <a:cs typeface="Roboto"/>
              </a:rPr>
              <a:t>nh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thông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30" dirty="0">
                <a:solidFill>
                  <a:srgbClr val="4A5462"/>
                </a:solidFill>
                <a:latin typeface="Roboto"/>
                <a:cs typeface="Roboto"/>
              </a:rPr>
              <a:t>minh </a:t>
            </a:r>
            <a:r>
              <a:rPr sz="1300" b="0" spc="-25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200" b="0" spc="-25" dirty="0">
                <a:solidFill>
                  <a:srgbClr val="4A5462"/>
                </a:solidFill>
                <a:latin typeface="Arial"/>
                <a:cs typeface="Arial"/>
              </a:rPr>
              <a:t>ơ</a:t>
            </a:r>
            <a:r>
              <a:rPr sz="1300" b="0" spc="-2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Roboto"/>
              <a:cs typeface="Roboto"/>
            </a:endParaRPr>
          </a:p>
          <a:p>
            <a:pPr marL="507365">
              <a:lnSpc>
                <a:spcPct val="100000"/>
              </a:lnSpc>
            </a:pPr>
            <a:r>
              <a:rPr sz="1650" b="0" spc="-100" dirty="0">
                <a:solidFill>
                  <a:srgbClr val="1C4ED8"/>
                </a:solidFill>
                <a:latin typeface="Roboto Medium"/>
                <a:cs typeface="Roboto Medium"/>
              </a:rPr>
              <a:t>Edge</a:t>
            </a:r>
            <a:r>
              <a:rPr sz="1650" b="0" spc="-2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10" dirty="0">
                <a:solidFill>
                  <a:srgbClr val="1C4ED8"/>
                </a:solidFill>
                <a:latin typeface="Roboto Medium"/>
                <a:cs typeface="Roboto Medium"/>
              </a:rPr>
              <a:t>Computing</a:t>
            </a:r>
            <a:endParaRPr sz="165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770"/>
              </a:spcBef>
            </a:pPr>
            <a:r>
              <a:rPr sz="1300" b="0" spc="-105" dirty="0">
                <a:solidFill>
                  <a:srgbClr val="4A5462"/>
                </a:solidFill>
                <a:latin typeface="Roboto"/>
                <a:cs typeface="Roboto"/>
              </a:rPr>
              <a:t>X</a:t>
            </a:r>
            <a:r>
              <a:rPr sz="1300" b="0" spc="-105" dirty="0">
                <a:solidFill>
                  <a:srgbClr val="4A5462"/>
                </a:solidFill>
                <a:latin typeface="Arial"/>
                <a:cs typeface="Arial"/>
              </a:rPr>
              <a:t>ử</a:t>
            </a:r>
            <a:r>
              <a:rPr sz="1300" b="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lý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105" dirty="0">
                <a:solidFill>
                  <a:srgbClr val="4A5462"/>
                </a:solidFill>
                <a:latin typeface="Roboto"/>
                <a:cs typeface="Roboto"/>
              </a:rPr>
              <a:t>d</a:t>
            </a:r>
            <a:r>
              <a:rPr sz="1300" b="0" spc="-105" dirty="0">
                <a:solidFill>
                  <a:srgbClr val="4A5462"/>
                </a:solidFill>
                <a:latin typeface="Arial"/>
                <a:cs typeface="Arial"/>
              </a:rPr>
              <a:t>ữ</a:t>
            </a:r>
            <a:r>
              <a:rPr sz="1300" b="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li</a:t>
            </a:r>
            <a:r>
              <a:rPr sz="1300" b="0" spc="-5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u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40" dirty="0">
                <a:solidFill>
                  <a:srgbClr val="4A5462"/>
                </a:solidFill>
                <a:latin typeface="Arial"/>
                <a:cs typeface="Arial"/>
              </a:rPr>
              <a:t>ạ</a:t>
            </a:r>
            <a:r>
              <a:rPr sz="1300" b="0" spc="-4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thi</a:t>
            </a:r>
            <a:r>
              <a:rPr sz="1300" b="0" spc="-5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b="0" spc="-10" dirty="0">
                <a:solidFill>
                  <a:srgbClr val="4A5462"/>
                </a:solidFill>
                <a:latin typeface="Arial"/>
                <a:cs typeface="Arial"/>
              </a:rPr>
              <a:t>ị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gi</a:t>
            </a:r>
            <a:r>
              <a:rPr sz="1300" b="0" spc="-65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b="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b="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b="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b="0" spc="-45" dirty="0">
                <a:solidFill>
                  <a:srgbClr val="4A5462"/>
                </a:solidFill>
                <a:latin typeface="Roboto"/>
                <a:cs typeface="Roboto"/>
              </a:rPr>
              <a:t>tr</a:t>
            </a:r>
            <a:r>
              <a:rPr sz="1300" b="0" spc="-45" dirty="0">
                <a:solidFill>
                  <a:srgbClr val="4A5462"/>
                </a:solidFill>
                <a:latin typeface="Arial"/>
                <a:cs typeface="Arial"/>
              </a:rPr>
              <a:t>ễ</a:t>
            </a:r>
            <a:r>
              <a:rPr sz="1300" b="0" spc="-45" dirty="0">
                <a:solidFill>
                  <a:srgbClr val="4A5462"/>
                </a:solidFill>
                <a:latin typeface="Roboto"/>
                <a:cs typeface="Roboto"/>
              </a:rPr>
              <a:t>,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nâng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cao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7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b="0" spc="-7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b="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7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b="0" spc="-70" dirty="0">
                <a:solidFill>
                  <a:srgbClr val="4A5462"/>
                </a:solidFill>
                <a:latin typeface="Arial"/>
                <a:cs typeface="Arial"/>
              </a:rPr>
              <a:t>ậ</a:t>
            </a:r>
            <a:r>
              <a:rPr sz="1300" b="0" spc="-7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riêng</a:t>
            </a:r>
            <a:r>
              <a:rPr sz="130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25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200" b="0" spc="-25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</a:pPr>
            <a:r>
              <a:rPr sz="1650" b="0" spc="-100" dirty="0">
                <a:solidFill>
                  <a:srgbClr val="1C4ED8"/>
                </a:solidFill>
                <a:latin typeface="Roboto Medium"/>
                <a:cs typeface="Roboto Medium"/>
              </a:rPr>
              <a:t>Chu</a:t>
            </a:r>
            <a:r>
              <a:rPr sz="1600" b="0" spc="-100" dirty="0">
                <a:solidFill>
                  <a:srgbClr val="1C4ED8"/>
                </a:solidFill>
                <a:latin typeface="Arial"/>
                <a:cs typeface="Arial"/>
              </a:rPr>
              <a:t>ẩ</a:t>
            </a:r>
            <a:r>
              <a:rPr sz="1650" b="0" spc="-100" dirty="0">
                <a:solidFill>
                  <a:srgbClr val="1C4ED8"/>
                </a:solidFill>
                <a:latin typeface="Roboto Medium"/>
                <a:cs typeface="Roboto Medium"/>
              </a:rPr>
              <a:t>n</a:t>
            </a:r>
            <a:r>
              <a:rPr sz="1650" b="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10" dirty="0">
                <a:solidFill>
                  <a:srgbClr val="1C4ED8"/>
                </a:solidFill>
                <a:latin typeface="Roboto Medium"/>
                <a:cs typeface="Roboto Medium"/>
              </a:rPr>
              <a:t>Matter</a:t>
            </a:r>
            <a:endParaRPr sz="165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770"/>
              </a:spcBef>
            </a:pPr>
            <a:r>
              <a:rPr sz="1300" b="0" spc="-75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200" b="0" spc="-75" dirty="0">
                <a:solidFill>
                  <a:srgbClr val="4A5462"/>
                </a:solidFill>
                <a:latin typeface="Arial"/>
                <a:cs typeface="Arial"/>
              </a:rPr>
              <a:t>ươ</a:t>
            </a:r>
            <a:r>
              <a:rPr sz="1300" b="0" spc="-7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thích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75" dirty="0">
                <a:solidFill>
                  <a:srgbClr val="4A5462"/>
                </a:solidFill>
                <a:latin typeface="Roboto"/>
                <a:cs typeface="Roboto"/>
              </a:rPr>
              <a:t>gi</a:t>
            </a:r>
            <a:r>
              <a:rPr sz="1300" b="0" spc="-75" dirty="0">
                <a:solidFill>
                  <a:srgbClr val="4A5462"/>
                </a:solidFill>
                <a:latin typeface="Arial"/>
                <a:cs typeface="Arial"/>
              </a:rPr>
              <a:t>ữ</a:t>
            </a:r>
            <a:r>
              <a:rPr sz="1300" b="0" spc="-75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các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80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300" b="0" spc="-8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b="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sinh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35" dirty="0">
                <a:solidFill>
                  <a:srgbClr val="4A5462"/>
                </a:solidFill>
                <a:latin typeface="Roboto"/>
                <a:cs typeface="Roboto"/>
              </a:rPr>
              <a:t>thái,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b="0" spc="-35" dirty="0">
                <a:solidFill>
                  <a:srgbClr val="4A5462"/>
                </a:solidFill>
                <a:latin typeface="Arial"/>
                <a:cs typeface="Arial"/>
              </a:rPr>
              <a:t>đơ</a:t>
            </a:r>
            <a:r>
              <a:rPr sz="1300" b="0" spc="-3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gi</a:t>
            </a:r>
            <a:r>
              <a:rPr sz="1300" b="0" spc="-55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b="0" spc="-5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70" dirty="0">
                <a:solidFill>
                  <a:srgbClr val="4A5462"/>
                </a:solidFill>
                <a:latin typeface="Roboto"/>
                <a:cs typeface="Roboto"/>
              </a:rPr>
              <a:t>hóa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k</a:t>
            </a:r>
            <a:r>
              <a:rPr sz="1300" b="0" spc="-6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b="0" spc="-6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3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b="0" spc="-35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b="0" spc="-35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thi</a:t>
            </a:r>
            <a:r>
              <a:rPr sz="1300" b="0" spc="-5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b="0" spc="-5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b="0" spc="-25" dirty="0">
                <a:solidFill>
                  <a:srgbClr val="4A5462"/>
                </a:solidFill>
                <a:latin typeface="Roboto"/>
                <a:cs typeface="Roboto"/>
              </a:rPr>
              <a:t>l</a:t>
            </a:r>
            <a:r>
              <a:rPr sz="1300" b="0" spc="-25" dirty="0">
                <a:solidFill>
                  <a:srgbClr val="4A5462"/>
                </a:solidFill>
                <a:latin typeface="Arial"/>
                <a:cs typeface="Arial"/>
              </a:rPr>
              <a:t>ậ</a:t>
            </a:r>
            <a:r>
              <a:rPr sz="1300" b="0" spc="-25" dirty="0">
                <a:solidFill>
                  <a:srgbClr val="4A5462"/>
                </a:solidFill>
                <a:latin typeface="Roboto"/>
                <a:cs typeface="Roboto"/>
              </a:rPr>
              <a:t>p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21" name="object 21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96100"/>
          </a:xfrm>
          <a:custGeom>
            <a:avLst/>
            <a:gdLst/>
            <a:ahLst/>
            <a:cxnLst/>
            <a:rect l="l" t="t" r="r" b="b"/>
            <a:pathLst>
              <a:path w="12192000" h="6896100">
                <a:moveTo>
                  <a:pt x="12191999" y="6896099"/>
                </a:moveTo>
                <a:lnTo>
                  <a:pt x="0" y="6896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960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3999" y="0"/>
            <a:ext cx="3048000" cy="3048000"/>
          </a:xfrm>
          <a:custGeom>
            <a:avLst/>
            <a:gdLst/>
            <a:ahLst/>
            <a:cxnLst/>
            <a:rect l="l" t="t" r="r" b="b"/>
            <a:pathLst>
              <a:path w="3048000" h="3048000">
                <a:moveTo>
                  <a:pt x="3047999" y="3047999"/>
                </a:moveTo>
                <a:lnTo>
                  <a:pt x="2973196" y="3047081"/>
                </a:lnTo>
                <a:lnTo>
                  <a:pt x="2898440" y="3044328"/>
                </a:lnTo>
                <a:lnTo>
                  <a:pt x="2823774" y="3039740"/>
                </a:lnTo>
                <a:lnTo>
                  <a:pt x="2749243" y="3033322"/>
                </a:lnTo>
                <a:lnTo>
                  <a:pt x="2674891" y="3025077"/>
                </a:lnTo>
                <a:lnTo>
                  <a:pt x="2600764" y="3015009"/>
                </a:lnTo>
                <a:lnTo>
                  <a:pt x="2526907" y="3003126"/>
                </a:lnTo>
                <a:lnTo>
                  <a:pt x="2453363" y="2989433"/>
                </a:lnTo>
                <a:lnTo>
                  <a:pt x="2380178" y="2973939"/>
                </a:lnTo>
                <a:lnTo>
                  <a:pt x="2307395" y="2956655"/>
                </a:lnTo>
                <a:lnTo>
                  <a:pt x="2235058" y="2937589"/>
                </a:lnTo>
                <a:lnTo>
                  <a:pt x="2163210" y="2916754"/>
                </a:lnTo>
                <a:lnTo>
                  <a:pt x="2091897" y="2894161"/>
                </a:lnTo>
                <a:lnTo>
                  <a:pt x="2021157" y="2869825"/>
                </a:lnTo>
                <a:lnTo>
                  <a:pt x="1951038" y="2843761"/>
                </a:lnTo>
                <a:lnTo>
                  <a:pt x="1881579" y="2815984"/>
                </a:lnTo>
                <a:lnTo>
                  <a:pt x="1812822" y="2786510"/>
                </a:lnTo>
                <a:lnTo>
                  <a:pt x="1744809" y="2755358"/>
                </a:lnTo>
                <a:lnTo>
                  <a:pt x="1677582" y="2722547"/>
                </a:lnTo>
                <a:lnTo>
                  <a:pt x="1611180" y="2688095"/>
                </a:lnTo>
                <a:lnTo>
                  <a:pt x="1545645" y="2652024"/>
                </a:lnTo>
                <a:lnTo>
                  <a:pt x="1481012" y="2614356"/>
                </a:lnTo>
                <a:lnTo>
                  <a:pt x="1417325" y="2575113"/>
                </a:lnTo>
                <a:lnTo>
                  <a:pt x="1354619" y="2534318"/>
                </a:lnTo>
                <a:lnTo>
                  <a:pt x="1292934" y="2491998"/>
                </a:lnTo>
                <a:lnTo>
                  <a:pt x="1232306" y="2448175"/>
                </a:lnTo>
                <a:lnTo>
                  <a:pt x="1172772" y="2402879"/>
                </a:lnTo>
                <a:lnTo>
                  <a:pt x="1114369" y="2356135"/>
                </a:lnTo>
                <a:lnTo>
                  <a:pt x="1057127" y="2307972"/>
                </a:lnTo>
                <a:lnTo>
                  <a:pt x="1001087" y="2258418"/>
                </a:lnTo>
                <a:lnTo>
                  <a:pt x="946278" y="2207504"/>
                </a:lnTo>
                <a:lnTo>
                  <a:pt x="892737" y="2155261"/>
                </a:lnTo>
                <a:lnTo>
                  <a:pt x="840493" y="2101719"/>
                </a:lnTo>
                <a:lnTo>
                  <a:pt x="789579" y="2046911"/>
                </a:lnTo>
                <a:lnTo>
                  <a:pt x="740026" y="1990870"/>
                </a:lnTo>
                <a:lnTo>
                  <a:pt x="691863" y="1933630"/>
                </a:lnTo>
                <a:lnTo>
                  <a:pt x="645118" y="1875225"/>
                </a:lnTo>
                <a:lnTo>
                  <a:pt x="599821" y="1815691"/>
                </a:lnTo>
                <a:lnTo>
                  <a:pt x="555999" y="1755063"/>
                </a:lnTo>
                <a:lnTo>
                  <a:pt x="513678" y="1693377"/>
                </a:lnTo>
                <a:lnTo>
                  <a:pt x="472884" y="1630672"/>
                </a:lnTo>
                <a:lnTo>
                  <a:pt x="433642" y="1566984"/>
                </a:lnTo>
                <a:lnTo>
                  <a:pt x="395973" y="1502353"/>
                </a:lnTo>
                <a:lnTo>
                  <a:pt x="359902" y="1436816"/>
                </a:lnTo>
                <a:lnTo>
                  <a:pt x="325450" y="1370415"/>
                </a:lnTo>
                <a:lnTo>
                  <a:pt x="292639" y="1303187"/>
                </a:lnTo>
                <a:lnTo>
                  <a:pt x="261486" y="1235175"/>
                </a:lnTo>
                <a:lnTo>
                  <a:pt x="232013" y="1166418"/>
                </a:lnTo>
                <a:lnTo>
                  <a:pt x="204236" y="1096959"/>
                </a:lnTo>
                <a:lnTo>
                  <a:pt x="178172" y="1026840"/>
                </a:lnTo>
                <a:lnTo>
                  <a:pt x="153836" y="956101"/>
                </a:lnTo>
                <a:lnTo>
                  <a:pt x="131244" y="884787"/>
                </a:lnTo>
                <a:lnTo>
                  <a:pt x="110408" y="812940"/>
                </a:lnTo>
                <a:lnTo>
                  <a:pt x="91342" y="740603"/>
                </a:lnTo>
                <a:lnTo>
                  <a:pt x="74057" y="667820"/>
                </a:lnTo>
                <a:lnTo>
                  <a:pt x="58565" y="594635"/>
                </a:lnTo>
                <a:lnTo>
                  <a:pt x="44871" y="521091"/>
                </a:lnTo>
                <a:lnTo>
                  <a:pt x="32988" y="447234"/>
                </a:lnTo>
                <a:lnTo>
                  <a:pt x="22921" y="373107"/>
                </a:lnTo>
                <a:lnTo>
                  <a:pt x="14676" y="298756"/>
                </a:lnTo>
                <a:lnTo>
                  <a:pt x="8258" y="224224"/>
                </a:lnTo>
                <a:lnTo>
                  <a:pt x="3670" y="149558"/>
                </a:lnTo>
                <a:lnTo>
                  <a:pt x="917" y="74801"/>
                </a:lnTo>
                <a:lnTo>
                  <a:pt x="0" y="0"/>
                </a:lnTo>
                <a:lnTo>
                  <a:pt x="3047999" y="0"/>
                </a:lnTo>
                <a:lnTo>
                  <a:pt x="3047999" y="3047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10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904999" y="1904999"/>
                </a:moveTo>
                <a:lnTo>
                  <a:pt x="0" y="1904999"/>
                </a:lnTo>
                <a:lnTo>
                  <a:pt x="0" y="0"/>
                </a:lnTo>
                <a:lnTo>
                  <a:pt x="46751" y="573"/>
                </a:lnTo>
                <a:lnTo>
                  <a:pt x="93473" y="2295"/>
                </a:lnTo>
                <a:lnTo>
                  <a:pt x="140140" y="5162"/>
                </a:lnTo>
                <a:lnTo>
                  <a:pt x="186722" y="9173"/>
                </a:lnTo>
                <a:lnTo>
                  <a:pt x="233192" y="14327"/>
                </a:lnTo>
                <a:lnTo>
                  <a:pt x="279521" y="20619"/>
                </a:lnTo>
                <a:lnTo>
                  <a:pt x="325682" y="28046"/>
                </a:lnTo>
                <a:lnTo>
                  <a:pt x="371646" y="36604"/>
                </a:lnTo>
                <a:lnTo>
                  <a:pt x="417387" y="46287"/>
                </a:lnTo>
                <a:lnTo>
                  <a:pt x="462877" y="57090"/>
                </a:lnTo>
                <a:lnTo>
                  <a:pt x="508087" y="69006"/>
                </a:lnTo>
                <a:lnTo>
                  <a:pt x="552992" y="82028"/>
                </a:lnTo>
                <a:lnTo>
                  <a:pt x="597563" y="96148"/>
                </a:lnTo>
                <a:lnTo>
                  <a:pt x="641774" y="111358"/>
                </a:lnTo>
                <a:lnTo>
                  <a:pt x="685599" y="127648"/>
                </a:lnTo>
                <a:lnTo>
                  <a:pt x="729011" y="145009"/>
                </a:lnTo>
                <a:lnTo>
                  <a:pt x="771984" y="163430"/>
                </a:lnTo>
                <a:lnTo>
                  <a:pt x="814492" y="182900"/>
                </a:lnTo>
                <a:lnTo>
                  <a:pt x="856509" y="203407"/>
                </a:lnTo>
                <a:lnTo>
                  <a:pt x="898010" y="224939"/>
                </a:lnTo>
                <a:lnTo>
                  <a:pt x="938970" y="247483"/>
                </a:lnTo>
                <a:lnTo>
                  <a:pt x="979365" y="271026"/>
                </a:lnTo>
                <a:lnTo>
                  <a:pt x="1019170" y="295553"/>
                </a:lnTo>
                <a:lnTo>
                  <a:pt x="1058360" y="321050"/>
                </a:lnTo>
                <a:lnTo>
                  <a:pt x="1096914" y="347500"/>
                </a:lnTo>
                <a:lnTo>
                  <a:pt x="1134806" y="374889"/>
                </a:lnTo>
                <a:lnTo>
                  <a:pt x="1172015" y="403199"/>
                </a:lnTo>
                <a:lnTo>
                  <a:pt x="1208518" y="432414"/>
                </a:lnTo>
                <a:lnTo>
                  <a:pt x="1244293" y="462516"/>
                </a:lnTo>
                <a:lnTo>
                  <a:pt x="1279319" y="493487"/>
                </a:lnTo>
                <a:lnTo>
                  <a:pt x="1313574" y="525309"/>
                </a:lnTo>
                <a:lnTo>
                  <a:pt x="1347038" y="557961"/>
                </a:lnTo>
                <a:lnTo>
                  <a:pt x="1379690" y="591424"/>
                </a:lnTo>
                <a:lnTo>
                  <a:pt x="1411511" y="625679"/>
                </a:lnTo>
                <a:lnTo>
                  <a:pt x="1442482" y="660704"/>
                </a:lnTo>
                <a:lnTo>
                  <a:pt x="1472584" y="696480"/>
                </a:lnTo>
                <a:lnTo>
                  <a:pt x="1501799" y="732982"/>
                </a:lnTo>
                <a:lnTo>
                  <a:pt x="1530109" y="770191"/>
                </a:lnTo>
                <a:lnTo>
                  <a:pt x="1557498" y="808084"/>
                </a:lnTo>
                <a:lnTo>
                  <a:pt x="1583949" y="846637"/>
                </a:lnTo>
                <a:lnTo>
                  <a:pt x="1609445" y="885828"/>
                </a:lnTo>
                <a:lnTo>
                  <a:pt x="1633972" y="925632"/>
                </a:lnTo>
                <a:lnTo>
                  <a:pt x="1657515" y="966028"/>
                </a:lnTo>
                <a:lnTo>
                  <a:pt x="1680059" y="1006989"/>
                </a:lnTo>
                <a:lnTo>
                  <a:pt x="1701592" y="1048489"/>
                </a:lnTo>
                <a:lnTo>
                  <a:pt x="1722099" y="1090506"/>
                </a:lnTo>
                <a:lnTo>
                  <a:pt x="1741569" y="1133014"/>
                </a:lnTo>
                <a:lnTo>
                  <a:pt x="1759990" y="1175987"/>
                </a:lnTo>
                <a:lnTo>
                  <a:pt x="1777350" y="1219399"/>
                </a:lnTo>
                <a:lnTo>
                  <a:pt x="1793641" y="1263224"/>
                </a:lnTo>
                <a:lnTo>
                  <a:pt x="1808851" y="1307436"/>
                </a:lnTo>
                <a:lnTo>
                  <a:pt x="1822971" y="1352007"/>
                </a:lnTo>
                <a:lnTo>
                  <a:pt x="1835993" y="1396911"/>
                </a:lnTo>
                <a:lnTo>
                  <a:pt x="1847909" y="1442122"/>
                </a:lnTo>
                <a:lnTo>
                  <a:pt x="1858712" y="1487611"/>
                </a:lnTo>
                <a:lnTo>
                  <a:pt x="1868395" y="1533352"/>
                </a:lnTo>
                <a:lnTo>
                  <a:pt x="1876953" y="1579316"/>
                </a:lnTo>
                <a:lnTo>
                  <a:pt x="1884380" y="1625477"/>
                </a:lnTo>
                <a:lnTo>
                  <a:pt x="1890673" y="1671807"/>
                </a:lnTo>
                <a:lnTo>
                  <a:pt x="1895826" y="1718277"/>
                </a:lnTo>
                <a:lnTo>
                  <a:pt x="1899838" y="1764859"/>
                </a:lnTo>
                <a:lnTo>
                  <a:pt x="1902705" y="1811525"/>
                </a:lnTo>
                <a:lnTo>
                  <a:pt x="1904426" y="1858248"/>
                </a:lnTo>
                <a:lnTo>
                  <a:pt x="1904999" y="1904999"/>
                </a:lnTo>
                <a:close/>
              </a:path>
            </a:pathLst>
          </a:custGeom>
          <a:solidFill>
            <a:srgbClr val="DFF1FE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3749" y="6476999"/>
            <a:ext cx="190499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20449" y="6476999"/>
            <a:ext cx="21461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4971" y="6488905"/>
            <a:ext cx="240542" cy="1666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6477" y="6476999"/>
            <a:ext cx="130961" cy="1904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228599" y="5562599"/>
            <a:ext cx="1085850" cy="1104900"/>
            <a:chOff x="228599" y="5562599"/>
            <a:chExt cx="1085850" cy="1104900"/>
          </a:xfrm>
        </p:grpSpPr>
        <p:sp>
          <p:nvSpPr>
            <p:cNvPr id="10" name="object 10"/>
            <p:cNvSpPr/>
            <p:nvPr/>
          </p:nvSpPr>
          <p:spPr>
            <a:xfrm>
              <a:off x="228599" y="5562599"/>
              <a:ext cx="1085850" cy="1104900"/>
            </a:xfrm>
            <a:custGeom>
              <a:avLst/>
              <a:gdLst/>
              <a:ahLst/>
              <a:cxnLst/>
              <a:rect l="l" t="t" r="r" b="b"/>
              <a:pathLst>
                <a:path w="1085850" h="1104900">
                  <a:moveTo>
                    <a:pt x="1052802" y="1104899"/>
                  </a:moveTo>
                  <a:lnTo>
                    <a:pt x="33047" y="1104899"/>
                  </a:lnTo>
                  <a:lnTo>
                    <a:pt x="28187" y="1103931"/>
                  </a:lnTo>
                  <a:lnTo>
                    <a:pt x="966" y="1076711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52802" y="0"/>
                  </a:lnTo>
                  <a:lnTo>
                    <a:pt x="1084882" y="28186"/>
                  </a:lnTo>
                  <a:lnTo>
                    <a:pt x="1085849" y="33047"/>
                  </a:lnTo>
                  <a:lnTo>
                    <a:pt x="1085849" y="1071851"/>
                  </a:lnTo>
                  <a:lnTo>
                    <a:pt x="1057662" y="1103931"/>
                  </a:lnTo>
                  <a:lnTo>
                    <a:pt x="105280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799" y="58292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76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7619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2099" y="5613241"/>
            <a:ext cx="95504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6A7280"/>
                </a:solidFill>
                <a:latin typeface="Roboto"/>
                <a:cs typeface="Roboto"/>
              </a:rPr>
              <a:t>Scan</a:t>
            </a:r>
            <a:r>
              <a:rPr sz="1000" spc="-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900" dirty="0">
                <a:solidFill>
                  <a:srgbClr val="6A7280"/>
                </a:solidFill>
                <a:latin typeface="Arial"/>
                <a:cs typeface="Arial"/>
              </a:rPr>
              <a:t>đ</a:t>
            </a:r>
            <a:r>
              <a:rPr sz="950" dirty="0">
                <a:solidFill>
                  <a:srgbClr val="6A7280"/>
                </a:solidFill>
                <a:latin typeface="Arial"/>
                <a:cs typeface="Arial"/>
              </a:rPr>
              <a:t>ể</a:t>
            </a:r>
            <a:r>
              <a:rPr sz="950" spc="-40" dirty="0">
                <a:solidFill>
                  <a:srgbClr val="6A728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t</a:t>
            </a:r>
            <a:r>
              <a:rPr sz="950" spc="-40" dirty="0">
                <a:solidFill>
                  <a:srgbClr val="6A7280"/>
                </a:solidFill>
                <a:latin typeface="Arial"/>
                <a:cs typeface="Arial"/>
              </a:rPr>
              <a:t>ả</a:t>
            </a:r>
            <a:r>
              <a:rPr sz="1000" spc="-40" dirty="0">
                <a:solidFill>
                  <a:srgbClr val="6A7280"/>
                </a:solidFill>
                <a:latin typeface="Roboto"/>
                <a:cs typeface="Roboto"/>
              </a:rPr>
              <a:t>i</a:t>
            </a:r>
            <a:r>
              <a:rPr sz="1000" spc="-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6A7280"/>
                </a:solidFill>
                <a:latin typeface="Roboto"/>
                <a:cs typeface="Roboto"/>
              </a:rPr>
              <a:t>tài</a:t>
            </a:r>
            <a:r>
              <a:rPr sz="1000" spc="-1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Roboto"/>
                <a:cs typeface="Roboto"/>
              </a:rPr>
              <a:t>li</a:t>
            </a:r>
            <a:r>
              <a:rPr sz="950" spc="-20" dirty="0">
                <a:solidFill>
                  <a:srgbClr val="6A7280"/>
                </a:solidFill>
                <a:latin typeface="Arial"/>
                <a:cs typeface="Arial"/>
              </a:rPr>
              <a:t>ệ</a:t>
            </a:r>
            <a:r>
              <a:rPr sz="1000" spc="-20" dirty="0">
                <a:solidFill>
                  <a:srgbClr val="6A7280"/>
                </a:solidFill>
                <a:latin typeface="Roboto"/>
                <a:cs typeface="Roboto"/>
              </a:rPr>
              <a:t>u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975" y="6085283"/>
            <a:ext cx="250031" cy="25003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714999" y="9143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21634" y="255896"/>
            <a:ext cx="948690" cy="6178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50" spc="-160" dirty="0"/>
              <a:t>Q&amp;A</a:t>
            </a:r>
            <a:endParaRPr sz="3850"/>
          </a:p>
        </p:txBody>
      </p:sp>
      <p:grpSp>
        <p:nvGrpSpPr>
          <p:cNvPr id="16" name="object 16"/>
          <p:cNvGrpSpPr/>
          <p:nvPr/>
        </p:nvGrpSpPr>
        <p:grpSpPr>
          <a:xfrm>
            <a:off x="5524499" y="1485899"/>
            <a:ext cx="1143000" cy="1143000"/>
            <a:chOff x="5524499" y="1485899"/>
            <a:chExt cx="1143000" cy="1143000"/>
          </a:xfrm>
        </p:grpSpPr>
        <p:sp>
          <p:nvSpPr>
            <p:cNvPr id="17" name="object 17"/>
            <p:cNvSpPr/>
            <p:nvPr/>
          </p:nvSpPr>
          <p:spPr>
            <a:xfrm>
              <a:off x="5524499" y="1485899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499" y="1142999"/>
                  </a:moveTo>
                  <a:lnTo>
                    <a:pt x="529461" y="1141451"/>
                  </a:lnTo>
                  <a:lnTo>
                    <a:pt x="487643" y="1136814"/>
                  </a:lnTo>
                  <a:lnTo>
                    <a:pt x="446279" y="1129112"/>
                  </a:lnTo>
                  <a:lnTo>
                    <a:pt x="405602" y="1118391"/>
                  </a:lnTo>
                  <a:lnTo>
                    <a:pt x="365823" y="1104706"/>
                  </a:lnTo>
                  <a:lnTo>
                    <a:pt x="327151" y="1088129"/>
                  </a:lnTo>
                  <a:lnTo>
                    <a:pt x="289804" y="1068752"/>
                  </a:lnTo>
                  <a:lnTo>
                    <a:pt x="253990" y="1046684"/>
                  </a:lnTo>
                  <a:lnTo>
                    <a:pt x="219898" y="1022042"/>
                  </a:lnTo>
                  <a:lnTo>
                    <a:pt x="187703" y="994953"/>
                  </a:lnTo>
                  <a:lnTo>
                    <a:pt x="157589" y="965569"/>
                  </a:lnTo>
                  <a:lnTo>
                    <a:pt x="129724" y="934055"/>
                  </a:lnTo>
                  <a:lnTo>
                    <a:pt x="104252" y="900577"/>
                  </a:lnTo>
                  <a:lnTo>
                    <a:pt x="81307" y="865309"/>
                  </a:lnTo>
                  <a:lnTo>
                    <a:pt x="61020" y="828449"/>
                  </a:lnTo>
                  <a:lnTo>
                    <a:pt x="43502" y="790203"/>
                  </a:lnTo>
                  <a:lnTo>
                    <a:pt x="28845" y="750773"/>
                  </a:lnTo>
                  <a:lnTo>
                    <a:pt x="17126" y="710363"/>
                  </a:lnTo>
                  <a:lnTo>
                    <a:pt x="8412" y="669200"/>
                  </a:lnTo>
                  <a:lnTo>
                    <a:pt x="2752" y="627516"/>
                  </a:lnTo>
                  <a:lnTo>
                    <a:pt x="172" y="585529"/>
                  </a:lnTo>
                  <a:lnTo>
                    <a:pt x="0" y="571499"/>
                  </a:lnTo>
                  <a:lnTo>
                    <a:pt x="172" y="557470"/>
                  </a:lnTo>
                  <a:lnTo>
                    <a:pt x="2752" y="515483"/>
                  </a:lnTo>
                  <a:lnTo>
                    <a:pt x="8412" y="473799"/>
                  </a:lnTo>
                  <a:lnTo>
                    <a:pt x="17126" y="432636"/>
                  </a:lnTo>
                  <a:lnTo>
                    <a:pt x="28845" y="392226"/>
                  </a:lnTo>
                  <a:lnTo>
                    <a:pt x="43502" y="352796"/>
                  </a:lnTo>
                  <a:lnTo>
                    <a:pt x="61020" y="314550"/>
                  </a:lnTo>
                  <a:lnTo>
                    <a:pt x="81307" y="277689"/>
                  </a:lnTo>
                  <a:lnTo>
                    <a:pt x="104252" y="242421"/>
                  </a:lnTo>
                  <a:lnTo>
                    <a:pt x="129724" y="208944"/>
                  </a:lnTo>
                  <a:lnTo>
                    <a:pt x="157589" y="177430"/>
                  </a:lnTo>
                  <a:lnTo>
                    <a:pt x="187703" y="148045"/>
                  </a:lnTo>
                  <a:lnTo>
                    <a:pt x="219898" y="120957"/>
                  </a:lnTo>
                  <a:lnTo>
                    <a:pt x="253990" y="96314"/>
                  </a:lnTo>
                  <a:lnTo>
                    <a:pt x="289804" y="74246"/>
                  </a:lnTo>
                  <a:lnTo>
                    <a:pt x="327151" y="54869"/>
                  </a:lnTo>
                  <a:lnTo>
                    <a:pt x="365823" y="38292"/>
                  </a:lnTo>
                  <a:lnTo>
                    <a:pt x="405602" y="24608"/>
                  </a:lnTo>
                  <a:lnTo>
                    <a:pt x="446279" y="13886"/>
                  </a:lnTo>
                  <a:lnTo>
                    <a:pt x="487643" y="6185"/>
                  </a:lnTo>
                  <a:lnTo>
                    <a:pt x="529461" y="1548"/>
                  </a:lnTo>
                  <a:lnTo>
                    <a:pt x="571499" y="0"/>
                  </a:lnTo>
                  <a:lnTo>
                    <a:pt x="585529" y="172"/>
                  </a:lnTo>
                  <a:lnTo>
                    <a:pt x="627516" y="2752"/>
                  </a:lnTo>
                  <a:lnTo>
                    <a:pt x="669200" y="8412"/>
                  </a:lnTo>
                  <a:lnTo>
                    <a:pt x="710362" y="17126"/>
                  </a:lnTo>
                  <a:lnTo>
                    <a:pt x="750772" y="28845"/>
                  </a:lnTo>
                  <a:lnTo>
                    <a:pt x="790202" y="43502"/>
                  </a:lnTo>
                  <a:lnTo>
                    <a:pt x="828448" y="61019"/>
                  </a:lnTo>
                  <a:lnTo>
                    <a:pt x="865309" y="81307"/>
                  </a:lnTo>
                  <a:lnTo>
                    <a:pt x="900577" y="104252"/>
                  </a:lnTo>
                  <a:lnTo>
                    <a:pt x="934055" y="129724"/>
                  </a:lnTo>
                  <a:lnTo>
                    <a:pt x="965568" y="157589"/>
                  </a:lnTo>
                  <a:lnTo>
                    <a:pt x="994953" y="187703"/>
                  </a:lnTo>
                  <a:lnTo>
                    <a:pt x="1022041" y="219898"/>
                  </a:lnTo>
                  <a:lnTo>
                    <a:pt x="1046683" y="253991"/>
                  </a:lnTo>
                  <a:lnTo>
                    <a:pt x="1068751" y="289804"/>
                  </a:lnTo>
                  <a:lnTo>
                    <a:pt x="1088129" y="327151"/>
                  </a:lnTo>
                  <a:lnTo>
                    <a:pt x="1104706" y="365823"/>
                  </a:lnTo>
                  <a:lnTo>
                    <a:pt x="1118390" y="405602"/>
                  </a:lnTo>
                  <a:lnTo>
                    <a:pt x="1129112" y="446279"/>
                  </a:lnTo>
                  <a:lnTo>
                    <a:pt x="1136814" y="487643"/>
                  </a:lnTo>
                  <a:lnTo>
                    <a:pt x="1141451" y="529462"/>
                  </a:lnTo>
                  <a:lnTo>
                    <a:pt x="1142999" y="571499"/>
                  </a:lnTo>
                  <a:lnTo>
                    <a:pt x="1142827" y="585529"/>
                  </a:lnTo>
                  <a:lnTo>
                    <a:pt x="1140247" y="627516"/>
                  </a:lnTo>
                  <a:lnTo>
                    <a:pt x="1134586" y="669200"/>
                  </a:lnTo>
                  <a:lnTo>
                    <a:pt x="1125872" y="710363"/>
                  </a:lnTo>
                  <a:lnTo>
                    <a:pt x="1114153" y="750773"/>
                  </a:lnTo>
                  <a:lnTo>
                    <a:pt x="1099496" y="790203"/>
                  </a:lnTo>
                  <a:lnTo>
                    <a:pt x="1081978" y="828449"/>
                  </a:lnTo>
                  <a:lnTo>
                    <a:pt x="1061691" y="865309"/>
                  </a:lnTo>
                  <a:lnTo>
                    <a:pt x="1038746" y="900577"/>
                  </a:lnTo>
                  <a:lnTo>
                    <a:pt x="1013274" y="934055"/>
                  </a:lnTo>
                  <a:lnTo>
                    <a:pt x="985409" y="965569"/>
                  </a:lnTo>
                  <a:lnTo>
                    <a:pt x="955295" y="994953"/>
                  </a:lnTo>
                  <a:lnTo>
                    <a:pt x="923101" y="1022042"/>
                  </a:lnTo>
                  <a:lnTo>
                    <a:pt x="889007" y="1046684"/>
                  </a:lnTo>
                  <a:lnTo>
                    <a:pt x="853194" y="1068752"/>
                  </a:lnTo>
                  <a:lnTo>
                    <a:pt x="815847" y="1088129"/>
                  </a:lnTo>
                  <a:lnTo>
                    <a:pt x="777175" y="1104706"/>
                  </a:lnTo>
                  <a:lnTo>
                    <a:pt x="737397" y="1118391"/>
                  </a:lnTo>
                  <a:lnTo>
                    <a:pt x="696720" y="1129112"/>
                  </a:lnTo>
                  <a:lnTo>
                    <a:pt x="655356" y="1136814"/>
                  </a:lnTo>
                  <a:lnTo>
                    <a:pt x="613537" y="1141451"/>
                  </a:lnTo>
                  <a:lnTo>
                    <a:pt x="571499" y="11429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7399" y="1828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3" y="457200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487" y="342899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75" y="219581"/>
                  </a:lnTo>
                  <a:lnTo>
                    <a:pt x="250" y="216009"/>
                  </a:lnTo>
                  <a:lnTo>
                    <a:pt x="366" y="213644"/>
                  </a:lnTo>
                  <a:lnTo>
                    <a:pt x="7670" y="169405"/>
                  </a:lnTo>
                  <a:lnTo>
                    <a:pt x="23463" y="127441"/>
                  </a:lnTo>
                  <a:lnTo>
                    <a:pt x="47140" y="89365"/>
                  </a:lnTo>
                  <a:lnTo>
                    <a:pt x="77790" y="56639"/>
                  </a:lnTo>
                  <a:lnTo>
                    <a:pt x="114235" y="30522"/>
                  </a:lnTo>
                  <a:lnTo>
                    <a:pt x="155076" y="12016"/>
                  </a:lnTo>
                  <a:lnTo>
                    <a:pt x="198742" y="1834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199183" y="114235"/>
                  </a:lnTo>
                  <a:lnTo>
                    <a:pt x="183471" y="116704"/>
                  </a:lnTo>
                  <a:lnTo>
                    <a:pt x="151935" y="147035"/>
                  </a:lnTo>
                  <a:lnTo>
                    <a:pt x="150180" y="157156"/>
                  </a:lnTo>
                  <a:lnTo>
                    <a:pt x="152251" y="165109"/>
                  </a:lnTo>
                  <a:lnTo>
                    <a:pt x="157134" y="171723"/>
                  </a:lnTo>
                  <a:lnTo>
                    <a:pt x="164395" y="176093"/>
                  </a:lnTo>
                  <a:lnTo>
                    <a:pt x="172783" y="177283"/>
                  </a:lnTo>
                  <a:lnTo>
                    <a:pt x="263317" y="177283"/>
                  </a:lnTo>
                  <a:lnTo>
                    <a:pt x="261729" y="180022"/>
                  </a:lnTo>
                  <a:lnTo>
                    <a:pt x="211276" y="208954"/>
                  </a:lnTo>
                  <a:lnTo>
                    <a:pt x="207168" y="216009"/>
                  </a:lnTo>
                  <a:lnTo>
                    <a:pt x="207237" y="236086"/>
                  </a:lnTo>
                  <a:lnTo>
                    <a:pt x="208737" y="243555"/>
                  </a:lnTo>
                  <a:lnTo>
                    <a:pt x="208847" y="244102"/>
                  </a:lnTo>
                  <a:lnTo>
                    <a:pt x="213430" y="250913"/>
                  </a:lnTo>
                  <a:lnTo>
                    <a:pt x="220240" y="255496"/>
                  </a:lnTo>
                  <a:lnTo>
                    <a:pt x="228600" y="257175"/>
                  </a:lnTo>
                  <a:lnTo>
                    <a:pt x="455491" y="257175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1346" y="280540"/>
                  </a:lnTo>
                  <a:lnTo>
                    <a:pt x="450042" y="285750"/>
                  </a:lnTo>
                  <a:lnTo>
                    <a:pt x="224810" y="285750"/>
                  </a:lnTo>
                  <a:lnTo>
                    <a:pt x="221165" y="286475"/>
                  </a:lnTo>
                  <a:lnTo>
                    <a:pt x="200024" y="310535"/>
                  </a:lnTo>
                  <a:lnTo>
                    <a:pt x="200024" y="318114"/>
                  </a:lnTo>
                  <a:lnTo>
                    <a:pt x="224810" y="342899"/>
                  </a:lnTo>
                  <a:lnTo>
                    <a:pt x="426716" y="342899"/>
                  </a:lnTo>
                  <a:lnTo>
                    <a:pt x="422833" y="349378"/>
                  </a:lnTo>
                  <a:lnTo>
                    <a:pt x="395538" y="384950"/>
                  </a:lnTo>
                  <a:lnTo>
                    <a:pt x="361828" y="414514"/>
                  </a:lnTo>
                  <a:lnTo>
                    <a:pt x="322998" y="436933"/>
                  </a:lnTo>
                  <a:lnTo>
                    <a:pt x="280540" y="451346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455491" y="257175"/>
                  </a:moveTo>
                  <a:lnTo>
                    <a:pt x="228600" y="257175"/>
                  </a:lnTo>
                  <a:lnTo>
                    <a:pt x="236885" y="255496"/>
                  </a:lnTo>
                  <a:lnTo>
                    <a:pt x="243689" y="250913"/>
                  </a:lnTo>
                  <a:lnTo>
                    <a:pt x="248252" y="244291"/>
                  </a:lnTo>
                  <a:lnTo>
                    <a:pt x="250055" y="236086"/>
                  </a:lnTo>
                  <a:lnTo>
                    <a:pt x="278874" y="219581"/>
                  </a:lnTo>
                  <a:lnTo>
                    <a:pt x="305219" y="185387"/>
                  </a:lnTo>
                  <a:lnTo>
                    <a:pt x="307122" y="170354"/>
                  </a:lnTo>
                  <a:lnTo>
                    <a:pt x="302759" y="148732"/>
                  </a:lnTo>
                  <a:lnTo>
                    <a:pt x="290694" y="130819"/>
                  </a:lnTo>
                  <a:lnTo>
                    <a:pt x="272786" y="118734"/>
                  </a:lnTo>
                  <a:lnTo>
                    <a:pt x="250517" y="114235"/>
                  </a:lnTo>
                  <a:lnTo>
                    <a:pt x="426677" y="114235"/>
                  </a:lnTo>
                  <a:lnTo>
                    <a:pt x="445183" y="155076"/>
                  </a:lnTo>
                  <a:lnTo>
                    <a:pt x="455365" y="198742"/>
                  </a:lnTo>
                  <a:lnTo>
                    <a:pt x="457200" y="236086"/>
                  </a:lnTo>
                  <a:lnTo>
                    <a:pt x="456833" y="243555"/>
                  </a:lnTo>
                  <a:lnTo>
                    <a:pt x="455491" y="257175"/>
                  </a:lnTo>
                  <a:close/>
                </a:path>
                <a:path w="457200" h="457200">
                  <a:moveTo>
                    <a:pt x="263317" y="177283"/>
                  </a:moveTo>
                  <a:lnTo>
                    <a:pt x="172783" y="177283"/>
                  </a:lnTo>
                  <a:lnTo>
                    <a:pt x="180736" y="175233"/>
                  </a:lnTo>
                  <a:lnTo>
                    <a:pt x="187350" y="170354"/>
                  </a:lnTo>
                  <a:lnTo>
                    <a:pt x="191613" y="163234"/>
                  </a:lnTo>
                  <a:lnTo>
                    <a:pt x="191720" y="163056"/>
                  </a:lnTo>
                  <a:lnTo>
                    <a:pt x="193059" y="159127"/>
                  </a:lnTo>
                  <a:lnTo>
                    <a:pt x="195874" y="157156"/>
                  </a:lnTo>
                  <a:lnTo>
                    <a:pt x="258150" y="157156"/>
                  </a:lnTo>
                  <a:lnTo>
                    <a:pt x="264318" y="163234"/>
                  </a:lnTo>
                  <a:lnTo>
                    <a:pt x="264318" y="175557"/>
                  </a:lnTo>
                  <a:lnTo>
                    <a:pt x="263317" y="177283"/>
                  </a:lnTo>
                  <a:close/>
                </a:path>
                <a:path w="457200" h="457200">
                  <a:moveTo>
                    <a:pt x="426712" y="342899"/>
                  </a:moveTo>
                  <a:lnTo>
                    <a:pt x="232389" y="342899"/>
                  </a:lnTo>
                  <a:lnTo>
                    <a:pt x="236034" y="342174"/>
                  </a:lnTo>
                  <a:lnTo>
                    <a:pt x="243035" y="339274"/>
                  </a:lnTo>
                  <a:lnTo>
                    <a:pt x="257174" y="318114"/>
                  </a:lnTo>
                  <a:lnTo>
                    <a:pt x="257174" y="310535"/>
                  </a:lnTo>
                  <a:lnTo>
                    <a:pt x="232389" y="285750"/>
                  </a:lnTo>
                  <a:lnTo>
                    <a:pt x="450042" y="285750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26712" y="34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43846" y="2755503"/>
            <a:ext cx="270446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70" dirty="0">
                <a:solidFill>
                  <a:srgbClr val="1D40AF"/>
                </a:solidFill>
                <a:latin typeface="Roboto"/>
                <a:cs typeface="Roboto"/>
              </a:rPr>
              <a:t>Câu</a:t>
            </a:r>
            <a:r>
              <a:rPr sz="25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500" b="1" spc="-160" dirty="0">
                <a:solidFill>
                  <a:srgbClr val="1D40AF"/>
                </a:solidFill>
                <a:latin typeface="Roboto"/>
                <a:cs typeface="Roboto"/>
              </a:rPr>
              <a:t>H</a:t>
            </a:r>
            <a:r>
              <a:rPr sz="2400" b="1" spc="-160" dirty="0">
                <a:solidFill>
                  <a:srgbClr val="1D40AF"/>
                </a:solidFill>
                <a:latin typeface="Arial"/>
                <a:cs typeface="Arial"/>
              </a:rPr>
              <a:t>ỏ</a:t>
            </a:r>
            <a:r>
              <a:rPr sz="2500" b="1" spc="-160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5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500" b="1" spc="-170" dirty="0">
                <a:solidFill>
                  <a:srgbClr val="1D40AF"/>
                </a:solidFill>
                <a:latin typeface="Roboto"/>
                <a:cs typeface="Roboto"/>
              </a:rPr>
              <a:t>&amp;</a:t>
            </a:r>
            <a:r>
              <a:rPr sz="2500" b="1" spc="-10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500" b="1" spc="-155" dirty="0">
                <a:solidFill>
                  <a:srgbClr val="1D40AF"/>
                </a:solidFill>
                <a:latin typeface="Roboto"/>
                <a:cs typeface="Roboto"/>
              </a:rPr>
              <a:t>Th</a:t>
            </a:r>
            <a:r>
              <a:rPr sz="2400" b="1" spc="-155" dirty="0">
                <a:solidFill>
                  <a:srgbClr val="1D40AF"/>
                </a:solidFill>
                <a:latin typeface="Arial"/>
                <a:cs typeface="Arial"/>
              </a:rPr>
              <a:t>ả</a:t>
            </a:r>
            <a:r>
              <a:rPr sz="2500" b="1" spc="-155" dirty="0">
                <a:solidFill>
                  <a:srgbClr val="1D40AF"/>
                </a:solidFill>
                <a:latin typeface="Roboto"/>
                <a:cs typeface="Roboto"/>
              </a:rPr>
              <a:t>o</a:t>
            </a:r>
            <a:r>
              <a:rPr sz="25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500" b="1" spc="-114" dirty="0">
                <a:solidFill>
                  <a:srgbClr val="1D40AF"/>
                </a:solidFill>
                <a:latin typeface="Roboto"/>
                <a:cs typeface="Roboto"/>
              </a:rPr>
              <a:t>Lu</a:t>
            </a:r>
            <a:r>
              <a:rPr sz="2400" b="1" spc="-114" dirty="0">
                <a:solidFill>
                  <a:srgbClr val="1D40AF"/>
                </a:solidFill>
                <a:latin typeface="Arial"/>
                <a:cs typeface="Arial"/>
              </a:rPr>
              <a:t>ậ</a:t>
            </a:r>
            <a:r>
              <a:rPr sz="2500" b="1" spc="-114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endParaRPr sz="25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3349" y="3390899"/>
            <a:ext cx="4305300" cy="3124200"/>
            <a:chOff x="3943349" y="3390899"/>
            <a:chExt cx="4305300" cy="3124200"/>
          </a:xfrm>
        </p:grpSpPr>
        <p:sp>
          <p:nvSpPr>
            <p:cNvPr id="21" name="object 21"/>
            <p:cNvSpPr/>
            <p:nvPr/>
          </p:nvSpPr>
          <p:spPr>
            <a:xfrm>
              <a:off x="3962399" y="3390899"/>
              <a:ext cx="4286250" cy="3124200"/>
            </a:xfrm>
            <a:custGeom>
              <a:avLst/>
              <a:gdLst/>
              <a:ahLst/>
              <a:cxnLst/>
              <a:rect l="l" t="t" r="r" b="b"/>
              <a:pathLst>
                <a:path w="4286250" h="3124200">
                  <a:moveTo>
                    <a:pt x="4215053" y="3124199"/>
                  </a:moveTo>
                  <a:lnTo>
                    <a:pt x="53397" y="3124199"/>
                  </a:lnTo>
                  <a:lnTo>
                    <a:pt x="49680" y="3123711"/>
                  </a:lnTo>
                  <a:lnTo>
                    <a:pt x="14084" y="3098342"/>
                  </a:lnTo>
                  <a:lnTo>
                    <a:pt x="365" y="3057957"/>
                  </a:lnTo>
                  <a:lnTo>
                    <a:pt x="0" y="3053002"/>
                  </a:lnTo>
                  <a:lnTo>
                    <a:pt x="0" y="30479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4215053" y="0"/>
                  </a:lnTo>
                  <a:lnTo>
                    <a:pt x="4256542" y="15621"/>
                  </a:lnTo>
                  <a:lnTo>
                    <a:pt x="4282363" y="51661"/>
                  </a:lnTo>
                  <a:lnTo>
                    <a:pt x="4286249" y="71196"/>
                  </a:lnTo>
                  <a:lnTo>
                    <a:pt x="4286249" y="3053002"/>
                  </a:lnTo>
                  <a:lnTo>
                    <a:pt x="4270627" y="3094493"/>
                  </a:lnTo>
                  <a:lnTo>
                    <a:pt x="4234586" y="3120313"/>
                  </a:lnTo>
                  <a:lnTo>
                    <a:pt x="4220008" y="3123711"/>
                  </a:lnTo>
                  <a:lnTo>
                    <a:pt x="4215053" y="3124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43349" y="3391177"/>
              <a:ext cx="70485" cy="3124200"/>
            </a:xfrm>
            <a:custGeom>
              <a:avLst/>
              <a:gdLst/>
              <a:ahLst/>
              <a:cxnLst/>
              <a:rect l="l" t="t" r="r" b="b"/>
              <a:pathLst>
                <a:path w="70485" h="3124200">
                  <a:moveTo>
                    <a:pt x="70450" y="3123644"/>
                  </a:moveTo>
                  <a:lnTo>
                    <a:pt x="33857" y="3111091"/>
                  </a:lnTo>
                  <a:lnTo>
                    <a:pt x="5800" y="3076881"/>
                  </a:lnTo>
                  <a:lnTo>
                    <a:pt x="0" y="30477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047722"/>
                  </a:lnTo>
                  <a:lnTo>
                    <a:pt x="44514" y="3090063"/>
                  </a:lnTo>
                  <a:lnTo>
                    <a:pt x="66287" y="3121988"/>
                  </a:lnTo>
                  <a:lnTo>
                    <a:pt x="70450" y="312364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3393" y="3733799"/>
              <a:ext cx="157153" cy="2286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76762" y="4124324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97548" y="3555007"/>
            <a:ext cx="3359150" cy="16065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50" b="0" spc="-125" dirty="0">
                <a:solidFill>
                  <a:srgbClr val="1C4ED8"/>
                </a:solidFill>
                <a:latin typeface="Roboto Medium"/>
                <a:cs typeface="Roboto Medium"/>
              </a:rPr>
              <a:t>G</a:t>
            </a:r>
            <a:r>
              <a:rPr sz="1600" spc="-125" dirty="0">
                <a:solidFill>
                  <a:srgbClr val="1C4ED8"/>
                </a:solidFill>
                <a:latin typeface="Arial"/>
                <a:cs typeface="Arial"/>
              </a:rPr>
              <a:t>ợ</a:t>
            </a:r>
            <a:r>
              <a:rPr sz="1650" b="0" spc="-125" dirty="0">
                <a:solidFill>
                  <a:srgbClr val="1C4ED8"/>
                </a:solidFill>
                <a:latin typeface="Roboto Medium"/>
                <a:cs typeface="Roboto Medium"/>
              </a:rPr>
              <a:t>i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70" dirty="0">
                <a:solidFill>
                  <a:srgbClr val="1C4ED8"/>
                </a:solidFill>
                <a:latin typeface="Roboto Medium"/>
                <a:cs typeface="Roboto Medium"/>
              </a:rPr>
              <a:t>ý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1C4ED8"/>
                </a:solidFill>
                <a:latin typeface="Roboto Medium"/>
                <a:cs typeface="Roboto Medium"/>
              </a:rPr>
              <a:t>câu</a:t>
            </a:r>
            <a:r>
              <a:rPr sz="1650" b="0" spc="-20" dirty="0">
                <a:solidFill>
                  <a:srgbClr val="1C4ED8"/>
                </a:solidFill>
                <a:latin typeface="Roboto Medium"/>
                <a:cs typeface="Roboto Medium"/>
              </a:rPr>
              <a:t> h</a:t>
            </a:r>
            <a:r>
              <a:rPr sz="1600" spc="-20" dirty="0">
                <a:solidFill>
                  <a:srgbClr val="1C4ED8"/>
                </a:solidFill>
                <a:latin typeface="Arial"/>
                <a:cs typeface="Arial"/>
              </a:rPr>
              <a:t>ỏ</a:t>
            </a:r>
            <a:r>
              <a:rPr sz="1650" b="0" spc="-20" dirty="0">
                <a:solidFill>
                  <a:srgbClr val="1C4ED8"/>
                </a:solidFill>
                <a:latin typeface="Roboto Medium"/>
                <a:cs typeface="Roboto Medium"/>
              </a:rPr>
              <a:t>i:</a:t>
            </a:r>
            <a:endParaRPr sz="1650">
              <a:latin typeface="Roboto Medium"/>
              <a:cs typeface="Roboto Medium"/>
            </a:endParaRPr>
          </a:p>
          <a:p>
            <a:pPr marL="240665" marR="5080" algn="just">
              <a:lnSpc>
                <a:spcPts val="2400"/>
              </a:lnSpc>
              <a:spcBef>
                <a:spcPts val="150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Kinh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nghi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tri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khai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20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300" spc="-1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Smart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Home?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Chi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phí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ầ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00" spc="-50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ban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ầ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kh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374050"/>
                </a:solidFill>
                <a:latin typeface="Arial"/>
                <a:cs typeface="Arial"/>
              </a:rPr>
              <a:t>ă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m?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Các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ấ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1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o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ậ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riêng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?</a:t>
            </a:r>
            <a:endParaRPr sz="1300">
              <a:latin typeface="Roboto"/>
              <a:cs typeface="Roboto"/>
            </a:endParaRPr>
          </a:p>
          <a:p>
            <a:pPr marL="240665" algn="just">
              <a:lnSpc>
                <a:spcPct val="100000"/>
              </a:lnSpc>
              <a:spcBef>
                <a:spcPts val="620"/>
              </a:spcBef>
            </a:pP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00" spc="-75" dirty="0">
                <a:solidFill>
                  <a:srgbClr val="374050"/>
                </a:solidFill>
                <a:latin typeface="Arial"/>
                <a:cs typeface="Arial"/>
              </a:rPr>
              <a:t>ươ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thích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gi</a:t>
            </a:r>
            <a:r>
              <a:rPr sz="1300" spc="-75" dirty="0">
                <a:solidFill>
                  <a:srgbClr val="374050"/>
                </a:solidFill>
                <a:latin typeface="Arial"/>
                <a:cs typeface="Arial"/>
              </a:rPr>
              <a:t>ữ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các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300" spc="-8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sinh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thái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khác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nhau?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6250" y="5448299"/>
            <a:ext cx="228600" cy="2286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654698" y="5269507"/>
            <a:ext cx="2424430" cy="92075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650" b="0" spc="-85" dirty="0">
                <a:solidFill>
                  <a:srgbClr val="1C4ED8"/>
                </a:solidFill>
                <a:latin typeface="Roboto Medium"/>
                <a:cs typeface="Roboto Medium"/>
              </a:rPr>
              <a:t>Liên</a:t>
            </a:r>
            <a:r>
              <a:rPr sz="1650" b="0" spc="-1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h</a:t>
            </a:r>
            <a:r>
              <a:rPr sz="1600" spc="-25" dirty="0">
                <a:solidFill>
                  <a:srgbClr val="1C4ED8"/>
                </a:solidFill>
                <a:latin typeface="Arial"/>
                <a:cs typeface="Arial"/>
              </a:rPr>
              <a:t>ệ</a:t>
            </a:r>
            <a:r>
              <a:rPr sz="1650" b="0" spc="-25" dirty="0">
                <a:solidFill>
                  <a:srgbClr val="1C4ED8"/>
                </a:solidFill>
                <a:latin typeface="Roboto Medium"/>
                <a:cs typeface="Roboto Medium"/>
              </a:rPr>
              <a:t>:</a:t>
            </a:r>
            <a:endParaRPr sz="165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Email: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[email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ủ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b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n]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Zalo/Phone: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[s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tho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ủ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n]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544174" y="6381749"/>
            <a:ext cx="1457325" cy="323850"/>
            <a:chOff x="10544174" y="6381749"/>
            <a:chExt cx="1457325" cy="323850"/>
          </a:xfrm>
        </p:grpSpPr>
        <p:sp>
          <p:nvSpPr>
            <p:cNvPr id="29" name="object 29"/>
            <p:cNvSpPr/>
            <p:nvPr/>
          </p:nvSpPr>
          <p:spPr>
            <a:xfrm>
              <a:off x="10544174" y="63817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8474" y="64769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702" y="6438899"/>
            <a:ext cx="130961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304415"/>
            <a:ext cx="17094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-145" dirty="0"/>
              <a:t>T</a:t>
            </a:r>
            <a:r>
              <a:rPr sz="2900" spc="-145" dirty="0">
                <a:latin typeface="Arial"/>
                <a:cs typeface="Arial"/>
              </a:rPr>
              <a:t>ổ</a:t>
            </a:r>
            <a:r>
              <a:rPr sz="2850" spc="-145" dirty="0"/>
              <a:t>ng</a:t>
            </a:r>
            <a:r>
              <a:rPr sz="2850" spc="-10" dirty="0"/>
              <a:t> </a:t>
            </a:r>
            <a:r>
              <a:rPr sz="2850" spc="-75" dirty="0"/>
              <a:t>Quan</a:t>
            </a:r>
            <a:endParaRPr sz="28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1181099"/>
            <a:ext cx="228600" cy="2286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19124" y="2400299"/>
            <a:ext cx="257810" cy="228600"/>
          </a:xfrm>
          <a:custGeom>
            <a:avLst/>
            <a:gdLst/>
            <a:ahLst/>
            <a:cxnLst/>
            <a:rect l="l" t="t" r="r" b="b"/>
            <a:pathLst>
              <a:path w="257809" h="228600">
                <a:moveTo>
                  <a:pt x="220607" y="228600"/>
                </a:moveTo>
                <a:lnTo>
                  <a:pt x="202614" y="228600"/>
                </a:lnTo>
                <a:lnTo>
                  <a:pt x="202123" y="228555"/>
                </a:lnTo>
                <a:lnTo>
                  <a:pt x="201498" y="228600"/>
                </a:lnTo>
                <a:lnTo>
                  <a:pt x="165154" y="228600"/>
                </a:lnTo>
                <a:lnTo>
                  <a:pt x="157162" y="220607"/>
                </a:lnTo>
                <a:lnTo>
                  <a:pt x="157162" y="163547"/>
                </a:lnTo>
                <a:lnTo>
                  <a:pt x="150777" y="157162"/>
                </a:lnTo>
                <a:lnTo>
                  <a:pt x="106397" y="157162"/>
                </a:lnTo>
                <a:lnTo>
                  <a:pt x="100012" y="163547"/>
                </a:lnTo>
                <a:lnTo>
                  <a:pt x="100012" y="220607"/>
                </a:lnTo>
                <a:lnTo>
                  <a:pt x="92020" y="228600"/>
                </a:lnTo>
                <a:lnTo>
                  <a:pt x="56524" y="228600"/>
                </a:lnTo>
                <a:lnTo>
                  <a:pt x="55185" y="228510"/>
                </a:lnTo>
                <a:lnTo>
                  <a:pt x="54113" y="228600"/>
                </a:lnTo>
                <a:lnTo>
                  <a:pt x="36567" y="228600"/>
                </a:lnTo>
                <a:lnTo>
                  <a:pt x="28575" y="220607"/>
                </a:lnTo>
                <a:lnTo>
                  <a:pt x="28575" y="159886"/>
                </a:lnTo>
                <a:lnTo>
                  <a:pt x="28619" y="159484"/>
                </a:lnTo>
                <a:lnTo>
                  <a:pt x="28619" y="128408"/>
                </a:lnTo>
                <a:lnTo>
                  <a:pt x="6250" y="128408"/>
                </a:lnTo>
                <a:lnTo>
                  <a:pt x="0" y="122158"/>
                </a:lnTo>
                <a:lnTo>
                  <a:pt x="0" y="110058"/>
                </a:lnTo>
                <a:lnTo>
                  <a:pt x="1339" y="106486"/>
                </a:lnTo>
                <a:lnTo>
                  <a:pt x="4464" y="103361"/>
                </a:lnTo>
                <a:lnTo>
                  <a:pt x="118943" y="3571"/>
                </a:lnTo>
                <a:lnTo>
                  <a:pt x="122068" y="446"/>
                </a:lnTo>
                <a:lnTo>
                  <a:pt x="125640" y="0"/>
                </a:lnTo>
                <a:lnTo>
                  <a:pt x="131891" y="0"/>
                </a:lnTo>
                <a:lnTo>
                  <a:pt x="135463" y="892"/>
                </a:lnTo>
                <a:lnTo>
                  <a:pt x="138142" y="3125"/>
                </a:lnTo>
                <a:lnTo>
                  <a:pt x="252174" y="103361"/>
                </a:lnTo>
                <a:lnTo>
                  <a:pt x="255746" y="106486"/>
                </a:lnTo>
                <a:lnTo>
                  <a:pt x="257532" y="110058"/>
                </a:lnTo>
                <a:lnTo>
                  <a:pt x="257085" y="114076"/>
                </a:lnTo>
                <a:lnTo>
                  <a:pt x="257085" y="122113"/>
                </a:lnTo>
                <a:lnTo>
                  <a:pt x="250388" y="128408"/>
                </a:lnTo>
                <a:lnTo>
                  <a:pt x="228510" y="128408"/>
                </a:lnTo>
                <a:lnTo>
                  <a:pt x="228823" y="199935"/>
                </a:lnTo>
                <a:lnTo>
                  <a:pt x="228823" y="201141"/>
                </a:lnTo>
                <a:lnTo>
                  <a:pt x="228733" y="202346"/>
                </a:lnTo>
                <a:lnTo>
                  <a:pt x="228600" y="203552"/>
                </a:lnTo>
                <a:lnTo>
                  <a:pt x="228600" y="220607"/>
                </a:lnTo>
                <a:lnTo>
                  <a:pt x="220607" y="228600"/>
                </a:lnTo>
                <a:close/>
              </a:path>
            </a:pathLst>
          </a:custGeom>
          <a:solidFill>
            <a:srgbClr val="0369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82960" y="1007617"/>
            <a:ext cx="5944235" cy="228219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65"/>
              </a:spcBef>
            </a:pPr>
            <a:r>
              <a:rPr sz="2000" b="1" spc="-100" dirty="0">
                <a:solidFill>
                  <a:srgbClr val="1D40AF"/>
                </a:solidFill>
                <a:latin typeface="Roboto"/>
                <a:cs typeface="Roboto"/>
              </a:rPr>
              <a:t>IoT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 (Internet</a:t>
            </a:r>
            <a:r>
              <a:rPr sz="2000" b="1" spc="-4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5" dirty="0">
                <a:solidFill>
                  <a:srgbClr val="1D40AF"/>
                </a:solidFill>
                <a:latin typeface="Roboto"/>
                <a:cs typeface="Roboto"/>
              </a:rPr>
              <a:t>of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Things)</a:t>
            </a:r>
            <a:endParaRPr sz="2000">
              <a:latin typeface="Roboto"/>
              <a:cs typeface="Roboto"/>
            </a:endParaRPr>
          </a:p>
          <a:p>
            <a:pPr marL="31115" marR="5080">
              <a:lnSpc>
                <a:spcPct val="116700"/>
              </a:lnSpc>
              <a:spcBef>
                <a:spcPts val="500"/>
              </a:spcBef>
            </a:pPr>
            <a:r>
              <a:rPr sz="1500" spc="-90" dirty="0">
                <a:solidFill>
                  <a:srgbClr val="374050"/>
                </a:solidFill>
                <a:latin typeface="Roboto"/>
                <a:cs typeface="Roboto"/>
              </a:rPr>
              <a:t>Giúp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450" spc="-6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k</a:t>
            </a:r>
            <a:r>
              <a:rPr sz="1450" spc="-8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thi</a:t>
            </a:r>
            <a:r>
              <a:rPr sz="1450" spc="-70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450" spc="-50" dirty="0">
                <a:solidFill>
                  <a:srgbClr val="374050"/>
                </a:solidFill>
                <a:latin typeface="Arial"/>
                <a:cs typeface="Arial"/>
              </a:rPr>
              <a:t>ị</a:t>
            </a:r>
            <a:r>
              <a:rPr sz="14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gia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dùng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74050"/>
                </a:solidFill>
                <a:latin typeface="Roboto"/>
                <a:cs typeface="Roboto"/>
              </a:rPr>
              <a:t>thông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qua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450" spc="-110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500" spc="-11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Internet,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cho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phép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450" spc="-45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450" spc="-8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Roboto"/>
                <a:cs typeface="Roboto"/>
              </a:rPr>
              <a:t>và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giám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sát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450" spc="-100" dirty="0">
                <a:solidFill>
                  <a:srgbClr val="374050"/>
                </a:solidFill>
                <a:latin typeface="Arial"/>
                <a:cs typeface="Arial"/>
              </a:rPr>
              <a:t>ừ</a:t>
            </a:r>
            <a:r>
              <a:rPr sz="14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Roboto"/>
                <a:cs typeface="Roboto"/>
              </a:rPr>
              <a:t>xa.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Smart</a:t>
            </a:r>
            <a:r>
              <a:rPr sz="200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Home</a:t>
            </a:r>
            <a:endParaRPr sz="2000">
              <a:latin typeface="Roboto"/>
              <a:cs typeface="Roboto"/>
            </a:endParaRPr>
          </a:p>
          <a:p>
            <a:pPr marL="12700" marR="73660">
              <a:lnSpc>
                <a:spcPct val="116700"/>
              </a:lnSpc>
              <a:spcBef>
                <a:spcPts val="500"/>
              </a:spcBef>
            </a:pP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Smart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14" dirty="0">
                <a:solidFill>
                  <a:srgbClr val="374050"/>
                </a:solidFill>
                <a:latin typeface="Roboto"/>
                <a:cs typeface="Roboto"/>
              </a:rPr>
              <a:t>Home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74050"/>
                </a:solidFill>
                <a:latin typeface="Roboto"/>
                <a:cs typeface="Roboto"/>
              </a:rPr>
              <a:t>=</a:t>
            </a:r>
            <a:r>
              <a:rPr sz="1500" spc="-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Thi</a:t>
            </a:r>
            <a:r>
              <a:rPr sz="1450" spc="-80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450" spc="-50" dirty="0">
                <a:solidFill>
                  <a:srgbClr val="374050"/>
                </a:solidFill>
                <a:latin typeface="Arial"/>
                <a:cs typeface="Arial"/>
              </a:rPr>
              <a:t>ị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k</a:t>
            </a:r>
            <a:r>
              <a:rPr sz="1450" spc="-8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450" spc="-6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+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2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450" spc="-120" dirty="0">
                <a:solidFill>
                  <a:srgbClr val="374050"/>
                </a:solidFill>
                <a:latin typeface="Arial"/>
                <a:cs typeface="Arial"/>
              </a:rPr>
              <a:t>ự</a:t>
            </a:r>
            <a:r>
              <a:rPr sz="14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spc="-45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450" spc="-45" dirty="0">
                <a:solidFill>
                  <a:srgbClr val="374050"/>
                </a:solidFill>
                <a:latin typeface="Arial"/>
                <a:cs typeface="Arial"/>
              </a:rPr>
              <a:t>ộ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hóa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+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Tích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30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450" spc="-130" dirty="0">
                <a:solidFill>
                  <a:srgbClr val="374050"/>
                </a:solidFill>
                <a:latin typeface="Arial"/>
                <a:cs typeface="Arial"/>
              </a:rPr>
              <a:t>ợ</a:t>
            </a:r>
            <a:r>
              <a:rPr sz="1500" spc="-130" dirty="0">
                <a:solidFill>
                  <a:srgbClr val="374050"/>
                </a:solidFill>
                <a:latin typeface="Roboto"/>
                <a:cs typeface="Roboto"/>
              </a:rPr>
              <a:t>p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74050"/>
                </a:solidFill>
                <a:latin typeface="Roboto"/>
                <a:cs typeface="Roboto"/>
              </a:rPr>
              <a:t>AI,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giúp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450" spc="-80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o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ra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74050"/>
                </a:solidFill>
                <a:latin typeface="Roboto"/>
                <a:cs typeface="Roboto"/>
              </a:rPr>
              <a:t>không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gian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s</a:t>
            </a:r>
            <a:r>
              <a:rPr sz="1450" spc="-8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74050"/>
                </a:solidFill>
                <a:latin typeface="Roboto"/>
                <a:cs typeface="Roboto"/>
              </a:rPr>
              <a:t>thông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minh.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482" y="3619500"/>
            <a:ext cx="227135" cy="22733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66799" y="4000499"/>
            <a:ext cx="933450" cy="342900"/>
          </a:xfrm>
          <a:custGeom>
            <a:avLst/>
            <a:gdLst/>
            <a:ahLst/>
            <a:cxnLst/>
            <a:rect l="l" t="t" r="r" b="b"/>
            <a:pathLst>
              <a:path w="933450" h="342900">
                <a:moveTo>
                  <a:pt x="761999" y="342899"/>
                </a:moveTo>
                <a:lnTo>
                  <a:pt x="171449" y="342899"/>
                </a:lnTo>
                <a:lnTo>
                  <a:pt x="163027" y="342693"/>
                </a:lnTo>
                <a:lnTo>
                  <a:pt x="121679" y="335518"/>
                </a:lnTo>
                <a:lnTo>
                  <a:pt x="83315" y="318513"/>
                </a:lnTo>
                <a:lnTo>
                  <a:pt x="50216" y="292682"/>
                </a:lnTo>
                <a:lnTo>
                  <a:pt x="24386" y="259584"/>
                </a:lnTo>
                <a:lnTo>
                  <a:pt x="7380" y="221219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761999" y="0"/>
                </a:lnTo>
                <a:lnTo>
                  <a:pt x="803668" y="5139"/>
                </a:lnTo>
                <a:lnTo>
                  <a:pt x="842821" y="20242"/>
                </a:lnTo>
                <a:lnTo>
                  <a:pt x="877131" y="44406"/>
                </a:lnTo>
                <a:lnTo>
                  <a:pt x="904555" y="76197"/>
                </a:lnTo>
                <a:lnTo>
                  <a:pt x="923431" y="113699"/>
                </a:lnTo>
                <a:lnTo>
                  <a:pt x="932626" y="154644"/>
                </a:lnTo>
                <a:lnTo>
                  <a:pt x="933449" y="171449"/>
                </a:lnTo>
                <a:lnTo>
                  <a:pt x="933244" y="179872"/>
                </a:lnTo>
                <a:lnTo>
                  <a:pt x="926069" y="221219"/>
                </a:lnTo>
                <a:lnTo>
                  <a:pt x="909063" y="259584"/>
                </a:lnTo>
                <a:lnTo>
                  <a:pt x="883233" y="292682"/>
                </a:lnTo>
                <a:lnTo>
                  <a:pt x="850134" y="318513"/>
                </a:lnTo>
                <a:lnTo>
                  <a:pt x="811769" y="335518"/>
                </a:lnTo>
                <a:lnTo>
                  <a:pt x="770422" y="342693"/>
                </a:lnTo>
                <a:lnTo>
                  <a:pt x="761999" y="3428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4100" y="3581082"/>
            <a:ext cx="918844" cy="69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1D40AF"/>
                </a:solidFill>
                <a:latin typeface="Roboto"/>
                <a:cs typeface="Roboto"/>
              </a:rPr>
              <a:t>M</a:t>
            </a:r>
            <a:r>
              <a:rPr sz="1700" b="1" spc="-110" dirty="0">
                <a:solidFill>
                  <a:srgbClr val="1D40AF"/>
                </a:solidFill>
                <a:latin typeface="Arial"/>
                <a:cs typeface="Arial"/>
              </a:rPr>
              <a:t>ụ</a:t>
            </a:r>
            <a:r>
              <a:rPr sz="2000" b="1" spc="-110" dirty="0">
                <a:solidFill>
                  <a:srgbClr val="1D40AF"/>
                </a:solidFill>
                <a:latin typeface="Roboto"/>
                <a:cs typeface="Roboto"/>
              </a:rPr>
              <a:t>c</a:t>
            </a:r>
            <a:r>
              <a:rPr sz="2000" b="1" spc="-3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50" dirty="0">
                <a:solidFill>
                  <a:srgbClr val="1D40AF"/>
                </a:solidFill>
                <a:latin typeface="Roboto"/>
                <a:cs typeface="Roboto"/>
              </a:rPr>
              <a:t>tiêu</a:t>
            </a:r>
            <a:endParaRPr sz="2000">
              <a:latin typeface="Roboto"/>
              <a:cs typeface="Roboto"/>
            </a:endParaRPr>
          </a:p>
          <a:p>
            <a:pPr marL="38100" algn="ctr">
              <a:lnSpc>
                <a:spcPct val="100000"/>
              </a:lnSpc>
              <a:spcBef>
                <a:spcPts val="1100"/>
              </a:spcBef>
            </a:pP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450" spc="-7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45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14549" y="4000499"/>
            <a:ext cx="933450" cy="342900"/>
          </a:xfrm>
          <a:custGeom>
            <a:avLst/>
            <a:gdLst/>
            <a:ahLst/>
            <a:cxnLst/>
            <a:rect l="l" t="t" r="r" b="b"/>
            <a:pathLst>
              <a:path w="933450" h="342900">
                <a:moveTo>
                  <a:pt x="761999" y="342899"/>
                </a:moveTo>
                <a:lnTo>
                  <a:pt x="171449" y="342899"/>
                </a:lnTo>
                <a:lnTo>
                  <a:pt x="163027" y="342693"/>
                </a:lnTo>
                <a:lnTo>
                  <a:pt x="121679" y="335518"/>
                </a:lnTo>
                <a:lnTo>
                  <a:pt x="83315" y="318513"/>
                </a:lnTo>
                <a:lnTo>
                  <a:pt x="50216" y="292682"/>
                </a:lnTo>
                <a:lnTo>
                  <a:pt x="24386" y="259584"/>
                </a:lnTo>
                <a:lnTo>
                  <a:pt x="7380" y="221219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761999" y="0"/>
                </a:lnTo>
                <a:lnTo>
                  <a:pt x="803668" y="5139"/>
                </a:lnTo>
                <a:lnTo>
                  <a:pt x="842821" y="20242"/>
                </a:lnTo>
                <a:lnTo>
                  <a:pt x="877131" y="44406"/>
                </a:lnTo>
                <a:lnTo>
                  <a:pt x="904554" y="76197"/>
                </a:lnTo>
                <a:lnTo>
                  <a:pt x="923431" y="113699"/>
                </a:lnTo>
                <a:lnTo>
                  <a:pt x="932626" y="154644"/>
                </a:lnTo>
                <a:lnTo>
                  <a:pt x="933449" y="171449"/>
                </a:lnTo>
                <a:lnTo>
                  <a:pt x="933243" y="179872"/>
                </a:lnTo>
                <a:lnTo>
                  <a:pt x="926068" y="221219"/>
                </a:lnTo>
                <a:lnTo>
                  <a:pt x="909063" y="259584"/>
                </a:lnTo>
                <a:lnTo>
                  <a:pt x="883233" y="292682"/>
                </a:lnTo>
                <a:lnTo>
                  <a:pt x="850134" y="318513"/>
                </a:lnTo>
                <a:lnTo>
                  <a:pt x="811769" y="335518"/>
                </a:lnTo>
                <a:lnTo>
                  <a:pt x="770422" y="342693"/>
                </a:lnTo>
                <a:lnTo>
                  <a:pt x="761999" y="3428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19275" y="4025661"/>
            <a:ext cx="7251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450" spc="-85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74050"/>
                </a:solidFill>
                <a:latin typeface="Roboto"/>
                <a:cs typeface="Roboto"/>
              </a:rPr>
              <a:t>nghi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62299" y="4000499"/>
            <a:ext cx="819150" cy="342900"/>
          </a:xfrm>
          <a:custGeom>
            <a:avLst/>
            <a:gdLst/>
            <a:ahLst/>
            <a:cxnLst/>
            <a:rect l="l" t="t" r="r" b="b"/>
            <a:pathLst>
              <a:path w="819150" h="342900">
                <a:moveTo>
                  <a:pt x="647699" y="342899"/>
                </a:moveTo>
                <a:lnTo>
                  <a:pt x="171449" y="342899"/>
                </a:lnTo>
                <a:lnTo>
                  <a:pt x="163026" y="342693"/>
                </a:lnTo>
                <a:lnTo>
                  <a:pt x="121679" y="335518"/>
                </a:lnTo>
                <a:lnTo>
                  <a:pt x="83314" y="318513"/>
                </a:lnTo>
                <a:lnTo>
                  <a:pt x="50216" y="292682"/>
                </a:lnTo>
                <a:lnTo>
                  <a:pt x="24385" y="259584"/>
                </a:lnTo>
                <a:lnTo>
                  <a:pt x="7380" y="221219"/>
                </a:lnTo>
                <a:lnTo>
                  <a:pt x="205" y="179872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4" y="24386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647699" y="0"/>
                </a:lnTo>
                <a:lnTo>
                  <a:pt x="689368" y="5139"/>
                </a:lnTo>
                <a:lnTo>
                  <a:pt x="728521" y="20242"/>
                </a:lnTo>
                <a:lnTo>
                  <a:pt x="762831" y="44406"/>
                </a:lnTo>
                <a:lnTo>
                  <a:pt x="790254" y="76197"/>
                </a:lnTo>
                <a:lnTo>
                  <a:pt x="809131" y="113699"/>
                </a:lnTo>
                <a:lnTo>
                  <a:pt x="818326" y="154644"/>
                </a:lnTo>
                <a:lnTo>
                  <a:pt x="819149" y="171449"/>
                </a:lnTo>
                <a:lnTo>
                  <a:pt x="818944" y="179872"/>
                </a:lnTo>
                <a:lnTo>
                  <a:pt x="811768" y="221219"/>
                </a:lnTo>
                <a:lnTo>
                  <a:pt x="794763" y="259584"/>
                </a:lnTo>
                <a:lnTo>
                  <a:pt x="768932" y="292682"/>
                </a:lnTo>
                <a:lnTo>
                  <a:pt x="735833" y="318513"/>
                </a:lnTo>
                <a:lnTo>
                  <a:pt x="697469" y="335518"/>
                </a:lnTo>
                <a:lnTo>
                  <a:pt x="656122" y="342693"/>
                </a:lnTo>
                <a:lnTo>
                  <a:pt x="647699" y="3428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65834" y="4025661"/>
            <a:ext cx="61468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50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toàn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5199" y="1238249"/>
            <a:ext cx="4267200" cy="312419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20" name="object 20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702" y="6438899"/>
            <a:ext cx="130961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-195" dirty="0"/>
              <a:t>6</a:t>
            </a:r>
            <a:r>
              <a:rPr sz="3000" spc="-60" dirty="0"/>
              <a:t> </a:t>
            </a:r>
            <a:r>
              <a:rPr sz="3000" spc="-225" dirty="0"/>
              <a:t>Nhóm</a:t>
            </a:r>
            <a:r>
              <a:rPr sz="3000" spc="-55" dirty="0"/>
              <a:t> </a:t>
            </a:r>
            <a:r>
              <a:rPr sz="3100" spc="-340" dirty="0">
                <a:latin typeface="Arial"/>
                <a:cs typeface="Arial"/>
              </a:rPr>
              <a:t>Ứ</a:t>
            </a:r>
            <a:r>
              <a:rPr sz="3000" spc="-340" dirty="0"/>
              <a:t>ng</a:t>
            </a:r>
            <a:r>
              <a:rPr sz="3000" spc="-55" dirty="0"/>
              <a:t> </a:t>
            </a:r>
            <a:r>
              <a:rPr sz="3000" spc="-240" dirty="0"/>
              <a:t>D</a:t>
            </a:r>
            <a:r>
              <a:rPr sz="3100" spc="-240" dirty="0">
                <a:latin typeface="Arial"/>
                <a:cs typeface="Arial"/>
              </a:rPr>
              <a:t>ụ</a:t>
            </a:r>
            <a:r>
              <a:rPr sz="3000" spc="-240" dirty="0"/>
              <a:t>ng</a:t>
            </a:r>
            <a:r>
              <a:rPr sz="3000" spc="-55" dirty="0"/>
              <a:t> </a:t>
            </a:r>
            <a:r>
              <a:rPr sz="3000" spc="-165" dirty="0"/>
              <a:t>IoT</a:t>
            </a:r>
            <a:r>
              <a:rPr sz="3000" spc="-200" dirty="0"/>
              <a:t> Trong</a:t>
            </a:r>
            <a:r>
              <a:rPr sz="3000" spc="-60" dirty="0"/>
              <a:t> </a:t>
            </a:r>
            <a:r>
              <a:rPr sz="3000" spc="-165" dirty="0"/>
              <a:t>Smart</a:t>
            </a:r>
            <a:r>
              <a:rPr sz="3000" spc="-55" dirty="0"/>
              <a:t> </a:t>
            </a:r>
            <a:r>
              <a:rPr sz="3000" spc="-140" dirty="0"/>
              <a:t>Home</a:t>
            </a:r>
            <a:endParaRPr sz="3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1333499"/>
            <a:ext cx="3457575" cy="1809750"/>
            <a:chOff x="609599" y="1333499"/>
            <a:chExt cx="3457575" cy="1809750"/>
          </a:xfrm>
        </p:grpSpPr>
        <p:sp>
          <p:nvSpPr>
            <p:cNvPr id="9" name="object 9"/>
            <p:cNvSpPr/>
            <p:nvPr/>
          </p:nvSpPr>
          <p:spPr>
            <a:xfrm>
              <a:off x="614362" y="133826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3381302" y="1800224"/>
                  </a:moveTo>
                  <a:lnTo>
                    <a:pt x="66746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381302" y="0"/>
                  </a:lnTo>
                  <a:lnTo>
                    <a:pt x="3420200" y="14645"/>
                  </a:lnTo>
                  <a:lnTo>
                    <a:pt x="3444406" y="48432"/>
                  </a:lnTo>
                  <a:lnTo>
                    <a:pt x="3448049" y="66746"/>
                  </a:lnTo>
                  <a:lnTo>
                    <a:pt x="3448049" y="1733477"/>
                  </a:lnTo>
                  <a:lnTo>
                    <a:pt x="3433403" y="1772375"/>
                  </a:lnTo>
                  <a:lnTo>
                    <a:pt x="3399616" y="1796581"/>
                  </a:lnTo>
                  <a:lnTo>
                    <a:pt x="3385947" y="1799767"/>
                  </a:lnTo>
                  <a:lnTo>
                    <a:pt x="3381302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362" y="133826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71437" y="0"/>
                  </a:lnTo>
                  <a:lnTo>
                    <a:pt x="3376612" y="0"/>
                  </a:lnTo>
                  <a:lnTo>
                    <a:pt x="3416300" y="12039"/>
                  </a:lnTo>
                  <a:lnTo>
                    <a:pt x="3420200" y="14645"/>
                  </a:lnTo>
                  <a:lnTo>
                    <a:pt x="3444406" y="48433"/>
                  </a:lnTo>
                  <a:lnTo>
                    <a:pt x="3446676" y="57500"/>
                  </a:lnTo>
                  <a:lnTo>
                    <a:pt x="3447592" y="62101"/>
                  </a:lnTo>
                  <a:lnTo>
                    <a:pt x="3448049" y="66746"/>
                  </a:lnTo>
                  <a:lnTo>
                    <a:pt x="3448049" y="71437"/>
                  </a:lnTo>
                  <a:lnTo>
                    <a:pt x="3448049" y="1728787"/>
                  </a:lnTo>
                  <a:lnTo>
                    <a:pt x="3448049" y="1733477"/>
                  </a:lnTo>
                  <a:lnTo>
                    <a:pt x="3447592" y="1738123"/>
                  </a:lnTo>
                  <a:lnTo>
                    <a:pt x="3436009" y="1768475"/>
                  </a:lnTo>
                  <a:lnTo>
                    <a:pt x="3433403" y="1772375"/>
                  </a:lnTo>
                  <a:lnTo>
                    <a:pt x="3399616" y="1796581"/>
                  </a:lnTo>
                  <a:lnTo>
                    <a:pt x="3381302" y="1800224"/>
                  </a:lnTo>
                  <a:lnTo>
                    <a:pt x="3376612" y="1800224"/>
                  </a:lnTo>
                  <a:lnTo>
                    <a:pt x="71437" y="1800224"/>
                  </a:lnTo>
                  <a:lnTo>
                    <a:pt x="66746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47874" y="1495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1456" y="1665669"/>
              <a:ext cx="173861" cy="23101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95746" y="2040439"/>
            <a:ext cx="2882265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Qu</a:t>
            </a:r>
            <a:r>
              <a:rPr sz="1600" b="1" spc="-100" dirty="0">
                <a:solidFill>
                  <a:srgbClr val="1D40AF"/>
                </a:solidFill>
                <a:latin typeface="Arial"/>
                <a:cs typeface="Arial"/>
              </a:rPr>
              <a:t>ả</a:t>
            </a: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55" dirty="0">
                <a:solidFill>
                  <a:srgbClr val="1D40AF"/>
                </a:solidFill>
                <a:latin typeface="Roboto"/>
                <a:cs typeface="Roboto"/>
              </a:rPr>
              <a:t>lý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500" b="1" spc="-8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1650" b="1" spc="-80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140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500" b="1" spc="-140" dirty="0">
                <a:solidFill>
                  <a:srgbClr val="1D40AF"/>
                </a:solidFill>
                <a:latin typeface="Arial"/>
                <a:cs typeface="Arial"/>
              </a:rPr>
              <a:t>ư</a:t>
            </a:r>
            <a:r>
              <a:rPr sz="1600" b="1" spc="-140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1650" b="1" spc="-140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1D40AF"/>
                </a:solidFill>
                <a:latin typeface="Roboto"/>
                <a:cs typeface="Roboto"/>
              </a:rPr>
              <a:t>thông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minh</a:t>
            </a:r>
            <a:endParaRPr sz="1650">
              <a:latin typeface="Roboto"/>
              <a:cs typeface="Roboto"/>
            </a:endParaRPr>
          </a:p>
          <a:p>
            <a:pPr marL="12065" marR="5080" algn="ctr">
              <a:lnSpc>
                <a:spcPct val="115399"/>
              </a:lnSpc>
              <a:spcBef>
                <a:spcPts val="53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Theo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dõi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i </a:t>
            </a:r>
            <a:r>
              <a:rPr sz="1200" spc="-65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u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tiêu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ụ</a:t>
            </a:r>
            <a:r>
              <a:rPr sz="130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4A5462"/>
                </a:solidFill>
                <a:latin typeface="Arial"/>
                <a:cs typeface="Arial"/>
              </a:rPr>
              <a:t>ă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trong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nhà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71974" y="1333499"/>
            <a:ext cx="3448050" cy="1809750"/>
            <a:chOff x="4371974" y="1333499"/>
            <a:chExt cx="3448050" cy="1809750"/>
          </a:xfrm>
        </p:grpSpPr>
        <p:sp>
          <p:nvSpPr>
            <p:cNvPr id="15" name="object 15"/>
            <p:cNvSpPr/>
            <p:nvPr/>
          </p:nvSpPr>
          <p:spPr>
            <a:xfrm>
              <a:off x="4376736" y="1338262"/>
              <a:ext cx="3438525" cy="1800225"/>
            </a:xfrm>
            <a:custGeom>
              <a:avLst/>
              <a:gdLst/>
              <a:ahLst/>
              <a:cxnLst/>
              <a:rect l="l" t="t" r="r" b="b"/>
              <a:pathLst>
                <a:path w="3438525" h="1800225">
                  <a:moveTo>
                    <a:pt x="3371777" y="1800224"/>
                  </a:moveTo>
                  <a:lnTo>
                    <a:pt x="66746" y="1800224"/>
                  </a:lnTo>
                  <a:lnTo>
                    <a:pt x="62100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371777" y="0"/>
                  </a:lnTo>
                  <a:lnTo>
                    <a:pt x="3410675" y="14645"/>
                  </a:lnTo>
                  <a:lnTo>
                    <a:pt x="3434881" y="48432"/>
                  </a:lnTo>
                  <a:lnTo>
                    <a:pt x="3438525" y="66746"/>
                  </a:lnTo>
                  <a:lnTo>
                    <a:pt x="3438525" y="1733477"/>
                  </a:lnTo>
                  <a:lnTo>
                    <a:pt x="3423879" y="1772375"/>
                  </a:lnTo>
                  <a:lnTo>
                    <a:pt x="3390091" y="1796581"/>
                  </a:lnTo>
                  <a:lnTo>
                    <a:pt x="3376423" y="1799767"/>
                  </a:lnTo>
                  <a:lnTo>
                    <a:pt x="3371777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6736" y="1338262"/>
              <a:ext cx="3438525" cy="1800225"/>
            </a:xfrm>
            <a:custGeom>
              <a:avLst/>
              <a:gdLst/>
              <a:ahLst/>
              <a:cxnLst/>
              <a:rect l="l" t="t" r="r" b="b"/>
              <a:pathLst>
                <a:path w="343852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71437" y="0"/>
                  </a:lnTo>
                  <a:lnTo>
                    <a:pt x="3367087" y="0"/>
                  </a:lnTo>
                  <a:lnTo>
                    <a:pt x="3394424" y="5437"/>
                  </a:lnTo>
                  <a:lnTo>
                    <a:pt x="3398758" y="7232"/>
                  </a:lnTo>
                  <a:lnTo>
                    <a:pt x="3402874" y="9433"/>
                  </a:lnTo>
                  <a:lnTo>
                    <a:pt x="3406775" y="12039"/>
                  </a:lnTo>
                  <a:lnTo>
                    <a:pt x="3410675" y="14645"/>
                  </a:lnTo>
                  <a:lnTo>
                    <a:pt x="3426484" y="31748"/>
                  </a:lnTo>
                  <a:lnTo>
                    <a:pt x="3429090" y="35648"/>
                  </a:lnTo>
                  <a:lnTo>
                    <a:pt x="3431291" y="39765"/>
                  </a:lnTo>
                  <a:lnTo>
                    <a:pt x="3433086" y="44099"/>
                  </a:lnTo>
                  <a:lnTo>
                    <a:pt x="3434881" y="48433"/>
                  </a:lnTo>
                  <a:lnTo>
                    <a:pt x="3436236" y="52900"/>
                  </a:lnTo>
                  <a:lnTo>
                    <a:pt x="3437151" y="57500"/>
                  </a:lnTo>
                  <a:lnTo>
                    <a:pt x="3438067" y="62101"/>
                  </a:lnTo>
                  <a:lnTo>
                    <a:pt x="3438525" y="66746"/>
                  </a:lnTo>
                  <a:lnTo>
                    <a:pt x="3438525" y="71437"/>
                  </a:lnTo>
                  <a:lnTo>
                    <a:pt x="3438525" y="1728787"/>
                  </a:lnTo>
                  <a:lnTo>
                    <a:pt x="3438525" y="1733477"/>
                  </a:lnTo>
                  <a:lnTo>
                    <a:pt x="3438067" y="1738123"/>
                  </a:lnTo>
                  <a:lnTo>
                    <a:pt x="3437151" y="1742724"/>
                  </a:lnTo>
                  <a:lnTo>
                    <a:pt x="3436236" y="1747324"/>
                  </a:lnTo>
                  <a:lnTo>
                    <a:pt x="3434881" y="1751791"/>
                  </a:lnTo>
                  <a:lnTo>
                    <a:pt x="3433086" y="1756124"/>
                  </a:lnTo>
                  <a:lnTo>
                    <a:pt x="3431291" y="1760458"/>
                  </a:lnTo>
                  <a:lnTo>
                    <a:pt x="3429090" y="1764575"/>
                  </a:lnTo>
                  <a:lnTo>
                    <a:pt x="3426484" y="1768475"/>
                  </a:lnTo>
                  <a:lnTo>
                    <a:pt x="3423879" y="1772375"/>
                  </a:lnTo>
                  <a:lnTo>
                    <a:pt x="3406775" y="1788185"/>
                  </a:lnTo>
                  <a:lnTo>
                    <a:pt x="3402875" y="1790791"/>
                  </a:lnTo>
                  <a:lnTo>
                    <a:pt x="3371777" y="1800224"/>
                  </a:lnTo>
                  <a:lnTo>
                    <a:pt x="3367087" y="1800224"/>
                  </a:lnTo>
                  <a:lnTo>
                    <a:pt x="71437" y="1800224"/>
                  </a:lnTo>
                  <a:lnTo>
                    <a:pt x="66746" y="1800224"/>
                  </a:lnTo>
                  <a:lnTo>
                    <a:pt x="62100" y="1799767"/>
                  </a:lnTo>
                  <a:lnTo>
                    <a:pt x="31748" y="1788185"/>
                  </a:lnTo>
                  <a:lnTo>
                    <a:pt x="27848" y="1785579"/>
                  </a:lnTo>
                  <a:lnTo>
                    <a:pt x="24240" y="1782617"/>
                  </a:lnTo>
                  <a:lnTo>
                    <a:pt x="20923" y="1779301"/>
                  </a:lnTo>
                  <a:lnTo>
                    <a:pt x="17606" y="1775984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3" y="1764575"/>
                  </a:lnTo>
                  <a:lnTo>
                    <a:pt x="7232" y="1760458"/>
                  </a:lnTo>
                  <a:lnTo>
                    <a:pt x="5437" y="1756124"/>
                  </a:lnTo>
                  <a:lnTo>
                    <a:pt x="3642" y="1751791"/>
                  </a:lnTo>
                  <a:lnTo>
                    <a:pt x="2287" y="1747324"/>
                  </a:lnTo>
                  <a:lnTo>
                    <a:pt x="1372" y="1742724"/>
                  </a:lnTo>
                  <a:lnTo>
                    <a:pt x="457" y="1738123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10249" y="1495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8843" y="1666874"/>
              <a:ext cx="214312" cy="22824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726731" y="2040439"/>
            <a:ext cx="2738755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114" dirty="0">
                <a:solidFill>
                  <a:srgbClr val="1D40AF"/>
                </a:solidFill>
                <a:latin typeface="Roboto"/>
                <a:cs typeface="Roboto"/>
              </a:rPr>
              <a:t>An</a:t>
            </a:r>
            <a:r>
              <a:rPr sz="165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D40AF"/>
                </a:solidFill>
                <a:latin typeface="Roboto"/>
                <a:cs typeface="Roboto"/>
              </a:rPr>
              <a:t>ninh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D40AF"/>
                </a:solidFill>
                <a:latin typeface="Roboto"/>
                <a:cs typeface="Roboto"/>
              </a:rPr>
              <a:t>và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D40AF"/>
                </a:solidFill>
                <a:latin typeface="Roboto"/>
                <a:cs typeface="Roboto"/>
              </a:rPr>
              <a:t>giám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25" dirty="0">
                <a:solidFill>
                  <a:srgbClr val="1D40AF"/>
                </a:solidFill>
                <a:latin typeface="Roboto"/>
                <a:cs typeface="Roboto"/>
              </a:rPr>
              <a:t>sát</a:t>
            </a:r>
            <a:endParaRPr sz="1650">
              <a:latin typeface="Roboto"/>
              <a:cs typeface="Roboto"/>
            </a:endParaRPr>
          </a:p>
          <a:p>
            <a:pPr marL="12065" marR="5080" algn="ctr">
              <a:lnSpc>
                <a:spcPct val="115399"/>
              </a:lnSpc>
              <a:spcBef>
                <a:spcPts val="530"/>
              </a:spcBef>
            </a:pP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spc="-7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v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ngôi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nhà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v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ớ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camera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bi</a:t>
            </a:r>
            <a:r>
              <a:rPr sz="1300" spc="-4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n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thông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124823" y="1333499"/>
            <a:ext cx="3457575" cy="1809750"/>
            <a:chOff x="8124823" y="1333499"/>
            <a:chExt cx="3457575" cy="1809750"/>
          </a:xfrm>
        </p:grpSpPr>
        <p:sp>
          <p:nvSpPr>
            <p:cNvPr id="21" name="object 21"/>
            <p:cNvSpPr/>
            <p:nvPr/>
          </p:nvSpPr>
          <p:spPr>
            <a:xfrm>
              <a:off x="8129585" y="133826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3381303" y="1800224"/>
                  </a:moveTo>
                  <a:lnTo>
                    <a:pt x="66747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381303" y="0"/>
                  </a:lnTo>
                  <a:lnTo>
                    <a:pt x="3420199" y="14645"/>
                  </a:lnTo>
                  <a:lnTo>
                    <a:pt x="3444405" y="48432"/>
                  </a:lnTo>
                  <a:lnTo>
                    <a:pt x="3448050" y="66746"/>
                  </a:lnTo>
                  <a:lnTo>
                    <a:pt x="3448050" y="1733477"/>
                  </a:lnTo>
                  <a:lnTo>
                    <a:pt x="3433403" y="1772375"/>
                  </a:lnTo>
                  <a:lnTo>
                    <a:pt x="3399617" y="1796581"/>
                  </a:lnTo>
                  <a:lnTo>
                    <a:pt x="3385948" y="1799767"/>
                  </a:lnTo>
                  <a:lnTo>
                    <a:pt x="3381303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129585" y="133826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71438" y="0"/>
                  </a:lnTo>
                  <a:lnTo>
                    <a:pt x="3376612" y="0"/>
                  </a:lnTo>
                  <a:lnTo>
                    <a:pt x="3416301" y="12039"/>
                  </a:lnTo>
                  <a:lnTo>
                    <a:pt x="3442609" y="44099"/>
                  </a:lnTo>
                  <a:lnTo>
                    <a:pt x="3444405" y="48433"/>
                  </a:lnTo>
                  <a:lnTo>
                    <a:pt x="3445760" y="52900"/>
                  </a:lnTo>
                  <a:lnTo>
                    <a:pt x="3446677" y="57500"/>
                  </a:lnTo>
                  <a:lnTo>
                    <a:pt x="3447592" y="62101"/>
                  </a:lnTo>
                  <a:lnTo>
                    <a:pt x="3448050" y="66746"/>
                  </a:lnTo>
                  <a:lnTo>
                    <a:pt x="3448050" y="71437"/>
                  </a:lnTo>
                  <a:lnTo>
                    <a:pt x="3448050" y="1728787"/>
                  </a:lnTo>
                  <a:lnTo>
                    <a:pt x="3448050" y="1733477"/>
                  </a:lnTo>
                  <a:lnTo>
                    <a:pt x="3447592" y="1738123"/>
                  </a:lnTo>
                  <a:lnTo>
                    <a:pt x="3446677" y="1742724"/>
                  </a:lnTo>
                  <a:lnTo>
                    <a:pt x="3445760" y="1747324"/>
                  </a:lnTo>
                  <a:lnTo>
                    <a:pt x="3444405" y="1751791"/>
                  </a:lnTo>
                  <a:lnTo>
                    <a:pt x="3442609" y="1756124"/>
                  </a:lnTo>
                  <a:lnTo>
                    <a:pt x="3440815" y="1760458"/>
                  </a:lnTo>
                  <a:lnTo>
                    <a:pt x="3412400" y="1790791"/>
                  </a:lnTo>
                  <a:lnTo>
                    <a:pt x="3381303" y="1800224"/>
                  </a:lnTo>
                  <a:lnTo>
                    <a:pt x="3376612" y="1800224"/>
                  </a:lnTo>
                  <a:lnTo>
                    <a:pt x="71438" y="1800224"/>
                  </a:lnTo>
                  <a:lnTo>
                    <a:pt x="66747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0923" y="1779301"/>
                  </a:lnTo>
                  <a:lnTo>
                    <a:pt x="17606" y="1775984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3" y="1764575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72623" y="14954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4107" y="1666908"/>
              <a:ext cx="228531" cy="22853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474372" y="2040439"/>
            <a:ext cx="2761615" cy="6927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180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1600" b="1" spc="-180" dirty="0">
                <a:solidFill>
                  <a:srgbClr val="1D40AF"/>
                </a:solidFill>
                <a:latin typeface="Arial"/>
                <a:cs typeface="Arial"/>
              </a:rPr>
              <a:t>ự</a:t>
            </a:r>
            <a:r>
              <a:rPr sz="1600" b="1" spc="-60" dirty="0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1D40AF"/>
                </a:solidFill>
                <a:latin typeface="Arial"/>
                <a:cs typeface="Arial"/>
              </a:rPr>
              <a:t>đ</a:t>
            </a:r>
            <a:r>
              <a:rPr sz="1600" b="1" spc="-75" dirty="0">
                <a:solidFill>
                  <a:srgbClr val="1D40AF"/>
                </a:solidFill>
                <a:latin typeface="Arial"/>
                <a:cs typeface="Arial"/>
              </a:rPr>
              <a:t>ộ</a:t>
            </a:r>
            <a:r>
              <a:rPr sz="1650" b="1" spc="-75" dirty="0">
                <a:solidFill>
                  <a:srgbClr val="1D40AF"/>
                </a:solidFill>
                <a:latin typeface="Roboto"/>
                <a:cs typeface="Roboto"/>
              </a:rPr>
              <a:t>ng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1D40AF"/>
                </a:solidFill>
                <a:latin typeface="Roboto"/>
                <a:cs typeface="Roboto"/>
              </a:rPr>
              <a:t>hóa</a:t>
            </a:r>
            <a:r>
              <a:rPr sz="165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600" b="1" spc="-70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1650" b="1" spc="-70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3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600" b="1" spc="-3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200" spc="-6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60" dirty="0">
                <a:solidFill>
                  <a:srgbClr val="4A5462"/>
                </a:solidFill>
                <a:latin typeface="Arial"/>
                <a:cs typeface="Arial"/>
              </a:rPr>
              <a:t>ề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u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4A5462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ự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các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thi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b</a:t>
            </a:r>
            <a:r>
              <a:rPr sz="1300" spc="-30" dirty="0">
                <a:solidFill>
                  <a:srgbClr val="4A5462"/>
                </a:solidFill>
                <a:latin typeface="Arial"/>
                <a:cs typeface="Arial"/>
              </a:rPr>
              <a:t>ị</a:t>
            </a:r>
            <a:r>
              <a:rPr sz="130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trong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nhà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599" y="3448049"/>
            <a:ext cx="3457575" cy="1809750"/>
            <a:chOff x="609599" y="3448049"/>
            <a:chExt cx="3457575" cy="1809750"/>
          </a:xfrm>
        </p:grpSpPr>
        <p:sp>
          <p:nvSpPr>
            <p:cNvPr id="27" name="object 27"/>
            <p:cNvSpPr/>
            <p:nvPr/>
          </p:nvSpPr>
          <p:spPr>
            <a:xfrm>
              <a:off x="614362" y="345281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3381302" y="1800224"/>
                  </a:moveTo>
                  <a:lnTo>
                    <a:pt x="66746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381302" y="0"/>
                  </a:lnTo>
                  <a:lnTo>
                    <a:pt x="3420200" y="14645"/>
                  </a:lnTo>
                  <a:lnTo>
                    <a:pt x="3444406" y="48432"/>
                  </a:lnTo>
                  <a:lnTo>
                    <a:pt x="3448049" y="66746"/>
                  </a:lnTo>
                  <a:lnTo>
                    <a:pt x="3448049" y="1733477"/>
                  </a:lnTo>
                  <a:lnTo>
                    <a:pt x="3433403" y="1772375"/>
                  </a:lnTo>
                  <a:lnTo>
                    <a:pt x="3399616" y="1796580"/>
                  </a:lnTo>
                  <a:lnTo>
                    <a:pt x="3385947" y="1799767"/>
                  </a:lnTo>
                  <a:lnTo>
                    <a:pt x="3381302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362" y="345281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376612" y="0"/>
                  </a:lnTo>
                  <a:lnTo>
                    <a:pt x="3381302" y="0"/>
                  </a:lnTo>
                  <a:lnTo>
                    <a:pt x="3385947" y="457"/>
                  </a:lnTo>
                  <a:lnTo>
                    <a:pt x="3416300" y="12039"/>
                  </a:lnTo>
                  <a:lnTo>
                    <a:pt x="3420200" y="14645"/>
                  </a:lnTo>
                  <a:lnTo>
                    <a:pt x="3436010" y="31748"/>
                  </a:lnTo>
                  <a:lnTo>
                    <a:pt x="3438615" y="35648"/>
                  </a:lnTo>
                  <a:lnTo>
                    <a:pt x="3446676" y="57500"/>
                  </a:lnTo>
                  <a:lnTo>
                    <a:pt x="3447592" y="62100"/>
                  </a:lnTo>
                  <a:lnTo>
                    <a:pt x="3448049" y="66746"/>
                  </a:lnTo>
                  <a:lnTo>
                    <a:pt x="3448049" y="71437"/>
                  </a:lnTo>
                  <a:lnTo>
                    <a:pt x="3448049" y="1728787"/>
                  </a:lnTo>
                  <a:lnTo>
                    <a:pt x="3448049" y="1733477"/>
                  </a:lnTo>
                  <a:lnTo>
                    <a:pt x="3447592" y="1738122"/>
                  </a:lnTo>
                  <a:lnTo>
                    <a:pt x="3436009" y="1768475"/>
                  </a:lnTo>
                  <a:lnTo>
                    <a:pt x="3433403" y="1772375"/>
                  </a:lnTo>
                  <a:lnTo>
                    <a:pt x="3399616" y="1796580"/>
                  </a:lnTo>
                  <a:lnTo>
                    <a:pt x="3390548" y="1798851"/>
                  </a:lnTo>
                  <a:lnTo>
                    <a:pt x="3385947" y="1799767"/>
                  </a:lnTo>
                  <a:lnTo>
                    <a:pt x="3381302" y="1800224"/>
                  </a:lnTo>
                  <a:lnTo>
                    <a:pt x="3376612" y="1800224"/>
                  </a:lnTo>
                  <a:lnTo>
                    <a:pt x="71437" y="1800224"/>
                  </a:lnTo>
                  <a:lnTo>
                    <a:pt x="66746" y="1800224"/>
                  </a:lnTo>
                  <a:lnTo>
                    <a:pt x="62101" y="1799767"/>
                  </a:lnTo>
                  <a:lnTo>
                    <a:pt x="57500" y="1798851"/>
                  </a:lnTo>
                  <a:lnTo>
                    <a:pt x="52900" y="1797935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457" y="1738122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47874" y="3609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9324" y="3800419"/>
              <a:ext cx="228600" cy="19531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81459" y="4154989"/>
            <a:ext cx="2910840" cy="6927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Ch</a:t>
            </a:r>
            <a:r>
              <a:rPr sz="1500" b="1" spc="-10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m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D40AF"/>
                </a:solidFill>
                <a:latin typeface="Roboto"/>
                <a:cs typeface="Roboto"/>
              </a:rPr>
              <a:t>sóc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150" dirty="0">
                <a:solidFill>
                  <a:srgbClr val="1D40AF"/>
                </a:solidFill>
                <a:latin typeface="Roboto"/>
                <a:cs typeface="Roboto"/>
              </a:rPr>
              <a:t>s</a:t>
            </a:r>
            <a:r>
              <a:rPr sz="1600" b="1" spc="-150" dirty="0">
                <a:solidFill>
                  <a:srgbClr val="1D40AF"/>
                </a:solidFill>
                <a:latin typeface="Arial"/>
                <a:cs typeface="Arial"/>
              </a:rPr>
              <a:t>ứ</a:t>
            </a:r>
            <a:r>
              <a:rPr sz="1650" b="1" spc="-150" dirty="0">
                <a:solidFill>
                  <a:srgbClr val="1D40AF"/>
                </a:solidFill>
                <a:latin typeface="Roboto"/>
                <a:cs typeface="Roboto"/>
              </a:rPr>
              <a:t>c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114" dirty="0">
                <a:solidFill>
                  <a:srgbClr val="1D40AF"/>
                </a:solidFill>
                <a:latin typeface="Roboto"/>
                <a:cs typeface="Roboto"/>
              </a:rPr>
              <a:t>kh</a:t>
            </a:r>
            <a:r>
              <a:rPr sz="1600" b="1" spc="-114" dirty="0">
                <a:solidFill>
                  <a:srgbClr val="1D40AF"/>
                </a:solidFill>
                <a:latin typeface="Arial"/>
                <a:cs typeface="Arial"/>
              </a:rPr>
              <a:t>ỏ</a:t>
            </a:r>
            <a:r>
              <a:rPr sz="1650" b="1" spc="-114" dirty="0">
                <a:solidFill>
                  <a:srgbClr val="1D40AF"/>
                </a:solidFill>
                <a:latin typeface="Roboto"/>
                <a:cs typeface="Roboto"/>
              </a:rPr>
              <a:t>e/ng</a:t>
            </a:r>
            <a:r>
              <a:rPr sz="1500" b="1" spc="-114" dirty="0">
                <a:solidFill>
                  <a:srgbClr val="1D40AF"/>
                </a:solidFill>
                <a:latin typeface="Arial"/>
                <a:cs typeface="Arial"/>
              </a:rPr>
              <a:t>ư</a:t>
            </a:r>
            <a:r>
              <a:rPr sz="1600" b="1" spc="-114" dirty="0">
                <a:solidFill>
                  <a:srgbClr val="1D40AF"/>
                </a:solidFill>
                <a:latin typeface="Arial"/>
                <a:cs typeface="Arial"/>
              </a:rPr>
              <a:t>ờ</a:t>
            </a:r>
            <a:r>
              <a:rPr sz="1650" b="1" spc="-114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1650" b="1" spc="-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25" dirty="0">
                <a:solidFill>
                  <a:srgbClr val="1D40AF"/>
                </a:solidFill>
                <a:latin typeface="Roboto"/>
                <a:cs typeface="Roboto"/>
              </a:rPr>
              <a:t>già</a:t>
            </a:r>
            <a:endParaRPr sz="16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Theo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dõi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s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ứ</a:t>
            </a: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kh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ỏ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ỗ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85" dirty="0">
                <a:solidFill>
                  <a:srgbClr val="4A5462"/>
                </a:solidFill>
                <a:latin typeface="Roboto"/>
                <a:cs typeface="Roboto"/>
              </a:rPr>
              <a:t>tr</a:t>
            </a:r>
            <a:r>
              <a:rPr sz="1300" spc="-85" dirty="0">
                <a:solidFill>
                  <a:srgbClr val="4A5462"/>
                </a:solidFill>
                <a:latin typeface="Arial"/>
                <a:cs typeface="Arial"/>
              </a:rPr>
              <a:t>ợ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200" spc="-80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ờ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cao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tu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ổ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71974" y="3448049"/>
            <a:ext cx="3448050" cy="1809750"/>
            <a:chOff x="4371974" y="3448049"/>
            <a:chExt cx="3448050" cy="1809750"/>
          </a:xfrm>
        </p:grpSpPr>
        <p:sp>
          <p:nvSpPr>
            <p:cNvPr id="33" name="object 33"/>
            <p:cNvSpPr/>
            <p:nvPr/>
          </p:nvSpPr>
          <p:spPr>
            <a:xfrm>
              <a:off x="4376736" y="3452812"/>
              <a:ext cx="3438525" cy="1800225"/>
            </a:xfrm>
            <a:custGeom>
              <a:avLst/>
              <a:gdLst/>
              <a:ahLst/>
              <a:cxnLst/>
              <a:rect l="l" t="t" r="r" b="b"/>
              <a:pathLst>
                <a:path w="3438525" h="1800225">
                  <a:moveTo>
                    <a:pt x="3371777" y="1800224"/>
                  </a:moveTo>
                  <a:lnTo>
                    <a:pt x="66746" y="1800224"/>
                  </a:lnTo>
                  <a:lnTo>
                    <a:pt x="62100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371777" y="0"/>
                  </a:lnTo>
                  <a:lnTo>
                    <a:pt x="3410675" y="14645"/>
                  </a:lnTo>
                  <a:lnTo>
                    <a:pt x="3434881" y="48432"/>
                  </a:lnTo>
                  <a:lnTo>
                    <a:pt x="3438525" y="66746"/>
                  </a:lnTo>
                  <a:lnTo>
                    <a:pt x="3438525" y="1733477"/>
                  </a:lnTo>
                  <a:lnTo>
                    <a:pt x="3423879" y="1772375"/>
                  </a:lnTo>
                  <a:lnTo>
                    <a:pt x="3390091" y="1796580"/>
                  </a:lnTo>
                  <a:lnTo>
                    <a:pt x="3376423" y="1799767"/>
                  </a:lnTo>
                  <a:lnTo>
                    <a:pt x="3371777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76736" y="3452812"/>
              <a:ext cx="3438525" cy="1800225"/>
            </a:xfrm>
            <a:custGeom>
              <a:avLst/>
              <a:gdLst/>
              <a:ahLst/>
              <a:cxnLst/>
              <a:rect l="l" t="t" r="r" b="b"/>
              <a:pathLst>
                <a:path w="343852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367087" y="0"/>
                  </a:lnTo>
                  <a:lnTo>
                    <a:pt x="3371777" y="0"/>
                  </a:lnTo>
                  <a:lnTo>
                    <a:pt x="3376423" y="457"/>
                  </a:lnTo>
                  <a:lnTo>
                    <a:pt x="3381023" y="1372"/>
                  </a:lnTo>
                  <a:lnTo>
                    <a:pt x="3385624" y="2287"/>
                  </a:lnTo>
                  <a:lnTo>
                    <a:pt x="3390090" y="3642"/>
                  </a:lnTo>
                  <a:lnTo>
                    <a:pt x="3394424" y="5437"/>
                  </a:lnTo>
                  <a:lnTo>
                    <a:pt x="3398758" y="7232"/>
                  </a:lnTo>
                  <a:lnTo>
                    <a:pt x="3426484" y="31748"/>
                  </a:lnTo>
                  <a:lnTo>
                    <a:pt x="3429090" y="35648"/>
                  </a:lnTo>
                  <a:lnTo>
                    <a:pt x="3431291" y="39765"/>
                  </a:lnTo>
                  <a:lnTo>
                    <a:pt x="3433086" y="44099"/>
                  </a:lnTo>
                  <a:lnTo>
                    <a:pt x="3434881" y="48432"/>
                  </a:lnTo>
                  <a:lnTo>
                    <a:pt x="3436236" y="52899"/>
                  </a:lnTo>
                  <a:lnTo>
                    <a:pt x="3437151" y="57500"/>
                  </a:lnTo>
                  <a:lnTo>
                    <a:pt x="3438067" y="62100"/>
                  </a:lnTo>
                  <a:lnTo>
                    <a:pt x="3438525" y="66746"/>
                  </a:lnTo>
                  <a:lnTo>
                    <a:pt x="3438525" y="71437"/>
                  </a:lnTo>
                  <a:lnTo>
                    <a:pt x="3438525" y="1728787"/>
                  </a:lnTo>
                  <a:lnTo>
                    <a:pt x="3438525" y="1733477"/>
                  </a:lnTo>
                  <a:lnTo>
                    <a:pt x="3438067" y="1738122"/>
                  </a:lnTo>
                  <a:lnTo>
                    <a:pt x="3437151" y="1742723"/>
                  </a:lnTo>
                  <a:lnTo>
                    <a:pt x="3436236" y="1747324"/>
                  </a:lnTo>
                  <a:lnTo>
                    <a:pt x="3434881" y="1751791"/>
                  </a:lnTo>
                  <a:lnTo>
                    <a:pt x="3433086" y="1756124"/>
                  </a:lnTo>
                  <a:lnTo>
                    <a:pt x="3431291" y="1760458"/>
                  </a:lnTo>
                  <a:lnTo>
                    <a:pt x="3429090" y="1764574"/>
                  </a:lnTo>
                  <a:lnTo>
                    <a:pt x="3426484" y="1768475"/>
                  </a:lnTo>
                  <a:lnTo>
                    <a:pt x="3423879" y="1772375"/>
                  </a:lnTo>
                  <a:lnTo>
                    <a:pt x="3390091" y="1796580"/>
                  </a:lnTo>
                  <a:lnTo>
                    <a:pt x="3381023" y="1798851"/>
                  </a:lnTo>
                  <a:lnTo>
                    <a:pt x="3376423" y="1799767"/>
                  </a:lnTo>
                  <a:lnTo>
                    <a:pt x="3371777" y="1800224"/>
                  </a:lnTo>
                  <a:lnTo>
                    <a:pt x="3367087" y="1800224"/>
                  </a:lnTo>
                  <a:lnTo>
                    <a:pt x="71437" y="1800224"/>
                  </a:lnTo>
                  <a:lnTo>
                    <a:pt x="66746" y="1800224"/>
                  </a:lnTo>
                  <a:lnTo>
                    <a:pt x="62100" y="1799767"/>
                  </a:lnTo>
                  <a:lnTo>
                    <a:pt x="57500" y="1798851"/>
                  </a:lnTo>
                  <a:lnTo>
                    <a:pt x="52899" y="1797935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3" y="1764574"/>
                  </a:lnTo>
                  <a:lnTo>
                    <a:pt x="7232" y="1760458"/>
                  </a:lnTo>
                  <a:lnTo>
                    <a:pt x="5437" y="1756124"/>
                  </a:lnTo>
                  <a:lnTo>
                    <a:pt x="3642" y="1751791"/>
                  </a:lnTo>
                  <a:lnTo>
                    <a:pt x="2287" y="1747324"/>
                  </a:lnTo>
                  <a:lnTo>
                    <a:pt x="1372" y="1742723"/>
                  </a:lnTo>
                  <a:lnTo>
                    <a:pt x="457" y="1738122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10249" y="3609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0274" y="3781424"/>
              <a:ext cx="171450" cy="2286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689822" y="4154989"/>
            <a:ext cx="2812415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Qu</a:t>
            </a:r>
            <a:r>
              <a:rPr sz="1600" b="1" spc="-100" dirty="0">
                <a:solidFill>
                  <a:srgbClr val="1D40AF"/>
                </a:solidFill>
                <a:latin typeface="Arial"/>
                <a:cs typeface="Arial"/>
              </a:rPr>
              <a:t>ả</a:t>
            </a:r>
            <a:r>
              <a:rPr sz="1650" b="1" spc="-10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65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55" dirty="0">
                <a:solidFill>
                  <a:srgbClr val="1D40AF"/>
                </a:solidFill>
                <a:latin typeface="Roboto"/>
                <a:cs typeface="Roboto"/>
              </a:rPr>
              <a:t>lý</a:t>
            </a:r>
            <a:r>
              <a:rPr sz="165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14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1500" b="1" spc="-145" dirty="0">
                <a:solidFill>
                  <a:srgbClr val="1D40AF"/>
                </a:solidFill>
                <a:latin typeface="Arial"/>
                <a:cs typeface="Arial"/>
              </a:rPr>
              <a:t>ư</a:t>
            </a:r>
            <a:r>
              <a:rPr sz="1600" b="1" spc="-145" dirty="0">
                <a:solidFill>
                  <a:srgbClr val="1D40AF"/>
                </a:solidFill>
                <a:latin typeface="Arial"/>
                <a:cs typeface="Arial"/>
              </a:rPr>
              <a:t>ớ</a:t>
            </a:r>
            <a:r>
              <a:rPr sz="1650" b="1" spc="-14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165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D40AF"/>
                </a:solidFill>
                <a:latin typeface="Roboto"/>
                <a:cs typeface="Roboto"/>
              </a:rPr>
              <a:t>và</a:t>
            </a:r>
            <a:r>
              <a:rPr sz="1650" b="1" spc="-3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500" b="1" spc="-20" dirty="0">
                <a:solidFill>
                  <a:srgbClr val="1D40AF"/>
                </a:solidFill>
                <a:latin typeface="Arial"/>
                <a:cs typeface="Arial"/>
              </a:rPr>
              <a:t>ư</a:t>
            </a:r>
            <a:r>
              <a:rPr sz="1600" b="1" spc="-20" dirty="0">
                <a:solidFill>
                  <a:srgbClr val="1D40AF"/>
                </a:solidFill>
                <a:latin typeface="Arial"/>
                <a:cs typeface="Arial"/>
              </a:rPr>
              <a:t>ớ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c</a:t>
            </a:r>
            <a:endParaRPr sz="1650">
              <a:latin typeface="Roboto"/>
              <a:cs typeface="Roboto"/>
            </a:endParaRPr>
          </a:p>
          <a:p>
            <a:pPr marL="12065" marR="5080" algn="ctr">
              <a:lnSpc>
                <a:spcPct val="115399"/>
              </a:lnSpc>
              <a:spcBef>
                <a:spcPts val="530"/>
              </a:spcBef>
            </a:pPr>
            <a:r>
              <a:rPr sz="1300" spc="-105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105" dirty="0">
                <a:solidFill>
                  <a:srgbClr val="4A5462"/>
                </a:solidFill>
                <a:latin typeface="Arial"/>
                <a:cs typeface="Arial"/>
              </a:rPr>
              <a:t>ự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hóa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spc="-80" dirty="0">
                <a:solidFill>
                  <a:srgbClr val="4A5462"/>
                </a:solidFill>
                <a:latin typeface="Arial"/>
                <a:cs typeface="Arial"/>
              </a:rPr>
              <a:t>ớ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cây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qu</a:t>
            </a:r>
            <a:r>
              <a:rPr sz="1300" spc="-70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lý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200" spc="-20" dirty="0">
                <a:solidFill>
                  <a:srgbClr val="4A5462"/>
                </a:solidFill>
                <a:latin typeface="Arial"/>
                <a:cs typeface="Arial"/>
              </a:rPr>
              <a:t>ư</a:t>
            </a:r>
            <a:r>
              <a:rPr sz="1300" spc="-20" dirty="0">
                <a:solidFill>
                  <a:srgbClr val="4A5462"/>
                </a:solidFill>
                <a:latin typeface="Arial"/>
                <a:cs typeface="Arial"/>
              </a:rPr>
              <a:t>ớ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c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124823" y="3448049"/>
            <a:ext cx="3457575" cy="1809750"/>
            <a:chOff x="8124823" y="3448049"/>
            <a:chExt cx="3457575" cy="1809750"/>
          </a:xfrm>
        </p:grpSpPr>
        <p:sp>
          <p:nvSpPr>
            <p:cNvPr id="39" name="object 39"/>
            <p:cNvSpPr/>
            <p:nvPr/>
          </p:nvSpPr>
          <p:spPr>
            <a:xfrm>
              <a:off x="8129585" y="345281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3381303" y="1800224"/>
                  </a:moveTo>
                  <a:lnTo>
                    <a:pt x="66747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381303" y="0"/>
                  </a:lnTo>
                  <a:lnTo>
                    <a:pt x="3420199" y="14645"/>
                  </a:lnTo>
                  <a:lnTo>
                    <a:pt x="3444405" y="48432"/>
                  </a:lnTo>
                  <a:lnTo>
                    <a:pt x="3448050" y="66746"/>
                  </a:lnTo>
                  <a:lnTo>
                    <a:pt x="3448050" y="1733477"/>
                  </a:lnTo>
                  <a:lnTo>
                    <a:pt x="3433403" y="1772375"/>
                  </a:lnTo>
                  <a:lnTo>
                    <a:pt x="3399617" y="1796580"/>
                  </a:lnTo>
                  <a:lnTo>
                    <a:pt x="3385948" y="1799767"/>
                  </a:lnTo>
                  <a:lnTo>
                    <a:pt x="3381303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29585" y="3452812"/>
              <a:ext cx="3448050" cy="1800225"/>
            </a:xfrm>
            <a:custGeom>
              <a:avLst/>
              <a:gdLst/>
              <a:ahLst/>
              <a:cxnLst/>
              <a:rect l="l" t="t" r="r" b="b"/>
              <a:pathLst>
                <a:path w="3448050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376612" y="0"/>
                  </a:lnTo>
                  <a:lnTo>
                    <a:pt x="3381303" y="0"/>
                  </a:lnTo>
                  <a:lnTo>
                    <a:pt x="3385948" y="457"/>
                  </a:lnTo>
                  <a:lnTo>
                    <a:pt x="3423808" y="17606"/>
                  </a:lnTo>
                  <a:lnTo>
                    <a:pt x="3436009" y="31748"/>
                  </a:lnTo>
                  <a:lnTo>
                    <a:pt x="3438614" y="35648"/>
                  </a:lnTo>
                  <a:lnTo>
                    <a:pt x="3440815" y="39765"/>
                  </a:lnTo>
                  <a:lnTo>
                    <a:pt x="3442609" y="44099"/>
                  </a:lnTo>
                  <a:lnTo>
                    <a:pt x="3444405" y="48432"/>
                  </a:lnTo>
                  <a:lnTo>
                    <a:pt x="3445760" y="52899"/>
                  </a:lnTo>
                  <a:lnTo>
                    <a:pt x="3446677" y="57500"/>
                  </a:lnTo>
                  <a:lnTo>
                    <a:pt x="3447592" y="62100"/>
                  </a:lnTo>
                  <a:lnTo>
                    <a:pt x="3448050" y="66746"/>
                  </a:lnTo>
                  <a:lnTo>
                    <a:pt x="3448050" y="71437"/>
                  </a:lnTo>
                  <a:lnTo>
                    <a:pt x="3448050" y="1728787"/>
                  </a:lnTo>
                  <a:lnTo>
                    <a:pt x="3448050" y="1733477"/>
                  </a:lnTo>
                  <a:lnTo>
                    <a:pt x="3447592" y="1738122"/>
                  </a:lnTo>
                  <a:lnTo>
                    <a:pt x="3446677" y="1742723"/>
                  </a:lnTo>
                  <a:lnTo>
                    <a:pt x="3445760" y="1747324"/>
                  </a:lnTo>
                  <a:lnTo>
                    <a:pt x="3444405" y="1751791"/>
                  </a:lnTo>
                  <a:lnTo>
                    <a:pt x="3442609" y="1756124"/>
                  </a:lnTo>
                  <a:lnTo>
                    <a:pt x="3440815" y="1760458"/>
                  </a:lnTo>
                  <a:lnTo>
                    <a:pt x="3412400" y="1790790"/>
                  </a:lnTo>
                  <a:lnTo>
                    <a:pt x="3390549" y="1798851"/>
                  </a:lnTo>
                  <a:lnTo>
                    <a:pt x="3385948" y="1799767"/>
                  </a:lnTo>
                  <a:lnTo>
                    <a:pt x="3381303" y="1800224"/>
                  </a:lnTo>
                  <a:lnTo>
                    <a:pt x="3376612" y="1800224"/>
                  </a:lnTo>
                  <a:lnTo>
                    <a:pt x="71438" y="1800224"/>
                  </a:lnTo>
                  <a:lnTo>
                    <a:pt x="66747" y="1800224"/>
                  </a:lnTo>
                  <a:lnTo>
                    <a:pt x="62101" y="1799767"/>
                  </a:lnTo>
                  <a:lnTo>
                    <a:pt x="57501" y="1798851"/>
                  </a:lnTo>
                  <a:lnTo>
                    <a:pt x="52899" y="1797935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3" y="1764574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72623" y="3609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7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36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15499" y="37814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257175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28575" y="28575"/>
                  </a:lnTo>
                  <a:lnTo>
                    <a:pt x="28575" y="157162"/>
                  </a:lnTo>
                  <a:lnTo>
                    <a:pt x="285750" y="157162"/>
                  </a:lnTo>
                  <a:lnTo>
                    <a:pt x="283501" y="168276"/>
                  </a:lnTo>
                  <a:lnTo>
                    <a:pt x="277372" y="177360"/>
                  </a:lnTo>
                  <a:lnTo>
                    <a:pt x="268288" y="183489"/>
                  </a:lnTo>
                  <a:lnTo>
                    <a:pt x="257175" y="185737"/>
                  </a:lnTo>
                  <a:close/>
                </a:path>
                <a:path w="285750" h="228600">
                  <a:moveTo>
                    <a:pt x="285750" y="157162"/>
                  </a:moveTo>
                  <a:lnTo>
                    <a:pt x="257175" y="157162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57162"/>
                  </a:lnTo>
                  <a:close/>
                </a:path>
                <a:path w="285750" h="228600">
                  <a:moveTo>
                    <a:pt x="236502" y="228600"/>
                  </a:moveTo>
                  <a:lnTo>
                    <a:pt x="49247" y="228600"/>
                  </a:lnTo>
                  <a:lnTo>
                    <a:pt x="42862" y="222215"/>
                  </a:lnTo>
                  <a:lnTo>
                    <a:pt x="42862" y="206409"/>
                  </a:lnTo>
                  <a:lnTo>
                    <a:pt x="49247" y="200025"/>
                  </a:lnTo>
                  <a:lnTo>
                    <a:pt x="236502" y="200025"/>
                  </a:lnTo>
                  <a:lnTo>
                    <a:pt x="242887" y="206409"/>
                  </a:lnTo>
                  <a:lnTo>
                    <a:pt x="242887" y="222215"/>
                  </a:lnTo>
                  <a:lnTo>
                    <a:pt x="236502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411864" y="4154989"/>
            <a:ext cx="2886710" cy="9213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1650" b="1" spc="-80" dirty="0">
                <a:solidFill>
                  <a:srgbClr val="1D40AF"/>
                </a:solidFill>
                <a:latin typeface="Roboto"/>
                <a:cs typeface="Roboto"/>
              </a:rPr>
              <a:t>Gi</a:t>
            </a:r>
            <a:r>
              <a:rPr sz="1600" b="1" spc="-80" dirty="0">
                <a:solidFill>
                  <a:srgbClr val="1D40AF"/>
                </a:solidFill>
                <a:latin typeface="Arial"/>
                <a:cs typeface="Arial"/>
              </a:rPr>
              <a:t>ả</a:t>
            </a:r>
            <a:r>
              <a:rPr sz="1650" b="1" spc="-80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50" dirty="0">
                <a:solidFill>
                  <a:srgbClr val="1D40AF"/>
                </a:solidFill>
                <a:latin typeface="Roboto"/>
                <a:cs typeface="Roboto"/>
              </a:rPr>
              <a:t>trí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1D40AF"/>
                </a:solidFill>
                <a:latin typeface="Roboto"/>
                <a:cs typeface="Roboto"/>
              </a:rPr>
              <a:t>thông</a:t>
            </a:r>
            <a:r>
              <a:rPr sz="1650" b="1" spc="-20" dirty="0">
                <a:solidFill>
                  <a:srgbClr val="1D40AF"/>
                </a:solidFill>
                <a:latin typeface="Roboto"/>
                <a:cs typeface="Roboto"/>
              </a:rPr>
              <a:t> minh</a:t>
            </a:r>
            <a:endParaRPr sz="1650">
              <a:latin typeface="Roboto"/>
              <a:cs typeface="Roboto"/>
            </a:endParaRPr>
          </a:p>
          <a:p>
            <a:pPr marL="12700" marR="5080" algn="ctr">
              <a:lnSpc>
                <a:spcPct val="115399"/>
              </a:lnSpc>
              <a:spcBef>
                <a:spcPts val="530"/>
              </a:spcBef>
            </a:pPr>
            <a:r>
              <a:rPr sz="1300" spc="-90" dirty="0">
                <a:solidFill>
                  <a:srgbClr val="4A5462"/>
                </a:solidFill>
                <a:latin typeface="Roboto"/>
                <a:cs typeface="Roboto"/>
              </a:rPr>
              <a:t>H</a:t>
            </a:r>
            <a:r>
              <a:rPr sz="1300" spc="-90" dirty="0">
                <a:solidFill>
                  <a:srgbClr val="4A5462"/>
                </a:solidFill>
                <a:latin typeface="Arial"/>
                <a:cs typeface="Arial"/>
              </a:rPr>
              <a:t>ệ</a:t>
            </a:r>
            <a:r>
              <a:rPr sz="1300" spc="-6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th</a:t>
            </a:r>
            <a:r>
              <a:rPr sz="1300" spc="-55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âm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thanh,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hình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Arial"/>
                <a:cs typeface="Arial"/>
              </a:rPr>
              <a:t>ả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nh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k</a:t>
            </a:r>
            <a:r>
              <a:rPr sz="1300" spc="-60" dirty="0">
                <a:solidFill>
                  <a:srgbClr val="4A5462"/>
                </a:solidFill>
                <a:latin typeface="Arial"/>
                <a:cs typeface="Arial"/>
              </a:rPr>
              <a:t>ế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n</a:t>
            </a:r>
            <a:r>
              <a:rPr sz="1300" spc="-35" dirty="0">
                <a:solidFill>
                  <a:srgbClr val="4A5462"/>
                </a:solidFill>
                <a:latin typeface="Arial"/>
                <a:cs typeface="Arial"/>
              </a:rPr>
              <a:t>ố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thông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45" name="object 45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80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702" y="6438899"/>
            <a:ext cx="130961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307027"/>
            <a:ext cx="32169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-105" dirty="0"/>
              <a:t>Qu</a:t>
            </a:r>
            <a:r>
              <a:rPr sz="2850" spc="-105" dirty="0">
                <a:latin typeface="Arial"/>
                <a:cs typeface="Arial"/>
              </a:rPr>
              <a:t>ả</a:t>
            </a:r>
            <a:r>
              <a:rPr sz="2850" spc="-105" dirty="0"/>
              <a:t>n</a:t>
            </a:r>
            <a:r>
              <a:rPr sz="2850" spc="-75" dirty="0"/>
              <a:t> </a:t>
            </a:r>
            <a:r>
              <a:rPr sz="2850" spc="-175" dirty="0"/>
              <a:t>Lý</a:t>
            </a:r>
            <a:r>
              <a:rPr sz="2850" spc="-40" dirty="0"/>
              <a:t> </a:t>
            </a:r>
            <a:r>
              <a:rPr sz="2850" spc="-65" dirty="0"/>
              <a:t>N</a:t>
            </a:r>
            <a:r>
              <a:rPr sz="2650" spc="-65" dirty="0">
                <a:latin typeface="Arial"/>
                <a:cs typeface="Arial"/>
              </a:rPr>
              <a:t>ă</a:t>
            </a:r>
            <a:r>
              <a:rPr sz="2850" spc="-65" dirty="0"/>
              <a:t>ng</a:t>
            </a:r>
            <a:r>
              <a:rPr sz="2850" spc="-90" dirty="0"/>
              <a:t> </a:t>
            </a:r>
            <a:r>
              <a:rPr sz="2850" spc="-180" dirty="0"/>
              <a:t>L</a:t>
            </a:r>
            <a:r>
              <a:rPr sz="2650" spc="-180" dirty="0">
                <a:latin typeface="Arial"/>
                <a:cs typeface="Arial"/>
              </a:rPr>
              <a:t>ư</a:t>
            </a:r>
            <a:r>
              <a:rPr sz="2850" spc="-180" dirty="0">
                <a:latin typeface="Arial"/>
                <a:cs typeface="Arial"/>
              </a:rPr>
              <a:t>ợ</a:t>
            </a:r>
            <a:r>
              <a:rPr sz="2850" spc="-180" dirty="0"/>
              <a:t>ng</a:t>
            </a:r>
            <a:endParaRPr sz="28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74" y="1181099"/>
            <a:ext cx="3667124" cy="367664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162050" cy="304800"/>
            <a:chOff x="5400674" y="1562099"/>
            <a:chExt cx="1162050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162050" cy="304800"/>
            </a:xfrm>
            <a:custGeom>
              <a:avLst/>
              <a:gdLst/>
              <a:ahLst/>
              <a:cxnLst/>
              <a:rect l="l" t="t" r="r" b="b"/>
              <a:pathLst>
                <a:path w="1162050" h="304800">
                  <a:moveTo>
                    <a:pt x="100964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009649" y="0"/>
                  </a:lnTo>
                  <a:lnTo>
                    <a:pt x="1053888" y="6560"/>
                  </a:lnTo>
                  <a:lnTo>
                    <a:pt x="1094318" y="25683"/>
                  </a:lnTo>
                  <a:lnTo>
                    <a:pt x="1127457" y="55717"/>
                  </a:lnTo>
                  <a:lnTo>
                    <a:pt x="1150448" y="94078"/>
                  </a:lnTo>
                  <a:lnTo>
                    <a:pt x="1161317" y="137461"/>
                  </a:lnTo>
                  <a:lnTo>
                    <a:pt x="1162049" y="152399"/>
                  </a:lnTo>
                  <a:lnTo>
                    <a:pt x="1161866" y="159886"/>
                  </a:lnTo>
                  <a:lnTo>
                    <a:pt x="1153144" y="203733"/>
                  </a:lnTo>
                  <a:lnTo>
                    <a:pt x="1132053" y="243192"/>
                  </a:lnTo>
                  <a:lnTo>
                    <a:pt x="1100441" y="274804"/>
                  </a:lnTo>
                  <a:lnTo>
                    <a:pt x="1060982" y="295895"/>
                  </a:lnTo>
                  <a:lnTo>
                    <a:pt x="1017137" y="304616"/>
                  </a:lnTo>
                  <a:lnTo>
                    <a:pt x="100964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4" y="1638299"/>
              <a:ext cx="114299" cy="1523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677024" y="1562099"/>
            <a:ext cx="1247775" cy="304800"/>
            <a:chOff x="6677024" y="1562099"/>
            <a:chExt cx="1247775" cy="304800"/>
          </a:xfrm>
        </p:grpSpPr>
        <p:sp>
          <p:nvSpPr>
            <p:cNvPr id="13" name="object 13"/>
            <p:cNvSpPr/>
            <p:nvPr/>
          </p:nvSpPr>
          <p:spPr>
            <a:xfrm>
              <a:off x="6677024" y="1562099"/>
              <a:ext cx="1247775" cy="304800"/>
            </a:xfrm>
            <a:custGeom>
              <a:avLst/>
              <a:gdLst/>
              <a:ahLst/>
              <a:cxnLst/>
              <a:rect l="l" t="t" r="r" b="b"/>
              <a:pathLst>
                <a:path w="1247775" h="304800">
                  <a:moveTo>
                    <a:pt x="10953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5" y="243192"/>
                  </a:lnTo>
                  <a:lnTo>
                    <a:pt x="8903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095374" y="0"/>
                  </a:lnTo>
                  <a:lnTo>
                    <a:pt x="1139613" y="6560"/>
                  </a:lnTo>
                  <a:lnTo>
                    <a:pt x="1180042" y="25683"/>
                  </a:lnTo>
                  <a:lnTo>
                    <a:pt x="1213181" y="55717"/>
                  </a:lnTo>
                  <a:lnTo>
                    <a:pt x="1236172" y="94078"/>
                  </a:lnTo>
                  <a:lnTo>
                    <a:pt x="1247042" y="137461"/>
                  </a:lnTo>
                  <a:lnTo>
                    <a:pt x="1247774" y="152399"/>
                  </a:lnTo>
                  <a:lnTo>
                    <a:pt x="1247591" y="159886"/>
                  </a:lnTo>
                  <a:lnTo>
                    <a:pt x="1238868" y="203733"/>
                  </a:lnTo>
                  <a:lnTo>
                    <a:pt x="1217777" y="243192"/>
                  </a:lnTo>
                  <a:lnTo>
                    <a:pt x="1186166" y="274804"/>
                  </a:lnTo>
                  <a:lnTo>
                    <a:pt x="1146707" y="295895"/>
                  </a:lnTo>
                  <a:lnTo>
                    <a:pt x="1102861" y="304616"/>
                  </a:lnTo>
                  <a:lnTo>
                    <a:pt x="109537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1324" y="1638299"/>
              <a:ext cx="152399" cy="1523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039099" y="1562099"/>
            <a:ext cx="1495425" cy="304800"/>
            <a:chOff x="8039099" y="1562099"/>
            <a:chExt cx="1495425" cy="304800"/>
          </a:xfrm>
        </p:grpSpPr>
        <p:sp>
          <p:nvSpPr>
            <p:cNvPr id="16" name="object 16"/>
            <p:cNvSpPr/>
            <p:nvPr/>
          </p:nvSpPr>
          <p:spPr>
            <a:xfrm>
              <a:off x="8039099" y="1562099"/>
              <a:ext cx="1495425" cy="304800"/>
            </a:xfrm>
            <a:custGeom>
              <a:avLst/>
              <a:gdLst/>
              <a:ahLst/>
              <a:cxnLst/>
              <a:rect l="l" t="t" r="r" b="b"/>
              <a:pathLst>
                <a:path w="1495425" h="304800">
                  <a:moveTo>
                    <a:pt x="13430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4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343024" y="0"/>
                  </a:lnTo>
                  <a:lnTo>
                    <a:pt x="1387263" y="6560"/>
                  </a:lnTo>
                  <a:lnTo>
                    <a:pt x="1427693" y="25683"/>
                  </a:lnTo>
                  <a:lnTo>
                    <a:pt x="1460833" y="55717"/>
                  </a:lnTo>
                  <a:lnTo>
                    <a:pt x="1483823" y="94078"/>
                  </a:lnTo>
                  <a:lnTo>
                    <a:pt x="1494692" y="137461"/>
                  </a:lnTo>
                  <a:lnTo>
                    <a:pt x="1495424" y="152399"/>
                  </a:lnTo>
                  <a:lnTo>
                    <a:pt x="1495241" y="159886"/>
                  </a:lnTo>
                  <a:lnTo>
                    <a:pt x="1486519" y="203733"/>
                  </a:lnTo>
                  <a:lnTo>
                    <a:pt x="1465429" y="243192"/>
                  </a:lnTo>
                  <a:lnTo>
                    <a:pt x="1433816" y="274804"/>
                  </a:lnTo>
                  <a:lnTo>
                    <a:pt x="1394357" y="295895"/>
                  </a:lnTo>
                  <a:lnTo>
                    <a:pt x="1350511" y="304616"/>
                  </a:lnTo>
                  <a:lnTo>
                    <a:pt x="13430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8162" y="1638299"/>
              <a:ext cx="104768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332390" y="1579880"/>
            <a:ext cx="10979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45" dirty="0">
                <a:latin typeface="Arial"/>
                <a:cs typeface="Arial"/>
              </a:rPr>
              <a:t>Đ</a:t>
            </a:r>
            <a:r>
              <a:rPr sz="1300" spc="-45" dirty="0">
                <a:latin typeface="Roboto"/>
                <a:cs typeface="Roboto"/>
              </a:rPr>
              <a:t>èn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0674" y="2533649"/>
            <a:ext cx="190499" cy="190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91100" y="1142682"/>
            <a:ext cx="243332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1075"/>
              </a:spcBef>
              <a:tabLst>
                <a:tab pos="1630680" algn="l"/>
              </a:tabLst>
            </a:pPr>
            <a:r>
              <a:rPr sz="1300" spc="-55" dirty="0">
                <a:latin typeface="Roboto"/>
                <a:cs typeface="Roboto"/>
              </a:rPr>
              <a:t>Smart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plug</a:t>
            </a:r>
            <a:r>
              <a:rPr sz="1300" dirty="0">
                <a:latin typeface="Roboto"/>
                <a:cs typeface="Roboto"/>
              </a:rPr>
              <a:t>	</a:t>
            </a:r>
            <a:r>
              <a:rPr sz="1300" spc="-55" dirty="0">
                <a:latin typeface="Roboto"/>
                <a:cs typeface="Roboto"/>
              </a:rPr>
              <a:t>Thermostat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107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ậ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t/t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ắ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l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ị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ch,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8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bi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674" y="2888456"/>
            <a:ext cx="190499" cy="1666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6627" y="3219449"/>
            <a:ext cx="130968" cy="1904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48275" y="2837179"/>
            <a:ext cx="211010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Th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kê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200" spc="-50" dirty="0">
                <a:solidFill>
                  <a:srgbClr val="374050"/>
                </a:solidFill>
                <a:latin typeface="Arial"/>
                <a:cs typeface="Arial"/>
              </a:rPr>
              <a:t>ă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tiêu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th</a:t>
            </a:r>
            <a:r>
              <a:rPr sz="1300" spc="-25" dirty="0">
                <a:solidFill>
                  <a:srgbClr val="374050"/>
                </a:solidFill>
                <a:latin typeface="Arial"/>
                <a:cs typeface="Arial"/>
              </a:rPr>
              <a:t>ụ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spc="-6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ừ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xa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qua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tho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100" y="3619182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7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723900"/>
            <a:chOff x="5400674" y="4076699"/>
            <a:chExt cx="1990725" cy="7239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723900"/>
            </a:xfrm>
            <a:custGeom>
              <a:avLst/>
              <a:gdLst/>
              <a:ahLst/>
              <a:cxnLst/>
              <a:rect l="l" t="t" r="r" b="b"/>
              <a:pathLst>
                <a:path w="1990725" h="723900">
                  <a:moveTo>
                    <a:pt x="191952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652702"/>
                  </a:lnTo>
                  <a:lnTo>
                    <a:pt x="1975101" y="694193"/>
                  </a:lnTo>
                  <a:lnTo>
                    <a:pt x="1939062" y="720013"/>
                  </a:lnTo>
                  <a:lnTo>
                    <a:pt x="1924482" y="723411"/>
                  </a:lnTo>
                  <a:lnTo>
                    <a:pt x="1919527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29778" y="4190999"/>
              <a:ext cx="130480" cy="2286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851276" y="4437379"/>
            <a:ext cx="10883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Gi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ă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723900"/>
            <a:chOff x="7505698" y="4076699"/>
            <a:chExt cx="1981200" cy="7239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6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8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2032" y="4191033"/>
              <a:ext cx="228531" cy="22853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049170" y="4437379"/>
            <a:ext cx="8877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10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05" dirty="0">
                <a:solidFill>
                  <a:srgbClr val="374050"/>
                </a:solidFill>
                <a:latin typeface="Arial"/>
                <a:cs typeface="Arial"/>
              </a:rPr>
              <a:t>ự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hóa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723900"/>
            <a:chOff x="9601198" y="4076699"/>
            <a:chExt cx="1981200" cy="7239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4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6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58449" y="419099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92958" y="45541"/>
                  </a:moveTo>
                  <a:lnTo>
                    <a:pt x="119050" y="3369"/>
                  </a:lnTo>
                  <a:lnTo>
                    <a:pt x="135731" y="0"/>
                  </a:lnTo>
                  <a:lnTo>
                    <a:pt x="152411" y="3369"/>
                  </a:lnTo>
                  <a:lnTo>
                    <a:pt x="166036" y="12557"/>
                  </a:lnTo>
                  <a:lnTo>
                    <a:pt x="175224" y="26182"/>
                  </a:lnTo>
                  <a:lnTo>
                    <a:pt x="178593" y="42862"/>
                  </a:lnTo>
                  <a:lnTo>
                    <a:pt x="106933" y="42862"/>
                  </a:lnTo>
                  <a:lnTo>
                    <a:pt x="99789" y="43800"/>
                  </a:lnTo>
                  <a:lnTo>
                    <a:pt x="92958" y="45541"/>
                  </a:lnTo>
                  <a:close/>
                </a:path>
                <a:path w="257175" h="228600">
                  <a:moveTo>
                    <a:pt x="178593" y="43175"/>
                  </a:moveTo>
                  <a:lnTo>
                    <a:pt x="176227" y="42996"/>
                  </a:lnTo>
                  <a:lnTo>
                    <a:pt x="173861" y="42862"/>
                  </a:lnTo>
                  <a:lnTo>
                    <a:pt x="178593" y="42862"/>
                  </a:lnTo>
                  <a:lnTo>
                    <a:pt x="178593" y="43175"/>
                  </a:lnTo>
                  <a:close/>
                </a:path>
                <a:path w="257175" h="228600">
                  <a:moveTo>
                    <a:pt x="178847" y="114300"/>
                  </a:moveTo>
                  <a:lnTo>
                    <a:pt x="44291" y="114300"/>
                  </a:lnTo>
                  <a:lnTo>
                    <a:pt x="51004" y="95429"/>
                  </a:lnTo>
                  <a:lnTo>
                    <a:pt x="62468" y="79435"/>
                  </a:lnTo>
                  <a:lnTo>
                    <a:pt x="77825" y="67165"/>
                  </a:lnTo>
                  <a:lnTo>
                    <a:pt x="96217" y="59471"/>
                  </a:lnTo>
                  <a:lnTo>
                    <a:pt x="102315" y="57864"/>
                  </a:lnTo>
                  <a:lnTo>
                    <a:pt x="181719" y="57864"/>
                  </a:lnTo>
                  <a:lnTo>
                    <a:pt x="188293" y="51658"/>
                  </a:lnTo>
                  <a:lnTo>
                    <a:pt x="196073" y="46931"/>
                  </a:lnTo>
                  <a:lnTo>
                    <a:pt x="205171" y="43800"/>
                  </a:lnTo>
                  <a:lnTo>
                    <a:pt x="205895" y="43800"/>
                  </a:lnTo>
                  <a:lnTo>
                    <a:pt x="214312" y="42862"/>
                  </a:lnTo>
                  <a:lnTo>
                    <a:pt x="224090" y="42862"/>
                  </a:lnTo>
                  <a:lnTo>
                    <a:pt x="227483" y="47238"/>
                  </a:lnTo>
                  <a:lnTo>
                    <a:pt x="220206" y="76393"/>
                  </a:lnTo>
                  <a:lnTo>
                    <a:pt x="225245" y="81609"/>
                  </a:lnTo>
                  <a:lnTo>
                    <a:pt x="229749" y="87315"/>
                  </a:lnTo>
                  <a:lnTo>
                    <a:pt x="233667" y="93465"/>
                  </a:lnTo>
                  <a:lnTo>
                    <a:pt x="236949" y="100012"/>
                  </a:lnTo>
                  <a:lnTo>
                    <a:pt x="250790" y="100012"/>
                  </a:lnTo>
                  <a:lnTo>
                    <a:pt x="257175" y="106397"/>
                  </a:lnTo>
                  <a:lnTo>
                    <a:pt x="257175" y="107156"/>
                  </a:lnTo>
                  <a:lnTo>
                    <a:pt x="186350" y="107156"/>
                  </a:lnTo>
                  <a:lnTo>
                    <a:pt x="183824" y="108202"/>
                  </a:lnTo>
                  <a:lnTo>
                    <a:pt x="179639" y="112387"/>
                  </a:lnTo>
                  <a:lnTo>
                    <a:pt x="178847" y="114300"/>
                  </a:lnTo>
                  <a:close/>
                </a:path>
                <a:path w="257175" h="228600">
                  <a:moveTo>
                    <a:pt x="181719" y="57864"/>
                  </a:moveTo>
                  <a:lnTo>
                    <a:pt x="102651" y="57864"/>
                  </a:lnTo>
                  <a:lnTo>
                    <a:pt x="108049" y="57150"/>
                  </a:lnTo>
                  <a:lnTo>
                    <a:pt x="173896" y="57150"/>
                  </a:lnTo>
                  <a:lnTo>
                    <a:pt x="177968" y="57417"/>
                  </a:lnTo>
                  <a:lnTo>
                    <a:pt x="179843" y="57596"/>
                  </a:lnTo>
                  <a:lnTo>
                    <a:pt x="181719" y="57864"/>
                  </a:lnTo>
                  <a:close/>
                </a:path>
                <a:path w="257175" h="228600">
                  <a:moveTo>
                    <a:pt x="107915" y="228600"/>
                  </a:moveTo>
                  <a:lnTo>
                    <a:pt x="77822" y="228600"/>
                  </a:lnTo>
                  <a:lnTo>
                    <a:pt x="71437" y="222215"/>
                  </a:lnTo>
                  <a:lnTo>
                    <a:pt x="71437" y="185737"/>
                  </a:lnTo>
                  <a:lnTo>
                    <a:pt x="60737" y="175858"/>
                  </a:lnTo>
                  <a:lnTo>
                    <a:pt x="52238" y="163999"/>
                  </a:lnTo>
                  <a:lnTo>
                    <a:pt x="46285" y="150507"/>
                  </a:lnTo>
                  <a:lnTo>
                    <a:pt x="43219" y="135731"/>
                  </a:lnTo>
                  <a:lnTo>
                    <a:pt x="30360" y="135731"/>
                  </a:lnTo>
                  <a:lnTo>
                    <a:pt x="18534" y="133348"/>
                  </a:lnTo>
                  <a:lnTo>
                    <a:pt x="8885" y="126846"/>
                  </a:lnTo>
                  <a:lnTo>
                    <a:pt x="2383" y="117196"/>
                  </a:lnTo>
                  <a:lnTo>
                    <a:pt x="0" y="105370"/>
                  </a:lnTo>
                  <a:lnTo>
                    <a:pt x="2003" y="95429"/>
                  </a:lnTo>
                  <a:lnTo>
                    <a:pt x="2436" y="93465"/>
                  </a:lnTo>
                  <a:lnTo>
                    <a:pt x="8885" y="83894"/>
                  </a:lnTo>
                  <a:lnTo>
                    <a:pt x="18534" y="77392"/>
                  </a:lnTo>
                  <a:lnTo>
                    <a:pt x="30360" y="75009"/>
                  </a:lnTo>
                  <a:lnTo>
                    <a:pt x="38085" y="75009"/>
                  </a:lnTo>
                  <a:lnTo>
                    <a:pt x="42862" y="79786"/>
                  </a:lnTo>
                  <a:lnTo>
                    <a:pt x="42862" y="91663"/>
                  </a:lnTo>
                  <a:lnTo>
                    <a:pt x="38085" y="96440"/>
                  </a:lnTo>
                  <a:lnTo>
                    <a:pt x="25449" y="96440"/>
                  </a:lnTo>
                  <a:lnTo>
                    <a:pt x="21431" y="100458"/>
                  </a:lnTo>
                  <a:lnTo>
                    <a:pt x="21431" y="110281"/>
                  </a:lnTo>
                  <a:lnTo>
                    <a:pt x="25449" y="114300"/>
                  </a:lnTo>
                  <a:lnTo>
                    <a:pt x="178847" y="114300"/>
                  </a:lnTo>
                  <a:lnTo>
                    <a:pt x="178593" y="114912"/>
                  </a:lnTo>
                  <a:lnTo>
                    <a:pt x="178593" y="120830"/>
                  </a:lnTo>
                  <a:lnTo>
                    <a:pt x="179639" y="123356"/>
                  </a:lnTo>
                  <a:lnTo>
                    <a:pt x="183824" y="127541"/>
                  </a:lnTo>
                  <a:lnTo>
                    <a:pt x="186350" y="128587"/>
                  </a:lnTo>
                  <a:lnTo>
                    <a:pt x="257175" y="128587"/>
                  </a:lnTo>
                  <a:lnTo>
                    <a:pt x="257175" y="165065"/>
                  </a:lnTo>
                  <a:lnTo>
                    <a:pt x="250790" y="171450"/>
                  </a:lnTo>
                  <a:lnTo>
                    <a:pt x="228600" y="171450"/>
                  </a:lnTo>
                  <a:lnTo>
                    <a:pt x="224536" y="176852"/>
                  </a:lnTo>
                  <a:lnTo>
                    <a:pt x="219714" y="181674"/>
                  </a:lnTo>
                  <a:lnTo>
                    <a:pt x="214312" y="185737"/>
                  </a:lnTo>
                  <a:lnTo>
                    <a:pt x="214312" y="200025"/>
                  </a:lnTo>
                  <a:lnTo>
                    <a:pt x="114300" y="200025"/>
                  </a:lnTo>
                  <a:lnTo>
                    <a:pt x="114300" y="222215"/>
                  </a:lnTo>
                  <a:lnTo>
                    <a:pt x="107915" y="228600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192268" y="128587"/>
                  </a:lnTo>
                  <a:lnTo>
                    <a:pt x="194794" y="127541"/>
                  </a:lnTo>
                  <a:lnTo>
                    <a:pt x="198978" y="123356"/>
                  </a:lnTo>
                  <a:lnTo>
                    <a:pt x="200024" y="120830"/>
                  </a:lnTo>
                  <a:lnTo>
                    <a:pt x="200024" y="114912"/>
                  </a:lnTo>
                  <a:lnTo>
                    <a:pt x="198978" y="112387"/>
                  </a:lnTo>
                  <a:lnTo>
                    <a:pt x="194794" y="108202"/>
                  </a:lnTo>
                  <a:lnTo>
                    <a:pt x="192268" y="107156"/>
                  </a:lnTo>
                  <a:lnTo>
                    <a:pt x="257175" y="107156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207927" y="228600"/>
                  </a:moveTo>
                  <a:lnTo>
                    <a:pt x="177834" y="228600"/>
                  </a:lnTo>
                  <a:lnTo>
                    <a:pt x="171450" y="222215"/>
                  </a:lnTo>
                  <a:lnTo>
                    <a:pt x="171450" y="200025"/>
                  </a:lnTo>
                  <a:lnTo>
                    <a:pt x="214312" y="200025"/>
                  </a:lnTo>
                  <a:lnTo>
                    <a:pt x="214312" y="222215"/>
                  </a:lnTo>
                  <a:lnTo>
                    <a:pt x="207927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023375" y="4437379"/>
            <a:ext cx="11347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chi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phí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99" y="6462712"/>
            <a:ext cx="214312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8074" y="6438899"/>
            <a:ext cx="190537" cy="1886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33918" y="6438899"/>
            <a:ext cx="168436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91623"/>
            <a:ext cx="30416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/>
              <a:t>An</a:t>
            </a:r>
            <a:r>
              <a:rPr sz="3000" spc="-60" dirty="0"/>
              <a:t> </a:t>
            </a:r>
            <a:r>
              <a:rPr sz="3000" spc="-175" dirty="0"/>
              <a:t>Ninh</a:t>
            </a:r>
            <a:r>
              <a:rPr sz="3000" spc="-55" dirty="0"/>
              <a:t> </a:t>
            </a:r>
            <a:r>
              <a:rPr sz="3000" spc="-204" dirty="0"/>
              <a:t>&amp;</a:t>
            </a:r>
            <a:r>
              <a:rPr sz="3000" spc="-55" dirty="0"/>
              <a:t> </a:t>
            </a:r>
            <a:r>
              <a:rPr sz="3000" spc="-190" dirty="0"/>
              <a:t>Giám</a:t>
            </a:r>
            <a:r>
              <a:rPr sz="3000" spc="-55" dirty="0"/>
              <a:t> </a:t>
            </a:r>
            <a:r>
              <a:rPr sz="3000" spc="-120" dirty="0"/>
              <a:t>Sát</a:t>
            </a:r>
            <a:endParaRPr sz="3000"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1074" y="1181099"/>
            <a:ext cx="3676649" cy="367664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190625" cy="304800"/>
            <a:chOff x="5400674" y="1562099"/>
            <a:chExt cx="1190625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190625" cy="304800"/>
            </a:xfrm>
            <a:custGeom>
              <a:avLst/>
              <a:gdLst/>
              <a:ahLst/>
              <a:cxnLst/>
              <a:rect l="l" t="t" r="r" b="b"/>
              <a:pathLst>
                <a:path w="1190625" h="304800">
                  <a:moveTo>
                    <a:pt x="10382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038224" y="0"/>
                  </a:lnTo>
                  <a:lnTo>
                    <a:pt x="1082464" y="6560"/>
                  </a:lnTo>
                  <a:lnTo>
                    <a:pt x="1122893" y="25683"/>
                  </a:lnTo>
                  <a:lnTo>
                    <a:pt x="1156032" y="55717"/>
                  </a:lnTo>
                  <a:lnTo>
                    <a:pt x="1179023" y="94078"/>
                  </a:lnTo>
                  <a:lnTo>
                    <a:pt x="1189892" y="137461"/>
                  </a:lnTo>
                  <a:lnTo>
                    <a:pt x="1190624" y="152399"/>
                  </a:lnTo>
                  <a:lnTo>
                    <a:pt x="1190441" y="159886"/>
                  </a:lnTo>
                  <a:lnTo>
                    <a:pt x="1181719" y="203733"/>
                  </a:lnTo>
                  <a:lnTo>
                    <a:pt x="1160628" y="243192"/>
                  </a:lnTo>
                  <a:lnTo>
                    <a:pt x="1129016" y="274804"/>
                  </a:lnTo>
                  <a:lnTo>
                    <a:pt x="1089557" y="295895"/>
                  </a:lnTo>
                  <a:lnTo>
                    <a:pt x="1045711" y="304616"/>
                  </a:lnTo>
                  <a:lnTo>
                    <a:pt x="10382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4" y="1657349"/>
              <a:ext cx="171449" cy="1142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705599" y="1562099"/>
            <a:ext cx="1323975" cy="304800"/>
            <a:chOff x="6705599" y="1562099"/>
            <a:chExt cx="1323975" cy="304800"/>
          </a:xfrm>
        </p:grpSpPr>
        <p:sp>
          <p:nvSpPr>
            <p:cNvPr id="13" name="object 13"/>
            <p:cNvSpPr/>
            <p:nvPr/>
          </p:nvSpPr>
          <p:spPr>
            <a:xfrm>
              <a:off x="6705599" y="1562099"/>
              <a:ext cx="1323975" cy="304800"/>
            </a:xfrm>
            <a:custGeom>
              <a:avLst/>
              <a:gdLst/>
              <a:ahLst/>
              <a:cxnLst/>
              <a:rect l="l" t="t" r="r" b="b"/>
              <a:pathLst>
                <a:path w="1323975" h="304800">
                  <a:moveTo>
                    <a:pt x="11715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171574" y="0"/>
                  </a:lnTo>
                  <a:lnTo>
                    <a:pt x="1215814" y="6560"/>
                  </a:lnTo>
                  <a:lnTo>
                    <a:pt x="1256243" y="25683"/>
                  </a:lnTo>
                  <a:lnTo>
                    <a:pt x="1289382" y="55717"/>
                  </a:lnTo>
                  <a:lnTo>
                    <a:pt x="1312373" y="94078"/>
                  </a:lnTo>
                  <a:lnTo>
                    <a:pt x="1323242" y="137461"/>
                  </a:lnTo>
                  <a:lnTo>
                    <a:pt x="1323974" y="152399"/>
                  </a:lnTo>
                  <a:lnTo>
                    <a:pt x="1323791" y="159886"/>
                  </a:lnTo>
                  <a:lnTo>
                    <a:pt x="1315069" y="203733"/>
                  </a:lnTo>
                  <a:lnTo>
                    <a:pt x="1293978" y="243192"/>
                  </a:lnTo>
                  <a:lnTo>
                    <a:pt x="1262366" y="274804"/>
                  </a:lnTo>
                  <a:lnTo>
                    <a:pt x="1222908" y="295895"/>
                  </a:lnTo>
                  <a:lnTo>
                    <a:pt x="1179061" y="304616"/>
                  </a:lnTo>
                  <a:lnTo>
                    <a:pt x="117157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19899" y="1638299"/>
              <a:ext cx="152429" cy="15094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43874" y="1562099"/>
            <a:ext cx="1657350" cy="304800"/>
            <a:chOff x="8143874" y="1562099"/>
            <a:chExt cx="1657350" cy="304800"/>
          </a:xfrm>
        </p:grpSpPr>
        <p:sp>
          <p:nvSpPr>
            <p:cNvPr id="16" name="object 16"/>
            <p:cNvSpPr/>
            <p:nvPr/>
          </p:nvSpPr>
          <p:spPr>
            <a:xfrm>
              <a:off x="8143874" y="1562099"/>
              <a:ext cx="1657350" cy="304800"/>
            </a:xfrm>
            <a:custGeom>
              <a:avLst/>
              <a:gdLst/>
              <a:ahLst/>
              <a:cxnLst/>
              <a:rect l="l" t="t" r="r" b="b"/>
              <a:pathLst>
                <a:path w="1657350" h="304800">
                  <a:moveTo>
                    <a:pt x="150494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04949" y="0"/>
                  </a:lnTo>
                  <a:lnTo>
                    <a:pt x="1549188" y="6560"/>
                  </a:lnTo>
                  <a:lnTo>
                    <a:pt x="1589616" y="25683"/>
                  </a:lnTo>
                  <a:lnTo>
                    <a:pt x="1622756" y="55717"/>
                  </a:lnTo>
                  <a:lnTo>
                    <a:pt x="1645747" y="94078"/>
                  </a:lnTo>
                  <a:lnTo>
                    <a:pt x="1656617" y="137461"/>
                  </a:lnTo>
                  <a:lnTo>
                    <a:pt x="1657349" y="152399"/>
                  </a:lnTo>
                  <a:lnTo>
                    <a:pt x="1657166" y="159886"/>
                  </a:lnTo>
                  <a:lnTo>
                    <a:pt x="1648442" y="203733"/>
                  </a:lnTo>
                  <a:lnTo>
                    <a:pt x="1627351" y="243192"/>
                  </a:lnTo>
                  <a:lnTo>
                    <a:pt x="1595740" y="274804"/>
                  </a:lnTo>
                  <a:lnTo>
                    <a:pt x="1556282" y="295895"/>
                  </a:lnTo>
                  <a:lnTo>
                    <a:pt x="1512436" y="304616"/>
                  </a:lnTo>
                  <a:lnTo>
                    <a:pt x="150494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7489" y="1638299"/>
              <a:ext cx="134748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52346" y="1579880"/>
            <a:ext cx="12465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latin typeface="Roboto"/>
                <a:cs typeface="Roboto"/>
              </a:rPr>
              <a:t>Chuông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c</a:t>
            </a:r>
            <a:r>
              <a:rPr sz="1250" spc="-70" dirty="0">
                <a:latin typeface="Arial"/>
                <a:cs typeface="Arial"/>
              </a:rPr>
              <a:t>ử</a:t>
            </a:r>
            <a:r>
              <a:rPr sz="1300" spc="-70" dirty="0">
                <a:latin typeface="Roboto"/>
                <a:cs typeface="Roboto"/>
              </a:rPr>
              <a:t>a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video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0674" y="2533649"/>
            <a:ext cx="154781" cy="191876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91100" y="1142682"/>
            <a:ext cx="253428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74015">
              <a:lnSpc>
                <a:spcPct val="100000"/>
              </a:lnSpc>
              <a:spcBef>
                <a:spcPts val="1075"/>
              </a:spcBef>
              <a:tabLst>
                <a:tab pos="1652270" algn="l"/>
              </a:tabLst>
            </a:pPr>
            <a:r>
              <a:rPr sz="1300" spc="-70" dirty="0">
                <a:latin typeface="Roboto"/>
                <a:cs typeface="Roboto"/>
              </a:rPr>
              <a:t>Camera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AI</a:t>
            </a:r>
            <a:r>
              <a:rPr sz="1300" dirty="0">
                <a:latin typeface="Roboto"/>
                <a:cs typeface="Roboto"/>
              </a:rPr>
              <a:t>	</a:t>
            </a:r>
            <a:r>
              <a:rPr sz="1300" spc="-65" dirty="0">
                <a:latin typeface="Roboto"/>
                <a:cs typeface="Roboto"/>
              </a:rPr>
              <a:t>Khóa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70" dirty="0">
                <a:latin typeface="Roboto"/>
                <a:cs typeface="Roboto"/>
              </a:rPr>
              <a:t>vân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tay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293370">
              <a:lnSpc>
                <a:spcPct val="100000"/>
              </a:lnSpc>
              <a:spcBef>
                <a:spcPts val="107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báo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chuy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674" y="2876549"/>
            <a:ext cx="236004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0674" y="3219449"/>
            <a:ext cx="214312" cy="1904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719712" y="2837179"/>
            <a:ext cx="154368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ậ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d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khuôn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ặ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spc="-14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140" dirty="0">
                <a:solidFill>
                  <a:srgbClr val="374050"/>
                </a:solidFill>
                <a:latin typeface="Arial"/>
                <a:cs typeface="Arial"/>
              </a:rPr>
              <a:t>ở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khóa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ừ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xa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100" y="3619182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7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723900"/>
            <a:chOff x="5400674" y="4076699"/>
            <a:chExt cx="1990725" cy="7239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723900"/>
            </a:xfrm>
            <a:custGeom>
              <a:avLst/>
              <a:gdLst/>
              <a:ahLst/>
              <a:cxnLst/>
              <a:rect l="l" t="t" r="r" b="b"/>
              <a:pathLst>
                <a:path w="1990725" h="723900">
                  <a:moveTo>
                    <a:pt x="191952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652702"/>
                  </a:lnTo>
                  <a:lnTo>
                    <a:pt x="1975101" y="694193"/>
                  </a:lnTo>
                  <a:lnTo>
                    <a:pt x="1939062" y="720013"/>
                  </a:lnTo>
                  <a:lnTo>
                    <a:pt x="1924482" y="723411"/>
                  </a:lnTo>
                  <a:lnTo>
                    <a:pt x="1919527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4118" y="4190999"/>
              <a:ext cx="214312" cy="22824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120804" y="4437379"/>
            <a:ext cx="5492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toàn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723900"/>
            <a:chOff x="7505698" y="4076699"/>
            <a:chExt cx="1981200" cy="7239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6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8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1999" y="4204126"/>
              <a:ext cx="228644" cy="20234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166000" y="4437379"/>
            <a:ext cx="6540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Linh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ho</a:t>
            </a:r>
            <a:r>
              <a:rPr sz="1300" spc="-40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723900"/>
            <a:chOff x="9601198" y="4076699"/>
            <a:chExt cx="1981200" cy="7239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4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6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58092" y="4205287"/>
              <a:ext cx="258445" cy="200025"/>
            </a:xfrm>
            <a:custGeom>
              <a:avLst/>
              <a:gdLst/>
              <a:ahLst/>
              <a:cxnLst/>
              <a:rect l="l" t="t" r="r" b="b"/>
              <a:pathLst>
                <a:path w="258445" h="200025">
                  <a:moveTo>
                    <a:pt x="128944" y="200025"/>
                  </a:moveTo>
                  <a:lnTo>
                    <a:pt x="80305" y="189365"/>
                  </a:lnTo>
                  <a:lnTo>
                    <a:pt x="42951" y="164038"/>
                  </a:lnTo>
                  <a:lnTo>
                    <a:pt x="16844" y="133465"/>
                  </a:lnTo>
                  <a:lnTo>
                    <a:pt x="0" y="98047"/>
                  </a:lnTo>
                  <a:lnTo>
                    <a:pt x="1473" y="94520"/>
                  </a:lnTo>
                  <a:lnTo>
                    <a:pt x="28584" y="51065"/>
                  </a:lnTo>
                  <a:lnTo>
                    <a:pt x="60186" y="22113"/>
                  </a:lnTo>
                  <a:lnTo>
                    <a:pt x="103246" y="2872"/>
                  </a:lnTo>
                  <a:lnTo>
                    <a:pt x="128944" y="0"/>
                  </a:lnTo>
                  <a:lnTo>
                    <a:pt x="154643" y="2872"/>
                  </a:lnTo>
                  <a:lnTo>
                    <a:pt x="177583" y="10659"/>
                  </a:lnTo>
                  <a:lnTo>
                    <a:pt x="197702" y="22113"/>
                  </a:lnTo>
                  <a:lnTo>
                    <a:pt x="214604" y="35718"/>
                  </a:lnTo>
                  <a:lnTo>
                    <a:pt x="124723" y="35718"/>
                  </a:lnTo>
                  <a:lnTo>
                    <a:pt x="120542" y="36130"/>
                  </a:lnTo>
                  <a:lnTo>
                    <a:pt x="80497" y="57535"/>
                  </a:lnTo>
                  <a:lnTo>
                    <a:pt x="64776" y="94520"/>
                  </a:lnTo>
                  <a:lnTo>
                    <a:pt x="64813" y="105883"/>
                  </a:lnTo>
                  <a:lnTo>
                    <a:pt x="65022" y="108004"/>
                  </a:lnTo>
                  <a:lnTo>
                    <a:pt x="65062" y="108415"/>
                  </a:lnTo>
                  <a:lnTo>
                    <a:pt x="86467" y="148460"/>
                  </a:lnTo>
                  <a:lnTo>
                    <a:pt x="124723" y="164306"/>
                  </a:lnTo>
                  <a:lnTo>
                    <a:pt x="214604" y="164306"/>
                  </a:lnTo>
                  <a:lnTo>
                    <a:pt x="197702" y="177911"/>
                  </a:lnTo>
                  <a:lnTo>
                    <a:pt x="177583" y="189365"/>
                  </a:lnTo>
                  <a:lnTo>
                    <a:pt x="154643" y="197152"/>
                  </a:lnTo>
                  <a:lnTo>
                    <a:pt x="128944" y="200025"/>
                  </a:lnTo>
                  <a:close/>
                </a:path>
                <a:path w="258445" h="200025">
                  <a:moveTo>
                    <a:pt x="214604" y="164306"/>
                  </a:moveTo>
                  <a:lnTo>
                    <a:pt x="133166" y="164306"/>
                  </a:lnTo>
                  <a:lnTo>
                    <a:pt x="137347" y="163894"/>
                  </a:lnTo>
                  <a:lnTo>
                    <a:pt x="145628" y="162247"/>
                  </a:lnTo>
                  <a:lnTo>
                    <a:pt x="180057" y="139242"/>
                  </a:lnTo>
                  <a:lnTo>
                    <a:pt x="193113" y="94520"/>
                  </a:lnTo>
                  <a:lnTo>
                    <a:pt x="192826" y="91609"/>
                  </a:lnTo>
                  <a:lnTo>
                    <a:pt x="171422" y="51564"/>
                  </a:lnTo>
                  <a:lnTo>
                    <a:pt x="133166" y="35718"/>
                  </a:lnTo>
                  <a:lnTo>
                    <a:pt x="214604" y="35718"/>
                  </a:lnTo>
                  <a:lnTo>
                    <a:pt x="241040" y="66542"/>
                  </a:lnTo>
                  <a:lnTo>
                    <a:pt x="257934" y="98047"/>
                  </a:lnTo>
                  <a:lnTo>
                    <a:pt x="257934" y="101977"/>
                  </a:lnTo>
                  <a:lnTo>
                    <a:pt x="229305" y="148940"/>
                  </a:lnTo>
                  <a:lnTo>
                    <a:pt x="214937" y="164038"/>
                  </a:lnTo>
                  <a:lnTo>
                    <a:pt x="214604" y="164306"/>
                  </a:lnTo>
                  <a:close/>
                </a:path>
                <a:path w="258445" h="200025">
                  <a:moveTo>
                    <a:pt x="171026" y="100012"/>
                  </a:moveTo>
                  <a:lnTo>
                    <a:pt x="100369" y="100012"/>
                  </a:lnTo>
                  <a:lnTo>
                    <a:pt x="110080" y="98047"/>
                  </a:lnTo>
                  <a:lnTo>
                    <a:pt x="111526" y="97735"/>
                  </a:lnTo>
                  <a:lnTo>
                    <a:pt x="120584" y="91609"/>
                  </a:lnTo>
                  <a:lnTo>
                    <a:pt x="126696" y="82551"/>
                  </a:lnTo>
                  <a:lnTo>
                    <a:pt x="128944" y="71437"/>
                  </a:lnTo>
                  <a:lnTo>
                    <a:pt x="128862" y="67802"/>
                  </a:lnTo>
                  <a:lnTo>
                    <a:pt x="128408" y="65231"/>
                  </a:lnTo>
                  <a:lnTo>
                    <a:pt x="126963" y="60782"/>
                  </a:lnTo>
                  <a:lnTo>
                    <a:pt x="126693" y="59824"/>
                  </a:lnTo>
                  <a:lnTo>
                    <a:pt x="128185" y="57060"/>
                  </a:lnTo>
                  <a:lnTo>
                    <a:pt x="130335" y="57060"/>
                  </a:lnTo>
                  <a:lnTo>
                    <a:pt x="164623" y="76224"/>
                  </a:lnTo>
                  <a:lnTo>
                    <a:pt x="170684" y="94520"/>
                  </a:lnTo>
                  <a:lnTo>
                    <a:pt x="170763" y="95790"/>
                  </a:lnTo>
                  <a:lnTo>
                    <a:pt x="170884" y="97735"/>
                  </a:lnTo>
                  <a:lnTo>
                    <a:pt x="170992" y="99476"/>
                  </a:lnTo>
                  <a:lnTo>
                    <a:pt x="171026" y="100012"/>
                  </a:lnTo>
                  <a:close/>
                </a:path>
                <a:path w="258445" h="200025">
                  <a:moveTo>
                    <a:pt x="123029" y="142459"/>
                  </a:moveTo>
                  <a:lnTo>
                    <a:pt x="87510" y="111085"/>
                  </a:lnTo>
                  <a:lnTo>
                    <a:pt x="85992" y="99253"/>
                  </a:lnTo>
                  <a:lnTo>
                    <a:pt x="88850" y="97735"/>
                  </a:lnTo>
                  <a:lnTo>
                    <a:pt x="94163" y="99476"/>
                  </a:lnTo>
                  <a:lnTo>
                    <a:pt x="97199" y="100012"/>
                  </a:lnTo>
                  <a:lnTo>
                    <a:pt x="171026" y="100012"/>
                  </a:lnTo>
                  <a:lnTo>
                    <a:pt x="171289" y="104234"/>
                  </a:lnTo>
                  <a:lnTo>
                    <a:pt x="171392" y="105883"/>
                  </a:lnTo>
                  <a:lnTo>
                    <a:pt x="166041" y="121427"/>
                  </a:lnTo>
                  <a:lnTo>
                    <a:pt x="155258" y="133831"/>
                  </a:lnTo>
                  <a:lnTo>
                    <a:pt x="140017" y="141401"/>
                  </a:lnTo>
                  <a:lnTo>
                    <a:pt x="123029" y="14245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015635" y="4437379"/>
            <a:ext cx="11499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dõi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ọ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lúc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49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3971" y="6450805"/>
            <a:ext cx="240542" cy="1666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4" y="6438899"/>
            <a:ext cx="238124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53849" y="6438899"/>
            <a:ext cx="214610" cy="1904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91623"/>
            <a:ext cx="33127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95" dirty="0"/>
              <a:t>T</a:t>
            </a:r>
            <a:r>
              <a:rPr sz="2800" spc="-295" dirty="0">
                <a:latin typeface="Arial"/>
                <a:cs typeface="Arial"/>
              </a:rPr>
              <a:t>ự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600" spc="-165" dirty="0">
                <a:latin typeface="Arial"/>
                <a:cs typeface="Arial"/>
              </a:rPr>
              <a:t>Đ</a:t>
            </a:r>
            <a:r>
              <a:rPr sz="2800" spc="-165" dirty="0">
                <a:latin typeface="Arial"/>
                <a:cs typeface="Arial"/>
              </a:rPr>
              <a:t>ộ</a:t>
            </a:r>
            <a:r>
              <a:rPr sz="3000" spc="-165" dirty="0"/>
              <a:t>ng</a:t>
            </a:r>
            <a:r>
              <a:rPr sz="3000" spc="-55" dirty="0"/>
              <a:t> </a:t>
            </a:r>
            <a:r>
              <a:rPr sz="3000" spc="-204" dirty="0"/>
              <a:t>Hóa</a:t>
            </a:r>
            <a:r>
              <a:rPr sz="3000" spc="-125" dirty="0"/>
              <a:t> </a:t>
            </a:r>
            <a:r>
              <a:rPr sz="3000" spc="-145" dirty="0"/>
              <a:t>Thi</a:t>
            </a:r>
            <a:r>
              <a:rPr sz="2800" spc="-145" dirty="0">
                <a:latin typeface="Arial"/>
                <a:cs typeface="Arial"/>
              </a:rPr>
              <a:t>ế</a:t>
            </a:r>
            <a:r>
              <a:rPr sz="3000" spc="-145" dirty="0"/>
              <a:t>t</a:t>
            </a:r>
            <a:r>
              <a:rPr sz="3000" spc="-55" dirty="0"/>
              <a:t> </a:t>
            </a:r>
            <a:r>
              <a:rPr sz="3000" spc="-35" dirty="0"/>
              <a:t>B</a:t>
            </a:r>
            <a:r>
              <a:rPr sz="2800" spc="-35" dirty="0">
                <a:latin typeface="Arial"/>
                <a:cs typeface="Arial"/>
              </a:rPr>
              <a:t>ị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1181099"/>
            <a:ext cx="4410075" cy="2486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666875" cy="304800"/>
            <a:chOff x="5400674" y="1562099"/>
            <a:chExt cx="1666875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666875" cy="304800"/>
            </a:xfrm>
            <a:custGeom>
              <a:avLst/>
              <a:gdLst/>
              <a:ahLst/>
              <a:cxnLst/>
              <a:rect l="l" t="t" r="r" b="b"/>
              <a:pathLst>
                <a:path w="1666875" h="304800">
                  <a:moveTo>
                    <a:pt x="15144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14474" y="0"/>
                  </a:lnTo>
                  <a:lnTo>
                    <a:pt x="1558713" y="6560"/>
                  </a:lnTo>
                  <a:lnTo>
                    <a:pt x="1599142" y="25683"/>
                  </a:lnTo>
                  <a:lnTo>
                    <a:pt x="1632282" y="55717"/>
                  </a:lnTo>
                  <a:lnTo>
                    <a:pt x="1655273" y="94078"/>
                  </a:lnTo>
                  <a:lnTo>
                    <a:pt x="1666142" y="137461"/>
                  </a:lnTo>
                  <a:lnTo>
                    <a:pt x="1666874" y="152399"/>
                  </a:lnTo>
                  <a:lnTo>
                    <a:pt x="1666691" y="159886"/>
                  </a:lnTo>
                  <a:lnTo>
                    <a:pt x="1657969" y="203733"/>
                  </a:lnTo>
                  <a:lnTo>
                    <a:pt x="1636878" y="243192"/>
                  </a:lnTo>
                  <a:lnTo>
                    <a:pt x="1605266" y="274804"/>
                  </a:lnTo>
                  <a:lnTo>
                    <a:pt x="1565807" y="295895"/>
                  </a:lnTo>
                  <a:lnTo>
                    <a:pt x="1521961" y="304616"/>
                  </a:lnTo>
                  <a:lnTo>
                    <a:pt x="151447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4" y="1638299"/>
              <a:ext cx="114299" cy="1523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181849" y="1562099"/>
            <a:ext cx="1885950" cy="304800"/>
            <a:chOff x="7181849" y="1562099"/>
            <a:chExt cx="1885950" cy="304800"/>
          </a:xfrm>
        </p:grpSpPr>
        <p:sp>
          <p:nvSpPr>
            <p:cNvPr id="13" name="object 13"/>
            <p:cNvSpPr/>
            <p:nvPr/>
          </p:nvSpPr>
          <p:spPr>
            <a:xfrm>
              <a:off x="7181849" y="1562099"/>
              <a:ext cx="1885950" cy="304800"/>
            </a:xfrm>
            <a:custGeom>
              <a:avLst/>
              <a:gdLst/>
              <a:ahLst/>
              <a:cxnLst/>
              <a:rect l="l" t="t" r="r" b="b"/>
              <a:pathLst>
                <a:path w="1885950" h="304800">
                  <a:moveTo>
                    <a:pt x="173354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4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733549" y="0"/>
                  </a:lnTo>
                  <a:lnTo>
                    <a:pt x="1777788" y="6560"/>
                  </a:lnTo>
                  <a:lnTo>
                    <a:pt x="1818217" y="25683"/>
                  </a:lnTo>
                  <a:lnTo>
                    <a:pt x="1851357" y="55717"/>
                  </a:lnTo>
                  <a:lnTo>
                    <a:pt x="1874347" y="94078"/>
                  </a:lnTo>
                  <a:lnTo>
                    <a:pt x="1885217" y="137461"/>
                  </a:lnTo>
                  <a:lnTo>
                    <a:pt x="1885949" y="152399"/>
                  </a:lnTo>
                  <a:lnTo>
                    <a:pt x="1885766" y="159886"/>
                  </a:lnTo>
                  <a:lnTo>
                    <a:pt x="1877043" y="203733"/>
                  </a:lnTo>
                  <a:lnTo>
                    <a:pt x="1855953" y="243192"/>
                  </a:lnTo>
                  <a:lnTo>
                    <a:pt x="1824341" y="274804"/>
                  </a:lnTo>
                  <a:lnTo>
                    <a:pt x="1784882" y="295895"/>
                  </a:lnTo>
                  <a:lnTo>
                    <a:pt x="1741036" y="304616"/>
                  </a:lnTo>
                  <a:lnTo>
                    <a:pt x="173354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6149" y="1657349"/>
              <a:ext cx="171449" cy="1142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9182099" y="1562099"/>
            <a:ext cx="885825" cy="304800"/>
            <a:chOff x="9182099" y="1562099"/>
            <a:chExt cx="885825" cy="304800"/>
          </a:xfrm>
        </p:grpSpPr>
        <p:sp>
          <p:nvSpPr>
            <p:cNvPr id="16" name="object 16"/>
            <p:cNvSpPr/>
            <p:nvPr/>
          </p:nvSpPr>
          <p:spPr>
            <a:xfrm>
              <a:off x="9182099" y="1562099"/>
              <a:ext cx="885825" cy="304800"/>
            </a:xfrm>
            <a:custGeom>
              <a:avLst/>
              <a:gdLst/>
              <a:ahLst/>
              <a:cxnLst/>
              <a:rect l="l" t="t" r="r" b="b"/>
              <a:pathLst>
                <a:path w="885825" h="304800">
                  <a:moveTo>
                    <a:pt x="7334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733424" y="0"/>
                  </a:lnTo>
                  <a:lnTo>
                    <a:pt x="777663" y="6560"/>
                  </a:lnTo>
                  <a:lnTo>
                    <a:pt x="818093" y="25683"/>
                  </a:lnTo>
                  <a:lnTo>
                    <a:pt x="851231" y="55717"/>
                  </a:lnTo>
                  <a:lnTo>
                    <a:pt x="874222" y="94078"/>
                  </a:lnTo>
                  <a:lnTo>
                    <a:pt x="885091" y="137461"/>
                  </a:lnTo>
                  <a:lnTo>
                    <a:pt x="885824" y="152399"/>
                  </a:lnTo>
                  <a:lnTo>
                    <a:pt x="885641" y="159886"/>
                  </a:lnTo>
                  <a:lnTo>
                    <a:pt x="876918" y="203733"/>
                  </a:lnTo>
                  <a:lnTo>
                    <a:pt x="855827" y="243192"/>
                  </a:lnTo>
                  <a:lnTo>
                    <a:pt x="824216" y="274804"/>
                  </a:lnTo>
                  <a:lnTo>
                    <a:pt x="784757" y="295895"/>
                  </a:lnTo>
                  <a:lnTo>
                    <a:pt x="740911" y="304616"/>
                  </a:lnTo>
                  <a:lnTo>
                    <a:pt x="7334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96399" y="1637526"/>
              <a:ext cx="152399" cy="15317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512894" y="1579880"/>
            <a:ext cx="4565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latin typeface="Roboto"/>
                <a:cs typeface="Roboto"/>
              </a:rPr>
              <a:t>Loa</a:t>
            </a:r>
            <a:r>
              <a:rPr sz="1300" spc="-20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AI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6627" y="2533649"/>
            <a:ext cx="130968" cy="190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91100" y="991564"/>
            <a:ext cx="3576320" cy="173164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925"/>
              </a:spcBef>
              <a:tabLst>
                <a:tab pos="2151380" algn="l"/>
              </a:tabLst>
            </a:pPr>
            <a:r>
              <a:rPr sz="1450" spc="-315" dirty="0">
                <a:latin typeface="Arial"/>
                <a:cs typeface="Arial"/>
              </a:rPr>
              <a:t>Ổ</a:t>
            </a:r>
            <a:r>
              <a:rPr sz="1450" spc="-95" dirty="0">
                <a:latin typeface="Arial"/>
                <a:cs typeface="Arial"/>
              </a:rPr>
              <a:t> </a:t>
            </a:r>
            <a:r>
              <a:rPr sz="1300" spc="-105" dirty="0">
                <a:latin typeface="Roboto"/>
                <a:cs typeface="Roboto"/>
              </a:rPr>
              <a:t>c</a:t>
            </a:r>
            <a:r>
              <a:rPr sz="1450" spc="-105" dirty="0">
                <a:latin typeface="Arial"/>
                <a:cs typeface="Arial"/>
              </a:rPr>
              <a:t>ắ</a:t>
            </a:r>
            <a:r>
              <a:rPr sz="1300" spc="-105" dirty="0">
                <a:latin typeface="Roboto"/>
                <a:cs typeface="Roboto"/>
              </a:rPr>
              <a:t>m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minh</a:t>
            </a:r>
            <a:r>
              <a:rPr sz="1300" dirty="0">
                <a:latin typeface="Roboto"/>
                <a:cs typeface="Roboto"/>
              </a:rPr>
              <a:t>	</a:t>
            </a:r>
            <a:r>
              <a:rPr sz="1300" spc="-65" dirty="0">
                <a:latin typeface="Roboto"/>
                <a:cs typeface="Roboto"/>
              </a:rPr>
              <a:t>Công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85" dirty="0">
                <a:latin typeface="Roboto"/>
                <a:cs typeface="Roboto"/>
              </a:rPr>
              <a:t>t</a:t>
            </a:r>
            <a:r>
              <a:rPr sz="1450" spc="-85" dirty="0">
                <a:latin typeface="Arial"/>
                <a:cs typeface="Arial"/>
              </a:rPr>
              <a:t>ắ</a:t>
            </a:r>
            <a:r>
              <a:rPr sz="1300" spc="-85" dirty="0">
                <a:latin typeface="Roboto"/>
                <a:cs typeface="Roboto"/>
              </a:rPr>
              <a:t>c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269240">
              <a:lnSpc>
                <a:spcPct val="100000"/>
              </a:lnSpc>
              <a:spcBef>
                <a:spcPts val="107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"Hey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Google,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I'm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home"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=&gt;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250" spc="-45" dirty="0">
                <a:solidFill>
                  <a:srgbClr val="374050"/>
                </a:solidFill>
                <a:latin typeface="Arial"/>
                <a:cs typeface="Arial"/>
              </a:rPr>
              <a:t>ậ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èn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+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250" spc="-1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hòa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471" y="2876557"/>
            <a:ext cx="238525" cy="18963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1269" y="3222426"/>
            <a:ext cx="234408" cy="18685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743525" y="2837179"/>
            <a:ext cx="269176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50" spc="-65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250" spc="-75" dirty="0">
                <a:solidFill>
                  <a:srgbClr val="374050"/>
                </a:solidFill>
                <a:latin typeface="Arial"/>
                <a:cs typeface="Arial"/>
              </a:rPr>
              <a:t>ữ</a:t>
            </a:r>
            <a:r>
              <a:rPr sz="12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250" spc="-55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(scene):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250" spc="-45" dirty="0">
                <a:solidFill>
                  <a:srgbClr val="374050"/>
                </a:solidFill>
                <a:latin typeface="Arial"/>
                <a:cs typeface="Arial"/>
              </a:rPr>
              <a:t>ủ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làm...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spc="-8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50" spc="-85" dirty="0">
                <a:solidFill>
                  <a:srgbClr val="374050"/>
                </a:solidFill>
                <a:latin typeface="Arial"/>
                <a:cs typeface="Arial"/>
              </a:rPr>
              <a:t>ự</a:t>
            </a:r>
            <a:r>
              <a:rPr sz="12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250" spc="-10" dirty="0">
                <a:solidFill>
                  <a:srgbClr val="374050"/>
                </a:solidFill>
                <a:latin typeface="Arial"/>
                <a:cs typeface="Arial"/>
              </a:rPr>
              <a:t>ộ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hóa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th</a:t>
            </a:r>
            <a:r>
              <a:rPr sz="1250" spc="-65" dirty="0">
                <a:solidFill>
                  <a:srgbClr val="374050"/>
                </a:solidFill>
                <a:latin typeface="Arial"/>
                <a:cs typeface="Arial"/>
              </a:rPr>
              <a:t>ờ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gian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250" spc="-1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250" spc="-3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100" y="3619182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7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723900"/>
            <a:chOff x="5400674" y="4076699"/>
            <a:chExt cx="1990725" cy="7239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723900"/>
            </a:xfrm>
            <a:custGeom>
              <a:avLst/>
              <a:gdLst/>
              <a:ahLst/>
              <a:cxnLst/>
              <a:rect l="l" t="t" r="r" b="b"/>
              <a:pathLst>
                <a:path w="1990725" h="723900">
                  <a:moveTo>
                    <a:pt x="191952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652702"/>
                  </a:lnTo>
                  <a:lnTo>
                    <a:pt x="1975101" y="694193"/>
                  </a:lnTo>
                  <a:lnTo>
                    <a:pt x="1939062" y="720013"/>
                  </a:lnTo>
                  <a:lnTo>
                    <a:pt x="1924482" y="723411"/>
                  </a:lnTo>
                  <a:lnTo>
                    <a:pt x="1919527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5549" y="4190999"/>
              <a:ext cx="171450" cy="2286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908128" y="4437379"/>
            <a:ext cx="9747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Gi</a:t>
            </a:r>
            <a:r>
              <a:rPr sz="1250" spc="-6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thao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tác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723900"/>
            <a:chOff x="7505698" y="4076699"/>
            <a:chExt cx="1981200" cy="7239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6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8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53424" y="420528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128587"/>
                  </a:moveTo>
                  <a:lnTo>
                    <a:pt x="57150" y="128587"/>
                  </a:lnTo>
                  <a:lnTo>
                    <a:pt x="57150" y="107156"/>
                  </a:lnTo>
                  <a:lnTo>
                    <a:pt x="54976" y="94861"/>
                  </a:lnTo>
                  <a:lnTo>
                    <a:pt x="48973" y="84413"/>
                  </a:lnTo>
                  <a:lnTo>
                    <a:pt x="39915" y="76585"/>
                  </a:lnTo>
                  <a:lnTo>
                    <a:pt x="28575" y="72151"/>
                  </a:lnTo>
                  <a:lnTo>
                    <a:pt x="28575" y="57150"/>
                  </a:lnTo>
                  <a:lnTo>
                    <a:pt x="33065" y="34903"/>
                  </a:lnTo>
                  <a:lnTo>
                    <a:pt x="45312" y="16737"/>
                  </a:lnTo>
                  <a:lnTo>
                    <a:pt x="63478" y="4490"/>
                  </a:lnTo>
                  <a:lnTo>
                    <a:pt x="85725" y="0"/>
                  </a:lnTo>
                  <a:lnTo>
                    <a:pt x="200025" y="0"/>
                  </a:lnTo>
                  <a:lnTo>
                    <a:pt x="222271" y="4490"/>
                  </a:lnTo>
                  <a:lnTo>
                    <a:pt x="240437" y="16737"/>
                  </a:lnTo>
                  <a:lnTo>
                    <a:pt x="252684" y="34903"/>
                  </a:lnTo>
                  <a:lnTo>
                    <a:pt x="257175" y="57150"/>
                  </a:lnTo>
                  <a:lnTo>
                    <a:pt x="257175" y="72151"/>
                  </a:lnTo>
                  <a:lnTo>
                    <a:pt x="245834" y="76585"/>
                  </a:lnTo>
                  <a:lnTo>
                    <a:pt x="236776" y="84413"/>
                  </a:lnTo>
                  <a:lnTo>
                    <a:pt x="230773" y="94861"/>
                  </a:lnTo>
                  <a:lnTo>
                    <a:pt x="228600" y="107156"/>
                  </a:lnTo>
                  <a:lnTo>
                    <a:pt x="228600" y="128587"/>
                  </a:lnTo>
                  <a:close/>
                </a:path>
                <a:path w="285750" h="200025">
                  <a:moveTo>
                    <a:pt x="36477" y="200025"/>
                  </a:moveTo>
                  <a:lnTo>
                    <a:pt x="6384" y="200025"/>
                  </a:lnTo>
                  <a:lnTo>
                    <a:pt x="0" y="193640"/>
                  </a:lnTo>
                  <a:lnTo>
                    <a:pt x="0" y="107156"/>
                  </a:lnTo>
                  <a:lnTo>
                    <a:pt x="1684" y="98816"/>
                  </a:lnTo>
                  <a:lnTo>
                    <a:pt x="6278" y="92003"/>
                  </a:lnTo>
                  <a:lnTo>
                    <a:pt x="13091" y="87409"/>
                  </a:lnTo>
                  <a:lnTo>
                    <a:pt x="21431" y="85725"/>
                  </a:lnTo>
                  <a:lnTo>
                    <a:pt x="23931" y="85725"/>
                  </a:lnTo>
                  <a:lnTo>
                    <a:pt x="26101" y="86126"/>
                  </a:lnTo>
                  <a:lnTo>
                    <a:pt x="28575" y="86930"/>
                  </a:lnTo>
                  <a:lnTo>
                    <a:pt x="36879" y="89877"/>
                  </a:lnTo>
                  <a:lnTo>
                    <a:pt x="42862" y="97824"/>
                  </a:lnTo>
                  <a:lnTo>
                    <a:pt x="42862" y="142875"/>
                  </a:lnTo>
                  <a:lnTo>
                    <a:pt x="285750" y="142875"/>
                  </a:lnTo>
                  <a:lnTo>
                    <a:pt x="285750" y="185737"/>
                  </a:lnTo>
                  <a:lnTo>
                    <a:pt x="42862" y="185737"/>
                  </a:lnTo>
                  <a:lnTo>
                    <a:pt x="42862" y="193640"/>
                  </a:lnTo>
                  <a:lnTo>
                    <a:pt x="36477" y="200025"/>
                  </a:lnTo>
                  <a:close/>
                </a:path>
                <a:path w="285750" h="200025">
                  <a:moveTo>
                    <a:pt x="285750" y="142875"/>
                  </a:moveTo>
                  <a:lnTo>
                    <a:pt x="242887" y="142875"/>
                  </a:lnTo>
                  <a:lnTo>
                    <a:pt x="242887" y="97824"/>
                  </a:lnTo>
                  <a:lnTo>
                    <a:pt x="248870" y="89877"/>
                  </a:lnTo>
                  <a:lnTo>
                    <a:pt x="259407" y="86126"/>
                  </a:lnTo>
                  <a:lnTo>
                    <a:pt x="261818" y="85725"/>
                  </a:lnTo>
                  <a:lnTo>
                    <a:pt x="264318" y="85725"/>
                  </a:lnTo>
                  <a:lnTo>
                    <a:pt x="272658" y="87409"/>
                  </a:lnTo>
                  <a:lnTo>
                    <a:pt x="279471" y="92003"/>
                  </a:lnTo>
                  <a:lnTo>
                    <a:pt x="284065" y="98816"/>
                  </a:lnTo>
                  <a:lnTo>
                    <a:pt x="285750" y="107156"/>
                  </a:lnTo>
                  <a:lnTo>
                    <a:pt x="285750" y="142875"/>
                  </a:lnTo>
                  <a:close/>
                </a:path>
                <a:path w="285750" h="200025">
                  <a:moveTo>
                    <a:pt x="279365" y="200025"/>
                  </a:moveTo>
                  <a:lnTo>
                    <a:pt x="249272" y="200025"/>
                  </a:lnTo>
                  <a:lnTo>
                    <a:pt x="242887" y="193640"/>
                  </a:lnTo>
                  <a:lnTo>
                    <a:pt x="242887" y="185737"/>
                  </a:lnTo>
                  <a:lnTo>
                    <a:pt x="285750" y="185737"/>
                  </a:lnTo>
                  <a:lnTo>
                    <a:pt x="285750" y="193640"/>
                  </a:lnTo>
                  <a:lnTo>
                    <a:pt x="279365" y="200025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023721" y="4437379"/>
            <a:ext cx="9385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250" spc="-55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nghi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hóa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723900"/>
            <a:chOff x="9601198" y="4076699"/>
            <a:chExt cx="1981200" cy="7239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4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6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00106" y="4189794"/>
              <a:ext cx="173861" cy="23101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077698" y="4437379"/>
            <a:ext cx="10261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00" spc="-50" dirty="0">
                <a:solidFill>
                  <a:srgbClr val="374050"/>
                </a:solidFill>
                <a:latin typeface="Arial"/>
                <a:cs typeface="Arial"/>
              </a:rPr>
              <a:t>ă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hi</a:t>
            </a:r>
            <a:r>
              <a:rPr sz="1250" spc="-5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su</a:t>
            </a:r>
            <a:r>
              <a:rPr sz="1250" spc="-35" dirty="0">
                <a:solidFill>
                  <a:srgbClr val="374050"/>
                </a:solidFill>
                <a:latin typeface="Arial"/>
                <a:cs typeface="Arial"/>
              </a:rPr>
              <a:t>ấ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8999" y="6454728"/>
            <a:ext cx="190499" cy="1627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5699" y="6438899"/>
            <a:ext cx="166687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9777" y="6438899"/>
            <a:ext cx="130968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8852" y="6438899"/>
            <a:ext cx="178593" cy="19020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91623"/>
            <a:ext cx="49752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75" dirty="0"/>
              <a:t>Ch</a:t>
            </a:r>
            <a:r>
              <a:rPr sz="2650" spc="-175" dirty="0">
                <a:latin typeface="Arial"/>
                <a:cs typeface="Arial"/>
              </a:rPr>
              <a:t>ă</a:t>
            </a:r>
            <a:r>
              <a:rPr sz="3000" spc="-175" dirty="0"/>
              <a:t>m</a:t>
            </a:r>
            <a:r>
              <a:rPr sz="3000" spc="-65" dirty="0"/>
              <a:t> </a:t>
            </a:r>
            <a:r>
              <a:rPr sz="3000" spc="-195" dirty="0"/>
              <a:t>Sóc</a:t>
            </a:r>
            <a:r>
              <a:rPr sz="3000" spc="-60" dirty="0"/>
              <a:t> </a:t>
            </a:r>
            <a:r>
              <a:rPr sz="3000" spc="-270" dirty="0"/>
              <a:t>S</a:t>
            </a:r>
            <a:r>
              <a:rPr sz="2850" spc="-270" dirty="0">
                <a:latin typeface="Arial"/>
                <a:cs typeface="Arial"/>
              </a:rPr>
              <a:t>ứ</a:t>
            </a:r>
            <a:r>
              <a:rPr sz="3000" spc="-270" dirty="0"/>
              <a:t>c</a:t>
            </a:r>
            <a:r>
              <a:rPr sz="3000" spc="-60" dirty="0"/>
              <a:t> </a:t>
            </a:r>
            <a:r>
              <a:rPr sz="3000" spc="-200" dirty="0"/>
              <a:t>Kh</a:t>
            </a:r>
            <a:r>
              <a:rPr sz="2850" spc="-200" dirty="0">
                <a:latin typeface="Arial"/>
                <a:cs typeface="Arial"/>
              </a:rPr>
              <a:t>ỏ</a:t>
            </a:r>
            <a:r>
              <a:rPr sz="3000" spc="-200" dirty="0"/>
              <a:t>e</a:t>
            </a:r>
            <a:r>
              <a:rPr sz="3000" spc="-60" dirty="0"/>
              <a:t> </a:t>
            </a:r>
            <a:r>
              <a:rPr sz="3000" spc="-130" dirty="0"/>
              <a:t>/</a:t>
            </a:r>
            <a:r>
              <a:rPr sz="3000" spc="-60" dirty="0"/>
              <a:t> </a:t>
            </a:r>
            <a:r>
              <a:rPr sz="3000" spc="-254" dirty="0"/>
              <a:t>Ng</a:t>
            </a:r>
            <a:r>
              <a:rPr sz="2650" spc="-254" dirty="0">
                <a:latin typeface="Arial"/>
                <a:cs typeface="Arial"/>
              </a:rPr>
              <a:t>ư</a:t>
            </a:r>
            <a:r>
              <a:rPr sz="2850" spc="-254" dirty="0">
                <a:latin typeface="Arial"/>
                <a:cs typeface="Arial"/>
              </a:rPr>
              <a:t>ờ</a:t>
            </a:r>
            <a:r>
              <a:rPr sz="3000" spc="-254" dirty="0"/>
              <a:t>i</a:t>
            </a:r>
            <a:r>
              <a:rPr sz="3000" spc="-60" dirty="0"/>
              <a:t> </a:t>
            </a:r>
            <a:r>
              <a:rPr sz="3000" spc="-75" dirty="0"/>
              <a:t>Già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1181099"/>
            <a:ext cx="4410075" cy="22193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323975" cy="304800"/>
            <a:chOff x="5400674" y="1562099"/>
            <a:chExt cx="1323975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323975" cy="304800"/>
            </a:xfrm>
            <a:custGeom>
              <a:avLst/>
              <a:gdLst/>
              <a:ahLst/>
              <a:cxnLst/>
              <a:rect l="l" t="t" r="r" b="b"/>
              <a:pathLst>
                <a:path w="1323975" h="304800">
                  <a:moveTo>
                    <a:pt x="11715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171574" y="0"/>
                  </a:lnTo>
                  <a:lnTo>
                    <a:pt x="1215813" y="6560"/>
                  </a:lnTo>
                  <a:lnTo>
                    <a:pt x="1256243" y="25683"/>
                  </a:lnTo>
                  <a:lnTo>
                    <a:pt x="1289382" y="55717"/>
                  </a:lnTo>
                  <a:lnTo>
                    <a:pt x="1312373" y="94078"/>
                  </a:lnTo>
                  <a:lnTo>
                    <a:pt x="1323242" y="137461"/>
                  </a:lnTo>
                  <a:lnTo>
                    <a:pt x="1323974" y="152399"/>
                  </a:lnTo>
                  <a:lnTo>
                    <a:pt x="1323791" y="159886"/>
                  </a:lnTo>
                  <a:lnTo>
                    <a:pt x="1315069" y="203733"/>
                  </a:lnTo>
                  <a:lnTo>
                    <a:pt x="1293978" y="243192"/>
                  </a:lnTo>
                  <a:lnTo>
                    <a:pt x="1262366" y="274804"/>
                  </a:lnTo>
                  <a:lnTo>
                    <a:pt x="1222907" y="295895"/>
                  </a:lnTo>
                  <a:lnTo>
                    <a:pt x="1179062" y="304616"/>
                  </a:lnTo>
                  <a:lnTo>
                    <a:pt x="117157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7504" y="1640830"/>
              <a:ext cx="147339" cy="14733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838949" y="1562099"/>
            <a:ext cx="1181100" cy="304800"/>
            <a:chOff x="6838949" y="1562099"/>
            <a:chExt cx="1181100" cy="304800"/>
          </a:xfrm>
        </p:grpSpPr>
        <p:sp>
          <p:nvSpPr>
            <p:cNvPr id="13" name="object 13"/>
            <p:cNvSpPr/>
            <p:nvPr/>
          </p:nvSpPr>
          <p:spPr>
            <a:xfrm>
              <a:off x="6838949" y="1562099"/>
              <a:ext cx="1181100" cy="304800"/>
            </a:xfrm>
            <a:custGeom>
              <a:avLst/>
              <a:gdLst/>
              <a:ahLst/>
              <a:cxnLst/>
              <a:rect l="l" t="t" r="r" b="b"/>
              <a:pathLst>
                <a:path w="1181100" h="304800">
                  <a:moveTo>
                    <a:pt x="10286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028699" y="0"/>
                  </a:lnTo>
                  <a:lnTo>
                    <a:pt x="1072939" y="6560"/>
                  </a:lnTo>
                  <a:lnTo>
                    <a:pt x="1113368" y="25683"/>
                  </a:lnTo>
                  <a:lnTo>
                    <a:pt x="1146507" y="55717"/>
                  </a:lnTo>
                  <a:lnTo>
                    <a:pt x="1169498" y="94078"/>
                  </a:lnTo>
                  <a:lnTo>
                    <a:pt x="1180367" y="137461"/>
                  </a:lnTo>
                  <a:lnTo>
                    <a:pt x="1181099" y="152399"/>
                  </a:lnTo>
                  <a:lnTo>
                    <a:pt x="1180916" y="159886"/>
                  </a:lnTo>
                  <a:lnTo>
                    <a:pt x="1172194" y="203733"/>
                  </a:lnTo>
                  <a:lnTo>
                    <a:pt x="1151103" y="243192"/>
                  </a:lnTo>
                  <a:lnTo>
                    <a:pt x="1119491" y="274804"/>
                  </a:lnTo>
                  <a:lnTo>
                    <a:pt x="1080033" y="295895"/>
                  </a:lnTo>
                  <a:lnTo>
                    <a:pt x="1036186" y="304616"/>
                  </a:lnTo>
                  <a:lnTo>
                    <a:pt x="10286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3249" y="1657349"/>
              <a:ext cx="171449" cy="1142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134349" y="1562099"/>
            <a:ext cx="1333500" cy="304800"/>
            <a:chOff x="8134349" y="1562099"/>
            <a:chExt cx="1333500" cy="304800"/>
          </a:xfrm>
        </p:grpSpPr>
        <p:sp>
          <p:nvSpPr>
            <p:cNvPr id="16" name="object 16"/>
            <p:cNvSpPr/>
            <p:nvPr/>
          </p:nvSpPr>
          <p:spPr>
            <a:xfrm>
              <a:off x="8134349" y="1562099"/>
              <a:ext cx="1333500" cy="304800"/>
            </a:xfrm>
            <a:custGeom>
              <a:avLst/>
              <a:gdLst/>
              <a:ahLst/>
              <a:cxnLst/>
              <a:rect l="l" t="t" r="r" b="b"/>
              <a:pathLst>
                <a:path w="1333500" h="304800">
                  <a:moveTo>
                    <a:pt x="11810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4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181099" y="0"/>
                  </a:lnTo>
                  <a:lnTo>
                    <a:pt x="1225338" y="6560"/>
                  </a:lnTo>
                  <a:lnTo>
                    <a:pt x="1265768" y="25683"/>
                  </a:lnTo>
                  <a:lnTo>
                    <a:pt x="1298907" y="55717"/>
                  </a:lnTo>
                  <a:lnTo>
                    <a:pt x="1321897" y="94078"/>
                  </a:lnTo>
                  <a:lnTo>
                    <a:pt x="1332767" y="137461"/>
                  </a:lnTo>
                  <a:lnTo>
                    <a:pt x="1333499" y="152399"/>
                  </a:lnTo>
                  <a:lnTo>
                    <a:pt x="1333316" y="159886"/>
                  </a:lnTo>
                  <a:lnTo>
                    <a:pt x="1324593" y="203733"/>
                  </a:lnTo>
                  <a:lnTo>
                    <a:pt x="1303503" y="243192"/>
                  </a:lnTo>
                  <a:lnTo>
                    <a:pt x="1271891" y="274804"/>
                  </a:lnTo>
                  <a:lnTo>
                    <a:pt x="1232432" y="295895"/>
                  </a:lnTo>
                  <a:lnTo>
                    <a:pt x="1188586" y="304616"/>
                  </a:lnTo>
                  <a:lnTo>
                    <a:pt x="11810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697" y="1638299"/>
              <a:ext cx="97571" cy="15332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406804" y="1579880"/>
            <a:ext cx="9575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latin typeface="Roboto"/>
                <a:cs typeface="Roboto"/>
              </a:rPr>
              <a:t>C</a:t>
            </a:r>
            <a:r>
              <a:rPr sz="1250" spc="-70" dirty="0">
                <a:latin typeface="Arial"/>
                <a:cs typeface="Arial"/>
              </a:rPr>
              <a:t>ả</a:t>
            </a:r>
            <a:r>
              <a:rPr sz="1300" spc="-70" dirty="0">
                <a:latin typeface="Roboto"/>
                <a:cs typeface="Roboto"/>
              </a:rPr>
              <a:t>m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50" dirty="0">
                <a:latin typeface="Roboto"/>
                <a:cs typeface="Roboto"/>
              </a:rPr>
              <a:t>bi</a:t>
            </a:r>
            <a:r>
              <a:rPr sz="1250" spc="-50" dirty="0">
                <a:latin typeface="Arial"/>
                <a:cs typeface="Arial"/>
              </a:rPr>
              <a:t>ế</a:t>
            </a:r>
            <a:r>
              <a:rPr sz="1300" spc="-50" dirty="0">
                <a:latin typeface="Roboto"/>
                <a:cs typeface="Roboto"/>
              </a:rPr>
              <a:t>n</a:t>
            </a:r>
            <a:r>
              <a:rPr sz="1300" spc="-15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ngã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0004" y="2545556"/>
            <a:ext cx="191839" cy="1666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91100" y="1142682"/>
            <a:ext cx="293497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54965">
              <a:lnSpc>
                <a:spcPct val="100000"/>
              </a:lnSpc>
              <a:spcBef>
                <a:spcPts val="1075"/>
              </a:spcBef>
              <a:tabLst>
                <a:tab pos="1807210" algn="l"/>
              </a:tabLst>
            </a:pPr>
            <a:r>
              <a:rPr sz="1300" spc="-55" dirty="0">
                <a:latin typeface="Roboto"/>
                <a:cs typeface="Roboto"/>
              </a:rPr>
              <a:t>Smart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10" dirty="0">
                <a:latin typeface="Roboto"/>
                <a:cs typeface="Roboto"/>
              </a:rPr>
              <a:t>watch</a:t>
            </a:r>
            <a:r>
              <a:rPr sz="1300" dirty="0">
                <a:latin typeface="Roboto"/>
                <a:cs typeface="Roboto"/>
              </a:rPr>
              <a:t>	</a:t>
            </a:r>
            <a:r>
              <a:rPr sz="1300" spc="-70" dirty="0">
                <a:latin typeface="Roboto"/>
                <a:cs typeface="Roboto"/>
              </a:rPr>
              <a:t>Camera</a:t>
            </a:r>
            <a:r>
              <a:rPr sz="1300" spc="15" dirty="0">
                <a:latin typeface="Roboto"/>
                <a:cs typeface="Roboto"/>
              </a:rPr>
              <a:t> </a:t>
            </a:r>
            <a:r>
              <a:rPr sz="1300" spc="-25" dirty="0">
                <a:latin typeface="Roboto"/>
                <a:cs typeface="Roboto"/>
              </a:rPr>
              <a:t>AI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107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Phát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hi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ngã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g</a:t>
            </a:r>
            <a:r>
              <a:rPr sz="1300" spc="-75" dirty="0">
                <a:solidFill>
                  <a:srgbClr val="374050"/>
                </a:solidFill>
                <a:latin typeface="Arial"/>
                <a:cs typeface="Arial"/>
              </a:rPr>
              <a:t>ử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báo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ự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ộ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674" y="2888456"/>
            <a:ext cx="214312" cy="16668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0674" y="3235279"/>
            <a:ext cx="190499" cy="16276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95900" y="2837179"/>
            <a:ext cx="2792730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ắ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95" dirty="0">
                <a:solidFill>
                  <a:srgbClr val="374050"/>
                </a:solidFill>
                <a:latin typeface="Arial"/>
                <a:cs typeface="Arial"/>
              </a:rPr>
              <a:t>ở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thu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l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ị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ch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Giám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sát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ị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tim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các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ch</a:t>
            </a:r>
            <a:r>
              <a:rPr sz="1300" spc="-40" dirty="0">
                <a:solidFill>
                  <a:srgbClr val="374050"/>
                </a:solidFill>
                <a:latin typeface="Arial"/>
                <a:cs typeface="Arial"/>
              </a:rPr>
              <a:t>ỉ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ố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s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ứ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kh</a:t>
            </a:r>
            <a:r>
              <a:rPr sz="1300" spc="-30" dirty="0">
                <a:solidFill>
                  <a:srgbClr val="374050"/>
                </a:solidFill>
                <a:latin typeface="Arial"/>
                <a:cs typeface="Arial"/>
              </a:rPr>
              <a:t>ỏ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100" y="3619182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7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952500"/>
            <a:chOff x="5400674" y="4076699"/>
            <a:chExt cx="1990725" cy="9525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952500"/>
            </a:xfrm>
            <a:custGeom>
              <a:avLst/>
              <a:gdLst/>
              <a:ahLst/>
              <a:cxnLst/>
              <a:rect l="l" t="t" r="r" b="b"/>
              <a:pathLst>
                <a:path w="1990725" h="952500">
                  <a:moveTo>
                    <a:pt x="1919527" y="952499"/>
                  </a:moveTo>
                  <a:lnTo>
                    <a:pt x="71196" y="952499"/>
                  </a:lnTo>
                  <a:lnTo>
                    <a:pt x="66240" y="952011"/>
                  </a:lnTo>
                  <a:lnTo>
                    <a:pt x="29705" y="936878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881303"/>
                  </a:lnTo>
                  <a:lnTo>
                    <a:pt x="1975101" y="922794"/>
                  </a:lnTo>
                  <a:lnTo>
                    <a:pt x="1939062" y="948613"/>
                  </a:lnTo>
                  <a:lnTo>
                    <a:pt x="1924482" y="952011"/>
                  </a:lnTo>
                  <a:lnTo>
                    <a:pt x="1919527" y="952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4118" y="4190999"/>
              <a:ext cx="214312" cy="22824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120804" y="4437379"/>
            <a:ext cx="5492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toàn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952500"/>
            <a:chOff x="7505698" y="4076699"/>
            <a:chExt cx="1981200" cy="9525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952500"/>
            </a:xfrm>
            <a:custGeom>
              <a:avLst/>
              <a:gdLst/>
              <a:ahLst/>
              <a:cxnLst/>
              <a:rect l="l" t="t" r="r" b="b"/>
              <a:pathLst>
                <a:path w="1981200" h="952500">
                  <a:moveTo>
                    <a:pt x="1910003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8"/>
                  </a:lnTo>
                  <a:lnTo>
                    <a:pt x="3886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881303"/>
                  </a:lnTo>
                  <a:lnTo>
                    <a:pt x="1965578" y="922794"/>
                  </a:lnTo>
                  <a:lnTo>
                    <a:pt x="1929537" y="948613"/>
                  </a:lnTo>
                  <a:lnTo>
                    <a:pt x="1914957" y="952011"/>
                  </a:lnTo>
                  <a:lnTo>
                    <a:pt x="1910003" y="952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81999" y="4190999"/>
              <a:ext cx="228599" cy="2285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8202314" y="4437379"/>
            <a:ext cx="5816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Yên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tâm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952500"/>
            <a:chOff x="9601198" y="4076699"/>
            <a:chExt cx="1981200" cy="9525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952500"/>
            </a:xfrm>
            <a:custGeom>
              <a:avLst/>
              <a:gdLst/>
              <a:ahLst/>
              <a:cxnLst/>
              <a:rect l="l" t="t" r="r" b="b"/>
              <a:pathLst>
                <a:path w="1981200" h="952500">
                  <a:moveTo>
                    <a:pt x="1910003" y="952499"/>
                  </a:moveTo>
                  <a:lnTo>
                    <a:pt x="71196" y="952499"/>
                  </a:lnTo>
                  <a:lnTo>
                    <a:pt x="66240" y="952011"/>
                  </a:lnTo>
                  <a:lnTo>
                    <a:pt x="29704" y="936878"/>
                  </a:lnTo>
                  <a:lnTo>
                    <a:pt x="3885" y="900837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881303"/>
                  </a:lnTo>
                  <a:lnTo>
                    <a:pt x="1965576" y="922794"/>
                  </a:lnTo>
                  <a:lnTo>
                    <a:pt x="1929537" y="948613"/>
                  </a:lnTo>
                  <a:lnTo>
                    <a:pt x="1914957" y="952011"/>
                  </a:lnTo>
                  <a:lnTo>
                    <a:pt x="1910003" y="952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58449" y="4190999"/>
              <a:ext cx="257810" cy="228600"/>
            </a:xfrm>
            <a:custGeom>
              <a:avLst/>
              <a:gdLst/>
              <a:ahLst/>
              <a:cxnLst/>
              <a:rect l="l" t="t" r="r" b="b"/>
              <a:pathLst>
                <a:path w="257809" h="228600">
                  <a:moveTo>
                    <a:pt x="220607" y="228600"/>
                  </a:moveTo>
                  <a:lnTo>
                    <a:pt x="202614" y="228600"/>
                  </a:lnTo>
                  <a:lnTo>
                    <a:pt x="202123" y="228555"/>
                  </a:lnTo>
                  <a:lnTo>
                    <a:pt x="201498" y="228600"/>
                  </a:lnTo>
                  <a:lnTo>
                    <a:pt x="165154" y="228600"/>
                  </a:lnTo>
                  <a:lnTo>
                    <a:pt x="157162" y="220607"/>
                  </a:lnTo>
                  <a:lnTo>
                    <a:pt x="157162" y="163547"/>
                  </a:lnTo>
                  <a:lnTo>
                    <a:pt x="150777" y="157162"/>
                  </a:lnTo>
                  <a:lnTo>
                    <a:pt x="106397" y="157162"/>
                  </a:lnTo>
                  <a:lnTo>
                    <a:pt x="100012" y="163547"/>
                  </a:lnTo>
                  <a:lnTo>
                    <a:pt x="100012" y="220607"/>
                  </a:lnTo>
                  <a:lnTo>
                    <a:pt x="92020" y="228600"/>
                  </a:lnTo>
                  <a:lnTo>
                    <a:pt x="56524" y="228600"/>
                  </a:lnTo>
                  <a:lnTo>
                    <a:pt x="55185" y="228510"/>
                  </a:lnTo>
                  <a:lnTo>
                    <a:pt x="54113" y="228600"/>
                  </a:lnTo>
                  <a:lnTo>
                    <a:pt x="36567" y="228600"/>
                  </a:lnTo>
                  <a:lnTo>
                    <a:pt x="28575" y="220607"/>
                  </a:lnTo>
                  <a:lnTo>
                    <a:pt x="28575" y="159886"/>
                  </a:lnTo>
                  <a:lnTo>
                    <a:pt x="28619" y="159484"/>
                  </a:lnTo>
                  <a:lnTo>
                    <a:pt x="28619" y="128408"/>
                  </a:lnTo>
                  <a:lnTo>
                    <a:pt x="6250" y="128408"/>
                  </a:lnTo>
                  <a:lnTo>
                    <a:pt x="0" y="122158"/>
                  </a:lnTo>
                  <a:lnTo>
                    <a:pt x="0" y="110058"/>
                  </a:lnTo>
                  <a:lnTo>
                    <a:pt x="1339" y="106486"/>
                  </a:lnTo>
                  <a:lnTo>
                    <a:pt x="4464" y="103361"/>
                  </a:lnTo>
                  <a:lnTo>
                    <a:pt x="118943" y="3571"/>
                  </a:lnTo>
                  <a:lnTo>
                    <a:pt x="122068" y="446"/>
                  </a:lnTo>
                  <a:lnTo>
                    <a:pt x="125640" y="0"/>
                  </a:lnTo>
                  <a:lnTo>
                    <a:pt x="131891" y="0"/>
                  </a:lnTo>
                  <a:lnTo>
                    <a:pt x="135463" y="892"/>
                  </a:lnTo>
                  <a:lnTo>
                    <a:pt x="138142" y="3125"/>
                  </a:lnTo>
                  <a:lnTo>
                    <a:pt x="252174" y="103361"/>
                  </a:lnTo>
                  <a:lnTo>
                    <a:pt x="255746" y="106486"/>
                  </a:lnTo>
                  <a:lnTo>
                    <a:pt x="257532" y="110058"/>
                  </a:lnTo>
                  <a:lnTo>
                    <a:pt x="257085" y="114076"/>
                  </a:lnTo>
                  <a:lnTo>
                    <a:pt x="257085" y="122113"/>
                  </a:lnTo>
                  <a:lnTo>
                    <a:pt x="250388" y="128408"/>
                  </a:lnTo>
                  <a:lnTo>
                    <a:pt x="228510" y="128408"/>
                  </a:lnTo>
                  <a:lnTo>
                    <a:pt x="228823" y="199935"/>
                  </a:lnTo>
                  <a:lnTo>
                    <a:pt x="228823" y="201141"/>
                  </a:lnTo>
                  <a:lnTo>
                    <a:pt x="228733" y="202346"/>
                  </a:lnTo>
                  <a:lnTo>
                    <a:pt x="228600" y="203552"/>
                  </a:lnTo>
                  <a:lnTo>
                    <a:pt x="228600" y="220607"/>
                  </a:lnTo>
                  <a:lnTo>
                    <a:pt x="220607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838977" y="4412233"/>
            <a:ext cx="150368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8790" marR="5080" indent="-466725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Phù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5" dirty="0">
                <a:solidFill>
                  <a:srgbClr val="374050"/>
                </a:solidFill>
                <a:latin typeface="Roboto"/>
                <a:cs typeface="Roboto"/>
              </a:rPr>
              <a:t>h</a:t>
            </a:r>
            <a:r>
              <a:rPr sz="1300" spc="-95" dirty="0">
                <a:solidFill>
                  <a:srgbClr val="374050"/>
                </a:solidFill>
                <a:latin typeface="Arial"/>
                <a:cs typeface="Arial"/>
              </a:rPr>
              <a:t>ợ</a:t>
            </a:r>
            <a:r>
              <a:rPr sz="1300" spc="-95" dirty="0">
                <a:solidFill>
                  <a:srgbClr val="374050"/>
                </a:solidFill>
                <a:latin typeface="Roboto"/>
                <a:cs typeface="Roboto"/>
              </a:rPr>
              <a:t>p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nhà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có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200" spc="-70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ờ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i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cao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tu</a:t>
            </a:r>
            <a:r>
              <a:rPr sz="1300" spc="-20" dirty="0">
                <a:solidFill>
                  <a:srgbClr val="374050"/>
                </a:solidFill>
                <a:latin typeface="Arial"/>
                <a:cs typeface="Arial"/>
              </a:rPr>
              <a:t>ổ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0424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7124" y="6438899"/>
            <a:ext cx="142874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6199" y="6438899"/>
            <a:ext cx="190499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2899" y="6438899"/>
            <a:ext cx="190499" cy="19046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Qu</a:t>
            </a:r>
            <a:r>
              <a:rPr sz="2850" spc="-165" dirty="0">
                <a:latin typeface="Arial"/>
                <a:cs typeface="Arial"/>
              </a:rPr>
              <a:t>ả</a:t>
            </a:r>
            <a:r>
              <a:rPr spc="-165" dirty="0"/>
              <a:t>n</a:t>
            </a:r>
            <a:r>
              <a:rPr spc="-65" dirty="0"/>
              <a:t> </a:t>
            </a:r>
            <a:r>
              <a:rPr spc="-225" dirty="0"/>
              <a:t>Lý</a:t>
            </a:r>
            <a:r>
              <a:rPr spc="-135" dirty="0"/>
              <a:t> </a:t>
            </a:r>
            <a:r>
              <a:rPr spc="-245" dirty="0"/>
              <a:t>T</a:t>
            </a:r>
            <a:r>
              <a:rPr sz="2600" spc="-245" dirty="0">
                <a:latin typeface="Arial"/>
                <a:cs typeface="Arial"/>
              </a:rPr>
              <a:t>ư</a:t>
            </a:r>
            <a:r>
              <a:rPr sz="2850" spc="-245" dirty="0">
                <a:latin typeface="Arial"/>
                <a:cs typeface="Arial"/>
              </a:rPr>
              <a:t>ớ</a:t>
            </a:r>
            <a:r>
              <a:rPr spc="-245" dirty="0"/>
              <a:t>i</a:t>
            </a:r>
            <a:r>
              <a:rPr spc="-65" dirty="0"/>
              <a:t> </a:t>
            </a:r>
            <a:r>
              <a:rPr dirty="0"/>
              <a:t>/</a:t>
            </a:r>
            <a:r>
              <a:rPr spc="-90" dirty="0"/>
              <a:t> </a:t>
            </a:r>
            <a:r>
              <a:rPr spc="-280" dirty="0"/>
              <a:t>N</a:t>
            </a:r>
            <a:r>
              <a:rPr sz="2600" spc="-280" dirty="0">
                <a:latin typeface="Arial"/>
                <a:cs typeface="Arial"/>
              </a:rPr>
              <a:t>ư</a:t>
            </a:r>
            <a:r>
              <a:rPr sz="2850" spc="-280" dirty="0">
                <a:latin typeface="Arial"/>
                <a:cs typeface="Arial"/>
              </a:rPr>
              <a:t>ớ</a:t>
            </a:r>
            <a:r>
              <a:rPr spc="-280" dirty="0"/>
              <a:t>c</a:t>
            </a:r>
            <a:endParaRPr sz="28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1181099"/>
            <a:ext cx="4410075" cy="228599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790700" cy="304800"/>
            <a:chOff x="5400674" y="1562099"/>
            <a:chExt cx="1790700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790700" cy="304800"/>
            </a:xfrm>
            <a:custGeom>
              <a:avLst/>
              <a:gdLst/>
              <a:ahLst/>
              <a:cxnLst/>
              <a:rect l="l" t="t" r="r" b="b"/>
              <a:pathLst>
                <a:path w="1790700" h="304800">
                  <a:moveTo>
                    <a:pt x="16382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638299" y="0"/>
                  </a:lnTo>
                  <a:lnTo>
                    <a:pt x="1682538" y="6560"/>
                  </a:lnTo>
                  <a:lnTo>
                    <a:pt x="1722968" y="25683"/>
                  </a:lnTo>
                  <a:lnTo>
                    <a:pt x="1756107" y="55717"/>
                  </a:lnTo>
                  <a:lnTo>
                    <a:pt x="1779097" y="94078"/>
                  </a:lnTo>
                  <a:lnTo>
                    <a:pt x="1789967" y="137461"/>
                  </a:lnTo>
                  <a:lnTo>
                    <a:pt x="1790699" y="152399"/>
                  </a:lnTo>
                  <a:lnTo>
                    <a:pt x="1790516" y="159886"/>
                  </a:lnTo>
                  <a:lnTo>
                    <a:pt x="1781794" y="203733"/>
                  </a:lnTo>
                  <a:lnTo>
                    <a:pt x="1760703" y="243192"/>
                  </a:lnTo>
                  <a:lnTo>
                    <a:pt x="1729091" y="274804"/>
                  </a:lnTo>
                  <a:lnTo>
                    <a:pt x="1689632" y="295895"/>
                  </a:lnTo>
                  <a:lnTo>
                    <a:pt x="1645786" y="304616"/>
                  </a:lnTo>
                  <a:lnTo>
                    <a:pt x="163829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4" y="1638299"/>
              <a:ext cx="11429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391100" y="1142682"/>
            <a:ext cx="170243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1075"/>
              </a:spcBef>
            </a:pPr>
            <a:r>
              <a:rPr sz="1300" spc="-75" dirty="0">
                <a:latin typeface="Roboto"/>
                <a:cs typeface="Roboto"/>
              </a:rPr>
              <a:t>Van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80" dirty="0">
                <a:latin typeface="Roboto"/>
                <a:cs typeface="Roboto"/>
              </a:rPr>
              <a:t>t</a:t>
            </a:r>
            <a:r>
              <a:rPr sz="1200" spc="-80" dirty="0">
                <a:latin typeface="Arial"/>
                <a:cs typeface="Arial"/>
              </a:rPr>
              <a:t>ư</a:t>
            </a:r>
            <a:r>
              <a:rPr sz="1300" spc="-80" dirty="0">
                <a:latin typeface="Arial"/>
                <a:cs typeface="Arial"/>
              </a:rPr>
              <a:t>ớ</a:t>
            </a:r>
            <a:r>
              <a:rPr sz="1300" spc="-80" dirty="0">
                <a:latin typeface="Roboto"/>
                <a:cs typeface="Roboto"/>
              </a:rPr>
              <a:t>i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5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05674" y="1562099"/>
            <a:ext cx="1571625" cy="304800"/>
            <a:chOff x="7305674" y="1562099"/>
            <a:chExt cx="1571625" cy="304800"/>
          </a:xfrm>
        </p:grpSpPr>
        <p:sp>
          <p:nvSpPr>
            <p:cNvPr id="14" name="object 14"/>
            <p:cNvSpPr/>
            <p:nvPr/>
          </p:nvSpPr>
          <p:spPr>
            <a:xfrm>
              <a:off x="7305674" y="1562099"/>
              <a:ext cx="1571625" cy="304800"/>
            </a:xfrm>
            <a:custGeom>
              <a:avLst/>
              <a:gdLst/>
              <a:ahLst/>
              <a:cxnLst/>
              <a:rect l="l" t="t" r="r" b="b"/>
              <a:pathLst>
                <a:path w="1571625" h="304800">
                  <a:moveTo>
                    <a:pt x="14192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419224" y="0"/>
                  </a:lnTo>
                  <a:lnTo>
                    <a:pt x="1463463" y="6560"/>
                  </a:lnTo>
                  <a:lnTo>
                    <a:pt x="1503892" y="25683"/>
                  </a:lnTo>
                  <a:lnTo>
                    <a:pt x="1537031" y="55717"/>
                  </a:lnTo>
                  <a:lnTo>
                    <a:pt x="1560022" y="94078"/>
                  </a:lnTo>
                  <a:lnTo>
                    <a:pt x="1570892" y="137461"/>
                  </a:lnTo>
                  <a:lnTo>
                    <a:pt x="1571624" y="152399"/>
                  </a:lnTo>
                  <a:lnTo>
                    <a:pt x="1571441" y="159886"/>
                  </a:lnTo>
                  <a:lnTo>
                    <a:pt x="1562718" y="203733"/>
                  </a:lnTo>
                  <a:lnTo>
                    <a:pt x="1541628" y="243192"/>
                  </a:lnTo>
                  <a:lnTo>
                    <a:pt x="1510016" y="274804"/>
                  </a:lnTo>
                  <a:lnTo>
                    <a:pt x="1470557" y="295895"/>
                  </a:lnTo>
                  <a:lnTo>
                    <a:pt x="1426711" y="304616"/>
                  </a:lnTo>
                  <a:lnTo>
                    <a:pt x="14192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9974" y="1638299"/>
              <a:ext cx="15239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39149" y="1579880"/>
            <a:ext cx="11372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80" dirty="0">
                <a:latin typeface="Roboto"/>
                <a:cs typeface="Roboto"/>
              </a:rPr>
              <a:t>C</a:t>
            </a:r>
            <a:r>
              <a:rPr sz="1300" spc="-80" dirty="0">
                <a:latin typeface="Arial"/>
                <a:cs typeface="Arial"/>
              </a:rPr>
              <a:t>ả</a:t>
            </a:r>
            <a:r>
              <a:rPr sz="1300" spc="-80" dirty="0">
                <a:latin typeface="Roboto"/>
                <a:cs typeface="Roboto"/>
              </a:rPr>
              <a:t>m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bi</a:t>
            </a:r>
            <a:r>
              <a:rPr sz="1300" spc="-60" dirty="0">
                <a:latin typeface="Arial"/>
                <a:cs typeface="Arial"/>
              </a:rPr>
              <a:t>ế</a:t>
            </a:r>
            <a:r>
              <a:rPr sz="1300" spc="-60" dirty="0">
                <a:latin typeface="Roboto"/>
                <a:cs typeface="Roboto"/>
              </a:rPr>
              <a:t>n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200" dirty="0">
                <a:latin typeface="Arial"/>
                <a:cs typeface="Arial"/>
              </a:rPr>
              <a:t>đ</a:t>
            </a:r>
            <a:r>
              <a:rPr sz="1300" dirty="0">
                <a:latin typeface="Arial"/>
                <a:cs typeface="Arial"/>
              </a:rPr>
              <a:t>ộ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-55" dirty="0">
                <a:latin typeface="Arial"/>
                <a:cs typeface="Arial"/>
              </a:rPr>
              <a:t>ẩ</a:t>
            </a:r>
            <a:r>
              <a:rPr sz="1300" spc="-55" dirty="0">
                <a:latin typeface="Roboto"/>
                <a:cs typeface="Roboto"/>
              </a:rPr>
              <a:t>m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91599" y="1562099"/>
            <a:ext cx="1695450" cy="304800"/>
            <a:chOff x="8991599" y="1562099"/>
            <a:chExt cx="1695450" cy="304800"/>
          </a:xfrm>
        </p:grpSpPr>
        <p:sp>
          <p:nvSpPr>
            <p:cNvPr id="18" name="object 18"/>
            <p:cNvSpPr/>
            <p:nvPr/>
          </p:nvSpPr>
          <p:spPr>
            <a:xfrm>
              <a:off x="8991599" y="1562099"/>
              <a:ext cx="1695450" cy="304800"/>
            </a:xfrm>
            <a:custGeom>
              <a:avLst/>
              <a:gdLst/>
              <a:ahLst/>
              <a:cxnLst/>
              <a:rect l="l" t="t" r="r" b="b"/>
              <a:pathLst>
                <a:path w="1695450" h="304800">
                  <a:moveTo>
                    <a:pt x="154304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4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43049" y="0"/>
                  </a:lnTo>
                  <a:lnTo>
                    <a:pt x="1587288" y="6560"/>
                  </a:lnTo>
                  <a:lnTo>
                    <a:pt x="1627715" y="25683"/>
                  </a:lnTo>
                  <a:lnTo>
                    <a:pt x="1660856" y="55717"/>
                  </a:lnTo>
                  <a:lnTo>
                    <a:pt x="1683847" y="94078"/>
                  </a:lnTo>
                  <a:lnTo>
                    <a:pt x="1694717" y="137461"/>
                  </a:lnTo>
                  <a:lnTo>
                    <a:pt x="1695449" y="152399"/>
                  </a:lnTo>
                  <a:lnTo>
                    <a:pt x="1695266" y="159886"/>
                  </a:lnTo>
                  <a:lnTo>
                    <a:pt x="1686543" y="203733"/>
                  </a:lnTo>
                  <a:lnTo>
                    <a:pt x="1665451" y="243192"/>
                  </a:lnTo>
                  <a:lnTo>
                    <a:pt x="1633840" y="274804"/>
                  </a:lnTo>
                  <a:lnTo>
                    <a:pt x="1594381" y="295895"/>
                  </a:lnTo>
                  <a:lnTo>
                    <a:pt x="1550536" y="304616"/>
                  </a:lnTo>
                  <a:lnTo>
                    <a:pt x="1543049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05899" y="1638299"/>
              <a:ext cx="152399" cy="15237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321948" y="1579880"/>
            <a:ext cx="12604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85" dirty="0">
                <a:latin typeface="Roboto"/>
                <a:cs typeface="Roboto"/>
              </a:rPr>
              <a:t>Tr</a:t>
            </a:r>
            <a:r>
              <a:rPr sz="1300" spc="-85" dirty="0">
                <a:latin typeface="Arial"/>
                <a:cs typeface="Arial"/>
              </a:rPr>
              <a:t>ạ</a:t>
            </a:r>
            <a:r>
              <a:rPr sz="1300" spc="-85" dirty="0">
                <a:latin typeface="Roboto"/>
                <a:cs typeface="Roboto"/>
              </a:rPr>
              <a:t>m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75" dirty="0">
                <a:latin typeface="Roboto"/>
                <a:cs typeface="Roboto"/>
              </a:rPr>
              <a:t>th</a:t>
            </a:r>
            <a:r>
              <a:rPr sz="1300" spc="-75" dirty="0">
                <a:latin typeface="Arial"/>
                <a:cs typeface="Arial"/>
              </a:rPr>
              <a:t>ờ</a:t>
            </a:r>
            <a:r>
              <a:rPr sz="1300" spc="-75" dirty="0">
                <a:latin typeface="Roboto"/>
                <a:cs typeface="Roboto"/>
              </a:rPr>
              <a:t>i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5" dirty="0">
                <a:latin typeface="Roboto"/>
                <a:cs typeface="Roboto"/>
              </a:rPr>
              <a:t>ti</a:t>
            </a:r>
            <a:r>
              <a:rPr sz="1300" spc="-45" dirty="0">
                <a:latin typeface="Arial"/>
                <a:cs typeface="Arial"/>
              </a:rPr>
              <a:t>ế</a:t>
            </a:r>
            <a:r>
              <a:rPr sz="1300" spc="-45" dirty="0">
                <a:latin typeface="Roboto"/>
                <a:cs typeface="Roboto"/>
              </a:rPr>
              <a:t>t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mini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99544" y="2556494"/>
            <a:ext cx="216596" cy="14499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0339" y="2876214"/>
            <a:ext cx="238422" cy="19206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6627" y="3219449"/>
            <a:ext cx="130968" cy="1904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391100" y="2057082"/>
            <a:ext cx="2185670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340995">
              <a:lnSpc>
                <a:spcPct val="100000"/>
              </a:lnSpc>
              <a:spcBef>
                <a:spcPts val="1075"/>
              </a:spcBef>
            </a:pPr>
            <a:r>
              <a:rPr sz="1300" spc="-10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05" dirty="0">
                <a:solidFill>
                  <a:srgbClr val="374050"/>
                </a:solidFill>
                <a:latin typeface="Arial"/>
                <a:cs typeface="Arial"/>
              </a:rPr>
              <a:t>ự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200" spc="-80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00" spc="-80" dirty="0">
                <a:solidFill>
                  <a:srgbClr val="374050"/>
                </a:solidFill>
                <a:latin typeface="Arial"/>
                <a:cs typeface="Arial"/>
              </a:rPr>
              <a:t>ớ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dirty="0">
                <a:solidFill>
                  <a:srgbClr val="374050"/>
                </a:solidFill>
                <a:latin typeface="Arial"/>
                <a:cs typeface="Arial"/>
              </a:rPr>
              <a:t>ấ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khô</a:t>
            </a:r>
            <a:endParaRPr sz="1300">
              <a:latin typeface="Roboto"/>
              <a:cs typeface="Roboto"/>
            </a:endParaRPr>
          </a:p>
          <a:p>
            <a:pPr marL="269240" marR="5080" indent="95250">
              <a:lnSpc>
                <a:spcPct val="173100"/>
              </a:lnSpc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Trì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hoãn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s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ắ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p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và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giám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sát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ừ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xa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723900"/>
            <a:chOff x="5400674" y="4076699"/>
            <a:chExt cx="1990725" cy="7239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723900"/>
            </a:xfrm>
            <a:custGeom>
              <a:avLst/>
              <a:gdLst/>
              <a:ahLst/>
              <a:cxnLst/>
              <a:rect l="l" t="t" r="r" b="b"/>
              <a:pathLst>
                <a:path w="1990725" h="723900">
                  <a:moveTo>
                    <a:pt x="191952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652702"/>
                  </a:lnTo>
                  <a:lnTo>
                    <a:pt x="1975101" y="694193"/>
                  </a:lnTo>
                  <a:lnTo>
                    <a:pt x="1939062" y="720013"/>
                  </a:lnTo>
                  <a:lnTo>
                    <a:pt x="1924482" y="723411"/>
                  </a:lnTo>
                  <a:lnTo>
                    <a:pt x="1919527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47015" y="4189615"/>
              <a:ext cx="288925" cy="231775"/>
            </a:xfrm>
            <a:custGeom>
              <a:avLst/>
              <a:gdLst/>
              <a:ahLst/>
              <a:cxnLst/>
              <a:rect l="l" t="t" r="r" b="b"/>
              <a:pathLst>
                <a:path w="288925" h="231775">
                  <a:moveTo>
                    <a:pt x="274453" y="231368"/>
                  </a:moveTo>
                  <a:lnTo>
                    <a:pt x="848" y="16877"/>
                  </a:lnTo>
                  <a:lnTo>
                    <a:pt x="0" y="10135"/>
                  </a:lnTo>
                  <a:lnTo>
                    <a:pt x="7322" y="848"/>
                  </a:lnTo>
                  <a:lnTo>
                    <a:pt x="14064" y="0"/>
                  </a:lnTo>
                  <a:lnTo>
                    <a:pt x="93270" y="62105"/>
                  </a:lnTo>
                  <a:lnTo>
                    <a:pt x="195004" y="62105"/>
                  </a:lnTo>
                  <a:lnTo>
                    <a:pt x="198886" y="67865"/>
                  </a:lnTo>
                  <a:lnTo>
                    <a:pt x="220646" y="108460"/>
                  </a:lnTo>
                  <a:lnTo>
                    <a:pt x="229984" y="144259"/>
                  </a:lnTo>
                  <a:lnTo>
                    <a:pt x="229984" y="152117"/>
                  </a:lnTo>
                  <a:lnTo>
                    <a:pt x="228912" y="159707"/>
                  </a:lnTo>
                  <a:lnTo>
                    <a:pt x="226948" y="166895"/>
                  </a:lnTo>
                  <a:lnTo>
                    <a:pt x="287669" y="214491"/>
                  </a:lnTo>
                  <a:lnTo>
                    <a:pt x="288518" y="221232"/>
                  </a:lnTo>
                  <a:lnTo>
                    <a:pt x="281195" y="230519"/>
                  </a:lnTo>
                  <a:lnTo>
                    <a:pt x="274453" y="231368"/>
                  </a:lnTo>
                  <a:close/>
                </a:path>
                <a:path w="288925" h="231775">
                  <a:moveTo>
                    <a:pt x="195004" y="62105"/>
                  </a:moveTo>
                  <a:lnTo>
                    <a:pt x="93270" y="62105"/>
                  </a:lnTo>
                  <a:lnTo>
                    <a:pt x="104984" y="44468"/>
                  </a:lnTo>
                  <a:lnTo>
                    <a:pt x="132918" y="6607"/>
                  </a:lnTo>
                  <a:lnTo>
                    <a:pt x="139571" y="1384"/>
                  </a:lnTo>
                  <a:lnTo>
                    <a:pt x="148947" y="1384"/>
                  </a:lnTo>
                  <a:lnTo>
                    <a:pt x="152920" y="3259"/>
                  </a:lnTo>
                  <a:lnTo>
                    <a:pt x="155599" y="6607"/>
                  </a:lnTo>
                  <a:lnTo>
                    <a:pt x="174078" y="31054"/>
                  </a:lnTo>
                  <a:lnTo>
                    <a:pt x="195004" y="62105"/>
                  </a:lnTo>
                  <a:close/>
                </a:path>
                <a:path w="288925" h="231775">
                  <a:moveTo>
                    <a:pt x="144259" y="229984"/>
                  </a:moveTo>
                  <a:lnTo>
                    <a:pt x="110844" y="223208"/>
                  </a:lnTo>
                  <a:lnTo>
                    <a:pt x="83648" y="204869"/>
                  </a:lnTo>
                  <a:lnTo>
                    <a:pt x="65273" y="177619"/>
                  </a:lnTo>
                  <a:lnTo>
                    <a:pt x="58534" y="144259"/>
                  </a:lnTo>
                  <a:lnTo>
                    <a:pt x="59495" y="134397"/>
                  </a:lnTo>
                  <a:lnTo>
                    <a:pt x="62206" y="123531"/>
                  </a:lnTo>
                  <a:lnTo>
                    <a:pt x="66407" y="111911"/>
                  </a:lnTo>
                  <a:lnTo>
                    <a:pt x="71839" y="99789"/>
                  </a:lnTo>
                  <a:lnTo>
                    <a:pt x="128287" y="144259"/>
                  </a:lnTo>
                  <a:lnTo>
                    <a:pt x="90323" y="144259"/>
                  </a:lnTo>
                  <a:lnTo>
                    <a:pt x="87109" y="147473"/>
                  </a:lnTo>
                  <a:lnTo>
                    <a:pt x="87109" y="151402"/>
                  </a:lnTo>
                  <a:lnTo>
                    <a:pt x="91036" y="170875"/>
                  </a:lnTo>
                  <a:lnTo>
                    <a:pt x="101748" y="186769"/>
                  </a:lnTo>
                  <a:lnTo>
                    <a:pt x="117642" y="197482"/>
                  </a:lnTo>
                  <a:lnTo>
                    <a:pt x="137115" y="201409"/>
                  </a:lnTo>
                  <a:lnTo>
                    <a:pt x="200831" y="201409"/>
                  </a:lnTo>
                  <a:lnTo>
                    <a:pt x="205025" y="204713"/>
                  </a:lnTo>
                  <a:lnTo>
                    <a:pt x="192335" y="215254"/>
                  </a:lnTo>
                  <a:lnTo>
                    <a:pt x="177739" y="223208"/>
                  </a:lnTo>
                  <a:lnTo>
                    <a:pt x="161595" y="228233"/>
                  </a:lnTo>
                  <a:lnTo>
                    <a:pt x="144259" y="229984"/>
                  </a:lnTo>
                  <a:close/>
                </a:path>
                <a:path w="288925" h="231775">
                  <a:moveTo>
                    <a:pt x="200831" y="201409"/>
                  </a:moveTo>
                  <a:lnTo>
                    <a:pt x="141044" y="201409"/>
                  </a:lnTo>
                  <a:lnTo>
                    <a:pt x="144259" y="198194"/>
                  </a:lnTo>
                  <a:lnTo>
                    <a:pt x="144259" y="190336"/>
                  </a:lnTo>
                  <a:lnTo>
                    <a:pt x="141044" y="187121"/>
                  </a:lnTo>
                  <a:lnTo>
                    <a:pt x="137115" y="187121"/>
                  </a:lnTo>
                  <a:lnTo>
                    <a:pt x="123208" y="184315"/>
                  </a:lnTo>
                  <a:lnTo>
                    <a:pt x="111855" y="176662"/>
                  </a:lnTo>
                  <a:lnTo>
                    <a:pt x="104202" y="165309"/>
                  </a:lnTo>
                  <a:lnTo>
                    <a:pt x="101396" y="151402"/>
                  </a:lnTo>
                  <a:lnTo>
                    <a:pt x="101396" y="147473"/>
                  </a:lnTo>
                  <a:lnTo>
                    <a:pt x="98181" y="144259"/>
                  </a:lnTo>
                  <a:lnTo>
                    <a:pt x="128287" y="144259"/>
                  </a:lnTo>
                  <a:lnTo>
                    <a:pt x="200831" y="20140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78512" y="4437379"/>
            <a:ext cx="10337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200" spc="-75" dirty="0">
                <a:solidFill>
                  <a:srgbClr val="374050"/>
                </a:solidFill>
                <a:latin typeface="Arial"/>
                <a:cs typeface="Arial"/>
              </a:rPr>
              <a:t>ư</a:t>
            </a:r>
            <a:r>
              <a:rPr sz="1300" spc="-75" dirty="0">
                <a:solidFill>
                  <a:srgbClr val="374050"/>
                </a:solidFill>
                <a:latin typeface="Arial"/>
                <a:cs typeface="Arial"/>
              </a:rPr>
              <a:t>ớ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723900"/>
            <a:chOff x="7505698" y="4076699"/>
            <a:chExt cx="1981200" cy="7239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6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8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1999" y="4204438"/>
              <a:ext cx="228600" cy="20087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837239" y="4437379"/>
            <a:ext cx="13119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Ch</a:t>
            </a:r>
            <a:r>
              <a:rPr sz="1200" spc="-60" dirty="0">
                <a:solidFill>
                  <a:srgbClr val="374050"/>
                </a:solidFill>
                <a:latin typeface="Arial"/>
                <a:cs typeface="Arial"/>
              </a:rPr>
              <a:t>ă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cây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hi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qu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723900"/>
            <a:chOff x="9601198" y="4076699"/>
            <a:chExt cx="1981200" cy="7239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4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6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77499" y="4190999"/>
              <a:ext cx="228599" cy="2285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9953575" y="4437379"/>
            <a:ext cx="12744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Ti</a:t>
            </a:r>
            <a:r>
              <a:rPr sz="1300" spc="-5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ki</a:t>
            </a:r>
            <a:r>
              <a:rPr sz="1300" spc="-7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th</a:t>
            </a:r>
            <a:r>
              <a:rPr sz="1300" spc="-75" dirty="0">
                <a:solidFill>
                  <a:srgbClr val="374050"/>
                </a:solidFill>
                <a:latin typeface="Arial"/>
                <a:cs typeface="Arial"/>
              </a:rPr>
              <a:t>ờ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gian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7549" y="6438899"/>
            <a:ext cx="190499" cy="190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44249" y="6438899"/>
            <a:ext cx="238124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8574" y="6447866"/>
            <a:ext cx="238124" cy="1725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772899" y="6450805"/>
            <a:ext cx="190499" cy="16668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09599" y="8381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291623"/>
            <a:ext cx="30435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/>
              <a:t>Gi</a:t>
            </a:r>
            <a:r>
              <a:rPr sz="2850" spc="-135" dirty="0">
                <a:latin typeface="Arial"/>
                <a:cs typeface="Arial"/>
              </a:rPr>
              <a:t>ả</a:t>
            </a:r>
            <a:r>
              <a:rPr sz="3000" spc="-135" dirty="0"/>
              <a:t>i</a:t>
            </a:r>
            <a:r>
              <a:rPr sz="3000" spc="-125" dirty="0"/>
              <a:t> </a:t>
            </a:r>
            <a:r>
              <a:rPr sz="3000" spc="-170" dirty="0"/>
              <a:t>Trí</a:t>
            </a:r>
            <a:r>
              <a:rPr sz="3000" spc="-125" dirty="0"/>
              <a:t> </a:t>
            </a:r>
            <a:r>
              <a:rPr sz="3000" spc="-190" dirty="0"/>
              <a:t>Thông</a:t>
            </a:r>
            <a:r>
              <a:rPr sz="3000" spc="-45" dirty="0"/>
              <a:t> </a:t>
            </a:r>
            <a:r>
              <a:rPr sz="3000" spc="-140" dirty="0"/>
              <a:t>Minh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1181099"/>
            <a:ext cx="4410075" cy="24860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400674" y="1562099"/>
            <a:ext cx="1552575" cy="304800"/>
            <a:chOff x="5400674" y="1562099"/>
            <a:chExt cx="1552575" cy="304800"/>
          </a:xfrm>
        </p:grpSpPr>
        <p:sp>
          <p:nvSpPr>
            <p:cNvPr id="10" name="object 10"/>
            <p:cNvSpPr/>
            <p:nvPr/>
          </p:nvSpPr>
          <p:spPr>
            <a:xfrm>
              <a:off x="5400674" y="1562099"/>
              <a:ext cx="1552575" cy="304800"/>
            </a:xfrm>
            <a:custGeom>
              <a:avLst/>
              <a:gdLst/>
              <a:ahLst/>
              <a:cxnLst/>
              <a:rect l="l" t="t" r="r" b="b"/>
              <a:pathLst>
                <a:path w="1552575" h="304800">
                  <a:moveTo>
                    <a:pt x="14001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3" y="159886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400174" y="0"/>
                  </a:lnTo>
                  <a:lnTo>
                    <a:pt x="1444413" y="6560"/>
                  </a:lnTo>
                  <a:lnTo>
                    <a:pt x="1484843" y="25683"/>
                  </a:lnTo>
                  <a:lnTo>
                    <a:pt x="1517982" y="55717"/>
                  </a:lnTo>
                  <a:lnTo>
                    <a:pt x="1540973" y="94078"/>
                  </a:lnTo>
                  <a:lnTo>
                    <a:pt x="1551842" y="137461"/>
                  </a:lnTo>
                  <a:lnTo>
                    <a:pt x="1552574" y="152399"/>
                  </a:lnTo>
                  <a:lnTo>
                    <a:pt x="1552391" y="159886"/>
                  </a:lnTo>
                  <a:lnTo>
                    <a:pt x="1543669" y="203733"/>
                  </a:lnTo>
                  <a:lnTo>
                    <a:pt x="1522578" y="243192"/>
                  </a:lnTo>
                  <a:lnTo>
                    <a:pt x="1490966" y="274804"/>
                  </a:lnTo>
                  <a:lnTo>
                    <a:pt x="1451507" y="295895"/>
                  </a:lnTo>
                  <a:lnTo>
                    <a:pt x="1407661" y="304616"/>
                  </a:lnTo>
                  <a:lnTo>
                    <a:pt x="140017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974" y="1645473"/>
              <a:ext cx="190499" cy="138052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067549" y="1562099"/>
            <a:ext cx="1495425" cy="304800"/>
            <a:chOff x="7067549" y="1562099"/>
            <a:chExt cx="1495425" cy="304800"/>
          </a:xfrm>
        </p:grpSpPr>
        <p:sp>
          <p:nvSpPr>
            <p:cNvPr id="13" name="object 13"/>
            <p:cNvSpPr/>
            <p:nvPr/>
          </p:nvSpPr>
          <p:spPr>
            <a:xfrm>
              <a:off x="7067549" y="1562099"/>
              <a:ext cx="1495425" cy="304800"/>
            </a:xfrm>
            <a:custGeom>
              <a:avLst/>
              <a:gdLst/>
              <a:ahLst/>
              <a:cxnLst/>
              <a:rect l="l" t="t" r="r" b="b"/>
              <a:pathLst>
                <a:path w="1495425" h="304800">
                  <a:moveTo>
                    <a:pt x="13430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7" y="274803"/>
                  </a:lnTo>
                  <a:lnTo>
                    <a:pt x="29994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343024" y="0"/>
                  </a:lnTo>
                  <a:lnTo>
                    <a:pt x="1387263" y="6560"/>
                  </a:lnTo>
                  <a:lnTo>
                    <a:pt x="1427692" y="25683"/>
                  </a:lnTo>
                  <a:lnTo>
                    <a:pt x="1460832" y="55717"/>
                  </a:lnTo>
                  <a:lnTo>
                    <a:pt x="1483823" y="94078"/>
                  </a:lnTo>
                  <a:lnTo>
                    <a:pt x="1494692" y="137461"/>
                  </a:lnTo>
                  <a:lnTo>
                    <a:pt x="1495424" y="152399"/>
                  </a:lnTo>
                  <a:lnTo>
                    <a:pt x="1495241" y="159886"/>
                  </a:lnTo>
                  <a:lnTo>
                    <a:pt x="1486519" y="203733"/>
                  </a:lnTo>
                  <a:lnTo>
                    <a:pt x="1465428" y="243192"/>
                  </a:lnTo>
                  <a:lnTo>
                    <a:pt x="1433816" y="274804"/>
                  </a:lnTo>
                  <a:lnTo>
                    <a:pt x="1394357" y="295895"/>
                  </a:lnTo>
                  <a:lnTo>
                    <a:pt x="1350511" y="304616"/>
                  </a:lnTo>
                  <a:lnTo>
                    <a:pt x="13430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1849" y="1638299"/>
              <a:ext cx="190499" cy="1523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677274" y="1562099"/>
            <a:ext cx="1952625" cy="304800"/>
            <a:chOff x="8677274" y="1562099"/>
            <a:chExt cx="1952625" cy="304800"/>
          </a:xfrm>
        </p:grpSpPr>
        <p:sp>
          <p:nvSpPr>
            <p:cNvPr id="16" name="object 16"/>
            <p:cNvSpPr/>
            <p:nvPr/>
          </p:nvSpPr>
          <p:spPr>
            <a:xfrm>
              <a:off x="8677274" y="1562099"/>
              <a:ext cx="1952625" cy="304800"/>
            </a:xfrm>
            <a:custGeom>
              <a:avLst/>
              <a:gdLst/>
              <a:ahLst/>
              <a:cxnLst/>
              <a:rect l="l" t="t" r="r" b="b"/>
              <a:pathLst>
                <a:path w="1952625" h="304800">
                  <a:moveTo>
                    <a:pt x="180022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800224" y="0"/>
                  </a:lnTo>
                  <a:lnTo>
                    <a:pt x="1844463" y="6560"/>
                  </a:lnTo>
                  <a:lnTo>
                    <a:pt x="1884891" y="25683"/>
                  </a:lnTo>
                  <a:lnTo>
                    <a:pt x="1918032" y="55717"/>
                  </a:lnTo>
                  <a:lnTo>
                    <a:pt x="1941022" y="94078"/>
                  </a:lnTo>
                  <a:lnTo>
                    <a:pt x="1951891" y="137461"/>
                  </a:lnTo>
                  <a:lnTo>
                    <a:pt x="1952624" y="152399"/>
                  </a:lnTo>
                  <a:lnTo>
                    <a:pt x="1952441" y="159886"/>
                  </a:lnTo>
                  <a:lnTo>
                    <a:pt x="1943717" y="203733"/>
                  </a:lnTo>
                  <a:lnTo>
                    <a:pt x="1922627" y="243192"/>
                  </a:lnTo>
                  <a:lnTo>
                    <a:pt x="1891015" y="274804"/>
                  </a:lnTo>
                  <a:lnTo>
                    <a:pt x="1851557" y="295895"/>
                  </a:lnTo>
                  <a:lnTo>
                    <a:pt x="1807712" y="304616"/>
                  </a:lnTo>
                  <a:lnTo>
                    <a:pt x="180022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91574" y="1647824"/>
              <a:ext cx="152399" cy="133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004051" y="1579880"/>
            <a:ext cx="15208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latin typeface="Roboto"/>
                <a:cs typeface="Roboto"/>
              </a:rPr>
              <a:t>Máy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55" dirty="0">
                <a:latin typeface="Roboto"/>
                <a:cs typeface="Roboto"/>
              </a:rPr>
              <a:t>chi</a:t>
            </a:r>
            <a:r>
              <a:rPr sz="1250" spc="-55" dirty="0">
                <a:latin typeface="Arial"/>
                <a:cs typeface="Arial"/>
              </a:rPr>
              <a:t>ế</a:t>
            </a:r>
            <a:r>
              <a:rPr sz="1300" spc="-55" dirty="0">
                <a:latin typeface="Roboto"/>
                <a:cs typeface="Roboto"/>
              </a:rPr>
              <a:t>u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dirty="0">
                <a:latin typeface="Roboto"/>
                <a:cs typeface="Roboto"/>
              </a:rPr>
              <a:t> </a:t>
            </a:r>
            <a:r>
              <a:rPr sz="1300" spc="-40" dirty="0"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0674" y="2533054"/>
            <a:ext cx="190499" cy="19109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391100" y="1142682"/>
            <a:ext cx="3067050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Thi</a:t>
            </a:r>
            <a:r>
              <a:rPr sz="1850" b="1" spc="-95" dirty="0">
                <a:solidFill>
                  <a:srgbClr val="1D40AF"/>
                </a:solidFill>
                <a:latin typeface="Arial"/>
                <a:cs typeface="Arial"/>
              </a:rPr>
              <a:t>ế</a:t>
            </a:r>
            <a:r>
              <a:rPr sz="2000" b="1" spc="-95" dirty="0">
                <a:solidFill>
                  <a:srgbClr val="1D40AF"/>
                </a:solidFill>
                <a:latin typeface="Roboto"/>
                <a:cs typeface="Roboto"/>
              </a:rPr>
              <a:t>t</a:t>
            </a:r>
            <a:r>
              <a:rPr sz="20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b</a:t>
            </a:r>
            <a:r>
              <a:rPr sz="1850" b="1" spc="-25" dirty="0">
                <a:solidFill>
                  <a:srgbClr val="1D40AF"/>
                </a:solidFill>
                <a:latin typeface="Arial"/>
                <a:cs typeface="Arial"/>
              </a:rPr>
              <a:t>ị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:</a:t>
            </a:r>
            <a:endParaRPr sz="200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075"/>
              </a:spcBef>
              <a:tabLst>
                <a:tab pos="2059939" algn="l"/>
              </a:tabLst>
            </a:pPr>
            <a:r>
              <a:rPr sz="1300" spc="-65" dirty="0">
                <a:latin typeface="Roboto"/>
                <a:cs typeface="Roboto"/>
              </a:rPr>
              <a:t>Loa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20" dirty="0">
                <a:latin typeface="Roboto"/>
                <a:cs typeface="Roboto"/>
              </a:rPr>
              <a:t>minh</a:t>
            </a:r>
            <a:r>
              <a:rPr sz="1300" dirty="0">
                <a:latin typeface="Roboto"/>
                <a:cs typeface="Roboto"/>
              </a:rPr>
              <a:t>	</a:t>
            </a:r>
            <a:r>
              <a:rPr sz="1300" spc="-65" dirty="0">
                <a:latin typeface="Roboto"/>
                <a:cs typeface="Roboto"/>
              </a:rPr>
              <a:t>TV</a:t>
            </a:r>
            <a:r>
              <a:rPr sz="1300" spc="-10" dirty="0">
                <a:latin typeface="Roboto"/>
                <a:cs typeface="Roboto"/>
              </a:rPr>
              <a:t> </a:t>
            </a:r>
            <a:r>
              <a:rPr sz="1300" spc="-60" dirty="0">
                <a:latin typeface="Roboto"/>
                <a:cs typeface="Roboto"/>
              </a:rPr>
              <a:t>thông</a:t>
            </a:r>
            <a:r>
              <a:rPr sz="1300" spc="-5" dirty="0">
                <a:latin typeface="Roboto"/>
                <a:cs typeface="Roboto"/>
              </a:rPr>
              <a:t> </a:t>
            </a:r>
            <a:r>
              <a:rPr sz="1300" spc="-35" dirty="0">
                <a:latin typeface="Roboto"/>
                <a:cs typeface="Roboto"/>
              </a:rPr>
              <a:t>minh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14" dirty="0">
                <a:solidFill>
                  <a:srgbClr val="1D40AF"/>
                </a:solidFill>
                <a:latin typeface="Roboto"/>
                <a:cs typeface="Roboto"/>
              </a:rPr>
              <a:t>Tính</a:t>
            </a:r>
            <a:r>
              <a:rPr sz="2000" b="1" spc="-2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</a:t>
            </a:r>
            <a:r>
              <a:rPr sz="1800" b="1" spc="-10" dirty="0">
                <a:solidFill>
                  <a:srgbClr val="1D40AF"/>
                </a:solidFill>
                <a:latin typeface="Arial"/>
                <a:cs typeface="Arial"/>
              </a:rPr>
              <a:t>ă</a:t>
            </a:r>
            <a:r>
              <a:rPr sz="2000" b="1" spc="-10" dirty="0">
                <a:solidFill>
                  <a:srgbClr val="1D40AF"/>
                </a:solidFill>
                <a:latin typeface="Roboto"/>
                <a:cs typeface="Roboto"/>
              </a:rPr>
              <a:t>ng:</a:t>
            </a:r>
            <a:endParaRPr sz="2000">
              <a:latin typeface="Roboto"/>
              <a:cs typeface="Roboto"/>
            </a:endParaRPr>
          </a:p>
          <a:p>
            <a:pPr marL="316865">
              <a:lnSpc>
                <a:spcPct val="100000"/>
              </a:lnSpc>
              <a:spcBef>
                <a:spcPts val="107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Nghe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ạ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phong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cách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yêu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thích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6627" y="2876549"/>
            <a:ext cx="130968" cy="1904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99446" y="3231356"/>
            <a:ext cx="240542" cy="166687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648275" y="2837179"/>
            <a:ext cx="23552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B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ậ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phim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theo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l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nh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gi</a:t>
            </a:r>
            <a:r>
              <a:rPr sz="1300" spc="-45" dirty="0">
                <a:solidFill>
                  <a:srgbClr val="374050"/>
                </a:solidFill>
                <a:latin typeface="Arial"/>
                <a:cs typeface="Arial"/>
              </a:rPr>
              <a:t>ọ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nói</a:t>
            </a:r>
            <a:endParaRPr sz="1300">
              <a:latin typeface="Roboto"/>
              <a:cs typeface="Roboto"/>
            </a:endParaRPr>
          </a:p>
          <a:p>
            <a:pPr marL="107314">
              <a:lnSpc>
                <a:spcPct val="100000"/>
              </a:lnSpc>
              <a:spcBef>
                <a:spcPts val="1140"/>
              </a:spcBef>
            </a:pPr>
            <a:r>
              <a:rPr sz="1200" spc="-6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90" dirty="0">
                <a:solidFill>
                  <a:srgbClr val="374050"/>
                </a:solidFill>
                <a:latin typeface="Arial"/>
                <a:cs typeface="Arial"/>
              </a:rPr>
              <a:t>ừ</a:t>
            </a:r>
            <a:r>
              <a:rPr sz="13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xa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qua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smartphone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1100" y="3619182"/>
            <a:ext cx="773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L</a:t>
            </a:r>
            <a:r>
              <a:rPr sz="1850" b="1" spc="-155" dirty="0">
                <a:solidFill>
                  <a:srgbClr val="1D40AF"/>
                </a:solidFill>
                <a:latin typeface="Arial"/>
                <a:cs typeface="Arial"/>
              </a:rPr>
              <a:t>ợ</a:t>
            </a:r>
            <a:r>
              <a:rPr sz="2000" b="1" spc="-155" dirty="0">
                <a:solidFill>
                  <a:srgbClr val="1D40AF"/>
                </a:solidFill>
                <a:latin typeface="Roboto"/>
                <a:cs typeface="Roboto"/>
              </a:rPr>
              <a:t>i</a:t>
            </a:r>
            <a:r>
              <a:rPr sz="2000" b="1" spc="-4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2000" b="1" spc="-70" dirty="0">
                <a:solidFill>
                  <a:srgbClr val="1D40AF"/>
                </a:solidFill>
                <a:latin typeface="Roboto"/>
                <a:cs typeface="Roboto"/>
              </a:rPr>
              <a:t>ích: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00674" y="4076699"/>
            <a:ext cx="1990725" cy="723900"/>
            <a:chOff x="5400674" y="4076699"/>
            <a:chExt cx="1990725" cy="723900"/>
          </a:xfrm>
        </p:grpSpPr>
        <p:sp>
          <p:nvSpPr>
            <p:cNvPr id="26" name="object 26"/>
            <p:cNvSpPr/>
            <p:nvPr/>
          </p:nvSpPr>
          <p:spPr>
            <a:xfrm>
              <a:off x="5400674" y="4076699"/>
              <a:ext cx="1990725" cy="723900"/>
            </a:xfrm>
            <a:custGeom>
              <a:avLst/>
              <a:gdLst/>
              <a:ahLst/>
              <a:cxnLst/>
              <a:rect l="l" t="t" r="r" b="b"/>
              <a:pathLst>
                <a:path w="1990725" h="723900">
                  <a:moveTo>
                    <a:pt x="1919527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9527" y="0"/>
                  </a:lnTo>
                  <a:lnTo>
                    <a:pt x="1961019" y="15621"/>
                  </a:lnTo>
                  <a:lnTo>
                    <a:pt x="1986837" y="51661"/>
                  </a:lnTo>
                  <a:lnTo>
                    <a:pt x="1990724" y="71196"/>
                  </a:lnTo>
                  <a:lnTo>
                    <a:pt x="1990724" y="652702"/>
                  </a:lnTo>
                  <a:lnTo>
                    <a:pt x="1975101" y="694193"/>
                  </a:lnTo>
                  <a:lnTo>
                    <a:pt x="1939062" y="720013"/>
                  </a:lnTo>
                  <a:lnTo>
                    <a:pt x="1924482" y="723411"/>
                  </a:lnTo>
                  <a:lnTo>
                    <a:pt x="1919527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76974" y="4190999"/>
              <a:ext cx="228599" cy="2285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657205" y="4437379"/>
            <a:ext cx="14770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Nâng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cao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tr</a:t>
            </a:r>
            <a:r>
              <a:rPr sz="1300" spc="-40" dirty="0">
                <a:solidFill>
                  <a:srgbClr val="374050"/>
                </a:solidFill>
                <a:latin typeface="Arial"/>
                <a:cs typeface="Arial"/>
              </a:rPr>
              <a:t>ả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nghi</a:t>
            </a:r>
            <a:r>
              <a:rPr sz="1300" spc="-50" dirty="0">
                <a:solidFill>
                  <a:srgbClr val="374050"/>
                </a:solidFill>
                <a:latin typeface="Arial"/>
                <a:cs typeface="Arial"/>
              </a:rPr>
              <a:t>ệ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m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505698" y="4076699"/>
            <a:ext cx="1981200" cy="723900"/>
            <a:chOff x="7505698" y="4076699"/>
            <a:chExt cx="1981200" cy="723900"/>
          </a:xfrm>
        </p:grpSpPr>
        <p:sp>
          <p:nvSpPr>
            <p:cNvPr id="30" name="object 30"/>
            <p:cNvSpPr/>
            <p:nvPr/>
          </p:nvSpPr>
          <p:spPr>
            <a:xfrm>
              <a:off x="75056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6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4" y="15621"/>
                  </a:lnTo>
                  <a:lnTo>
                    <a:pt x="1977313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8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10574" y="4190999"/>
              <a:ext cx="171450" cy="228600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837239" y="4437379"/>
            <a:ext cx="13119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6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60" dirty="0">
                <a:solidFill>
                  <a:srgbClr val="374050"/>
                </a:solidFill>
                <a:latin typeface="Arial"/>
                <a:cs typeface="Arial"/>
              </a:rPr>
              <a:t>ề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khi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ể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d</a:t>
            </a:r>
            <a:r>
              <a:rPr sz="1300" spc="-80" dirty="0">
                <a:solidFill>
                  <a:srgbClr val="374050"/>
                </a:solidFill>
                <a:latin typeface="Arial"/>
                <a:cs typeface="Arial"/>
              </a:rPr>
              <a:t>ễ</a:t>
            </a:r>
            <a:r>
              <a:rPr sz="13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dàng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601198" y="4076699"/>
            <a:ext cx="1981200" cy="723900"/>
            <a:chOff x="9601198" y="4076699"/>
            <a:chExt cx="1981200" cy="723900"/>
          </a:xfrm>
        </p:grpSpPr>
        <p:sp>
          <p:nvSpPr>
            <p:cNvPr id="34" name="object 34"/>
            <p:cNvSpPr/>
            <p:nvPr/>
          </p:nvSpPr>
          <p:spPr>
            <a:xfrm>
              <a:off x="9601198" y="4076699"/>
              <a:ext cx="1981200" cy="723900"/>
            </a:xfrm>
            <a:custGeom>
              <a:avLst/>
              <a:gdLst/>
              <a:ahLst/>
              <a:cxnLst/>
              <a:rect l="l" t="t" r="r" b="b"/>
              <a:pathLst>
                <a:path w="1981200" h="723900">
                  <a:moveTo>
                    <a:pt x="1910003" y="723899"/>
                  </a:moveTo>
                  <a:lnTo>
                    <a:pt x="71196" y="723899"/>
                  </a:lnTo>
                  <a:lnTo>
                    <a:pt x="66240" y="723411"/>
                  </a:lnTo>
                  <a:lnTo>
                    <a:pt x="29704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10003" y="0"/>
                  </a:lnTo>
                  <a:lnTo>
                    <a:pt x="1951492" y="15621"/>
                  </a:lnTo>
                  <a:lnTo>
                    <a:pt x="1977312" y="51661"/>
                  </a:lnTo>
                  <a:lnTo>
                    <a:pt x="1981199" y="71196"/>
                  </a:lnTo>
                  <a:lnTo>
                    <a:pt x="1981199" y="652702"/>
                  </a:lnTo>
                  <a:lnTo>
                    <a:pt x="1965576" y="694193"/>
                  </a:lnTo>
                  <a:lnTo>
                    <a:pt x="1929537" y="720013"/>
                  </a:lnTo>
                  <a:lnTo>
                    <a:pt x="1914957" y="723411"/>
                  </a:lnTo>
                  <a:lnTo>
                    <a:pt x="1910003" y="723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448924" y="41909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052694" y="4437379"/>
            <a:ext cx="10756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K</a:t>
            </a:r>
            <a:r>
              <a:rPr sz="1300" spc="-65" dirty="0">
                <a:solidFill>
                  <a:srgbClr val="374050"/>
                </a:solidFill>
                <a:latin typeface="Arial"/>
                <a:cs typeface="Arial"/>
              </a:rPr>
              <a:t>ế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n</a:t>
            </a:r>
            <a:r>
              <a:rPr sz="1300" spc="-35" dirty="0">
                <a:solidFill>
                  <a:srgbClr val="374050"/>
                </a:solidFill>
                <a:latin typeface="Arial"/>
                <a:cs typeface="Arial"/>
              </a:rPr>
              <a:t>ố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i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gia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đ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ình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894</Words>
  <Application>Microsoft Office PowerPoint</Application>
  <PresentationFormat>Custom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Microsoft Sans Serif</vt:lpstr>
      <vt:lpstr>Roboto</vt:lpstr>
      <vt:lpstr>Roboto Medium</vt:lpstr>
      <vt:lpstr>Office Theme</vt:lpstr>
      <vt:lpstr>Ứng Dụng IoT Trong Smart Home</vt:lpstr>
      <vt:lpstr>Tổng Quan</vt:lpstr>
      <vt:lpstr>6 Nhóm Ứng Dụng IoT Trong Smart Home</vt:lpstr>
      <vt:lpstr>Quản Lý Năng Lượng</vt:lpstr>
      <vt:lpstr>An Ninh &amp; Giám Sát</vt:lpstr>
      <vt:lpstr>Tự Động Hóa Thiết Bị</vt:lpstr>
      <vt:lpstr>Chăm Sóc Sức Khỏe / Người Già</vt:lpstr>
      <vt:lpstr>Quản Lý Tưới / Nước</vt:lpstr>
      <vt:lpstr>Giải Trí Thông Minh</vt:lpstr>
      <vt:lpstr>Mô Hình &amp; Ứng Dụng Xiaomi Smart Home</vt:lpstr>
      <vt:lpstr>Kết Luận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bui huu tri</cp:lastModifiedBy>
  <cp:revision>1</cp:revision>
  <dcterms:created xsi:type="dcterms:W3CDTF">2025-08-04T06:40:16Z</dcterms:created>
  <dcterms:modified xsi:type="dcterms:W3CDTF">2025-08-04T13:02:20Z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2025-08-04T00:00:00Z</vt:filetime>
  </property>
</Properties>
</file>