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4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F5AE-F19E-F3EA-197B-ED3339EC2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650347-FA75-7F2A-791E-48FDB2977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128C0-9DFF-B6C9-405C-43CAF3DB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92AA-699D-4A96-9164-A15DD108A32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2F277-E631-9999-0265-9BE28E14E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DE080-F9E5-3B73-D72B-030396DC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BC0-BECC-48BB-BE7B-00BCFDEA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2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A3D7-C581-5EC4-9281-D3BF40155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CC81-6BAF-9732-7694-C6CB911E1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12B48-29A2-B937-836F-7A4702688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92AA-699D-4A96-9164-A15DD108A32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F53A6-6A5F-96E7-CA6C-99C7306F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33F65-387F-BED4-7E1E-939A3E081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BC0-BECC-48BB-BE7B-00BCFDEA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45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19EB7B-D65F-C28A-0DA0-9F4C5D06D3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717AF2-4984-4238-A13E-8F0F3CC7F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09556-5942-7B68-2C48-3D618901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92AA-699D-4A96-9164-A15DD108A32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0B71-EE5E-6106-06F1-8F996C71C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D077-3928-84F9-6D5D-9E68647B4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BC0-BECC-48BB-BE7B-00BCFDEA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14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BF2B-857F-D015-3864-552B1349F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0E3B9-A74B-C4F2-5643-8B1BD9AB9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9E55-9F7C-C643-1781-E760A679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92AA-699D-4A96-9164-A15DD108A32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48BB7-D743-8C37-48F6-60A6AB1B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CA6D5-8550-A7F6-CE5F-70123767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BC0-BECC-48BB-BE7B-00BCFDEA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81308-F6A4-555D-C0CD-6648882C0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D41FB-B9A4-6CAD-2DFF-DE8653155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1E6F8-D5FA-C02E-A25A-884668F88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92AA-699D-4A96-9164-A15DD108A32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18FB8-3767-0212-3ACC-0F9D722BF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C1E26-F447-DC0E-F2E0-B83113B75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BC0-BECC-48BB-BE7B-00BCFDEA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9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C91D-71E9-19B2-16B0-3FAD55FD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06615-498C-9CB7-9BE1-33CA6A7771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59445-0DFC-0FAE-6DF9-361816238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0C3F2-9521-4288-4086-03EDC30DA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92AA-699D-4A96-9164-A15DD108A32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26E5F-18C9-7B65-FACF-2F48D248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173F3-50D8-382D-BF52-0C241CD7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BC0-BECC-48BB-BE7B-00BCFDEA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93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B0E27-A57B-8EE1-030B-37B6488E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07E4-302C-8568-8E86-0C90BBA8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A36DA-5B4A-F3F3-9096-EC2293294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AB501-B6F0-ADB6-55EC-7C83DBDD4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841FC8-E063-E9BB-5F00-5BAE4958E7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23125-A5A0-4E88-EBEB-A7AA5734C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92AA-699D-4A96-9164-A15DD108A32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6E3E0D-516F-94AD-FA27-2B8E9F351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3EDEC6-1465-DC5F-7A73-AF9FC29F5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BC0-BECC-48BB-BE7B-00BCFDEA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01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BB92-3499-697A-5890-69B7FE46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B1D0DB-D68F-039D-4302-34646897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92AA-699D-4A96-9164-A15DD108A32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8EAB5-9C23-1193-D97E-7B3274987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8382C-013B-544D-6D98-5597FD185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BC0-BECC-48BB-BE7B-00BCFDEA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0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77DE8-4675-7C66-2F20-EA83EDA8D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92AA-699D-4A96-9164-A15DD108A32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D62D6-B9F6-A6DD-C41F-6BDB17D4D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2C096-C04D-3809-1CFC-B6E59052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BC0-BECC-48BB-BE7B-00BCFDEA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73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3122-E13D-F4EC-890F-C4033D3D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0535-03F9-669F-8879-1F69BEFE2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4C6EC-488B-5E07-0F13-E2151E2BC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E87A2-CE2F-A25D-55FF-B49E1B01B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92AA-699D-4A96-9164-A15DD108A32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54308-ECF5-906E-9819-64BFD235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ECF43-A341-4273-D341-D0915B37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BC0-BECC-48BB-BE7B-00BCFDEA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9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DCD63-9FF0-45FA-64B7-C8D2CB552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019692-2723-5719-1098-5E8B8995C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851CF8-6DE1-6A45-6045-71DC4E628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05286-8AE4-2C9C-FD6B-3ABD2448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892AA-699D-4A96-9164-A15DD108A32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1A53A-67CE-12CF-39AD-D41E4EE7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7056B-E81F-393C-8408-41876E53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9DBC0-BECC-48BB-BE7B-00BCFDEA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65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E3B40E-4AB5-5429-C649-FC067B592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5C717-B12A-0BDF-36E1-EAC24D87A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3F6CB-708E-FE73-CB20-609677668A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F892AA-699D-4A96-9164-A15DD108A324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13B3-C0D5-7E61-5444-756E50982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3C42C-15C9-E7BB-6F31-1323E17074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9DBC0-BECC-48BB-BE7B-00BCFDEA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2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59BF6-8A1D-0BC7-D0DF-411DB632F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University of North Texas</a:t>
            </a:r>
            <a:br>
              <a:rPr lang="en-US" sz="50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311BFC-2CEC-194C-6D5A-74933901B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826" y="2363956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R="0">
              <a:spcAft>
                <a:spcPts val="800"/>
              </a:spcAft>
            </a:pPr>
            <a:r>
              <a:rPr lang="en-US" sz="2000" b="1" dirty="0">
                <a:effectLst/>
              </a:rPr>
              <a:t>ADTA 5560: Recurrent Neural Networks for Sequence Data</a:t>
            </a:r>
            <a:endParaRPr lang="en-US" sz="2000" dirty="0">
              <a:effectLst/>
            </a:endParaRPr>
          </a:p>
          <a:p>
            <a:pPr marR="0">
              <a:spcAft>
                <a:spcPts val="800"/>
              </a:spcAft>
            </a:pPr>
            <a:r>
              <a:rPr lang="en-US" sz="1700" b="1" dirty="0">
                <a:effectLst/>
              </a:rPr>
              <a:t>Final Project Presentation</a:t>
            </a:r>
          </a:p>
          <a:p>
            <a:pPr marL="0" marR="0"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0" marR="0"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b="1" dirty="0">
              <a:effectLst/>
            </a:endParaRPr>
          </a:p>
          <a:p>
            <a:pPr marL="0" marR="0"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  <a:p>
            <a:pPr marL="0" marR="0" indent="-228600" algn="l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By: Biniam Abebe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29901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730A69-C241-19D9-AB7D-404DD7D58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693" y="2619755"/>
            <a:ext cx="8074815" cy="1618489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4000" dirty="0"/>
              <a:t>Thank You!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5690AA-11A3-5736-8468-855B0186B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8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0D253-8C81-C610-E1AB-630D51827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br>
              <a:rPr lang="en-US" sz="3300" b="1" kern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300" b="1" kern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kern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-US" sz="33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3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C704B-0790-B431-1078-FBBC7B0F5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1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Time-series Dataset Selection</a:t>
            </a:r>
            <a:endParaRPr lang="en-US" sz="1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RNN Implementation</a:t>
            </a:r>
            <a:endParaRPr lang="en-US" sz="1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 Core Concepts</a:t>
            </a:r>
            <a:endParaRPr lang="en-US" sz="1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 Implementation</a:t>
            </a:r>
            <a:endParaRPr lang="en-US" sz="1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Network Redesign</a:t>
            </a:r>
            <a:endParaRPr lang="en-US" sz="1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Comparison</a:t>
            </a:r>
            <a:endParaRPr lang="en-US" sz="1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0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US" sz="1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151442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EF4FA8-86CC-7630-BD9D-4BC15BB0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5000" b="1" kern="18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br>
              <a:rPr lang="en-US" sz="5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9A8ED-1C22-BE3B-4DA7-717B4A55A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0486" y="2191431"/>
            <a:ext cx="8074815" cy="2800395"/>
          </a:xfrm>
        </p:spPr>
        <p:txBody>
          <a:bodyPr anchor="t">
            <a:normAutofit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Scope: Implementation and analysis of RNN architectures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Components: 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Time series data analysis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 RNN implementation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 network development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5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 Used: TensorFlow, Python, </a:t>
            </a:r>
            <a:r>
              <a:rPr lang="en-US" sz="150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1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226707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58A31-BFE2-04E8-91B7-7C412B29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193" y="896322"/>
            <a:ext cx="8305569" cy="1225014"/>
          </a:xfrm>
        </p:spPr>
        <p:txBody>
          <a:bodyPr anchor="ctr">
            <a:normAutofit fontScale="90000"/>
          </a:bodyPr>
          <a:lstStyle/>
          <a:p>
            <a:r>
              <a:rPr lang="en-US" sz="40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Time-series Dataset Selection</a:t>
            </a:r>
            <a:br>
              <a:rPr lang="en-US" sz="4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9AD47-D781-9B6D-565B-961BFA68A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440" y="2135672"/>
            <a:ext cx="8074815" cy="3135575"/>
          </a:xfrm>
        </p:spPr>
        <p:txBody>
          <a:bodyPr anchor="t">
            <a:normAutofit/>
          </a:bodyPr>
          <a:lstStyle/>
          <a:p>
            <a:pPr marL="0" marR="0" indent="0">
              <a:spcAft>
                <a:spcPts val="8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 Land-Ocean Temperature Index Data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Source: NASA's Goddard Institute for Space Studies (GISS)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Characteristics: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Monthly temperature measurements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144+ years of data (1880-present)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~1,700 data points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Format: CSV with temperature anomalies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69663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64E84-4292-4545-F3E8-4AE07F58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367915" cy="1292031"/>
          </a:xfrm>
        </p:spPr>
        <p:txBody>
          <a:bodyPr anchor="ctr">
            <a:normAutofit/>
          </a:bodyPr>
          <a:lstStyle/>
          <a:p>
            <a:r>
              <a:rPr lang="en-US" sz="28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Simple RNN Implementation</a:t>
            </a:r>
            <a:br>
              <a:rPr lang="en-US" sz="4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A09E7-2FA9-E1A9-C637-3C2A1310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27018"/>
            <a:ext cx="8149705" cy="3306982"/>
          </a:xfrm>
        </p:spPr>
        <p:txBody>
          <a:bodyPr anchor="t">
            <a:normAutofit fontScale="92500" lnSpcReduction="10000"/>
          </a:bodyPr>
          <a:lstStyle/>
          <a:p>
            <a:pPr marL="0" marR="0" indent="0">
              <a:spcAft>
                <a:spcPts val="800"/>
              </a:spcAft>
              <a:buNone/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Sine Wave Prediction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Architecture: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Input Layer: 60 timesteps × 1 feature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SimpleRNN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Layer 1: 128 units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SimpleRNN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Layer 2: 64 units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Dense Output Layer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Loss: ~0.0023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Successful pattern capture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405494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A3BEB-136E-69A3-88EA-04EB1AAC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28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LSTM Implementation</a:t>
            </a:r>
            <a:br>
              <a:rPr lang="en-US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445D-45F3-5374-65C3-433E3AC4C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244156"/>
            <a:ext cx="8074815" cy="3408499"/>
          </a:xfrm>
        </p:spPr>
        <p:txBody>
          <a:bodyPr anchor="t">
            <a:normAutofit fontScale="70000" lnSpcReduction="20000"/>
          </a:bodyPr>
          <a:lstStyle/>
          <a:p>
            <a:pPr marL="0" marR="0" indent="0"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 Prediction Model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Architecture: </a:t>
            </a:r>
            <a:endParaRPr lang="en-US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 (64 units)</a:t>
            </a:r>
            <a:endParaRPr lang="en-US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Dropout (0.2)</a:t>
            </a:r>
            <a:endParaRPr lang="en-US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 (32 units)</a:t>
            </a:r>
            <a:endParaRPr lang="en-US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Dense layers</a:t>
            </a:r>
            <a:endParaRPr lang="en-US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Training: </a:t>
            </a:r>
            <a:endParaRPr lang="en-US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 epochs</a:t>
            </a:r>
            <a:endParaRPr lang="en-US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Batch size: 32</a:t>
            </a:r>
            <a:endParaRPr lang="en-US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80/20 train/test split</a:t>
            </a:r>
            <a:endParaRPr lang="en-US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44922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EA202B-4045-A193-C6AA-14C3DA12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1131496"/>
          </a:xfrm>
        </p:spPr>
        <p:txBody>
          <a:bodyPr anchor="ctr">
            <a:normAutofit fontScale="90000"/>
          </a:bodyPr>
          <a:lstStyle/>
          <a:p>
            <a:r>
              <a:rPr lang="en-US" sz="28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Network Redesign</a:t>
            </a:r>
            <a:br>
              <a:rPr lang="en-US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E13E9-2D9E-9C37-FB98-65284635B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6106" y="1917848"/>
            <a:ext cx="8074815" cy="2800395"/>
          </a:xfrm>
        </p:spPr>
        <p:txBody>
          <a:bodyPr anchor="t">
            <a:normAutofit fontScale="77500" lnSpcReduction="20000"/>
          </a:bodyPr>
          <a:lstStyle/>
          <a:p>
            <a:pPr marL="0" marR="0" indent="0">
              <a:spcAft>
                <a:spcPts val="800"/>
              </a:spcAft>
              <a:buNone/>
            </a:pPr>
            <a:r>
              <a:rPr lang="en-US" sz="21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Improvements Made</a:t>
            </a:r>
            <a:endParaRPr lang="en-US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Increased capacity: 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LSTM: 128 → 64 units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Dropout: 0.3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Dense: 32 units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adjustments: 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Batch size: 16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9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Epochs: 150</a:t>
            </a:r>
            <a:endParaRPr lang="en-US" sz="19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354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D0C95-8BD6-860E-844A-B150A383F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6"/>
            <a:ext cx="8074815" cy="1037978"/>
          </a:xfrm>
        </p:spPr>
        <p:txBody>
          <a:bodyPr anchor="ctr">
            <a:normAutofit fontScale="90000"/>
          </a:bodyPr>
          <a:lstStyle/>
          <a:p>
            <a:r>
              <a:rPr lang="en-US" sz="28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Performance Comparison</a:t>
            </a:r>
            <a:br>
              <a:rPr lang="en-US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3B63B-DC4F-F765-0DAF-303510977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693719"/>
            <a:ext cx="8074815" cy="4076146"/>
          </a:xfrm>
        </p:spPr>
        <p:txBody>
          <a:bodyPr anchor="t">
            <a:normAutofit/>
          </a:bodyPr>
          <a:lstStyle/>
          <a:p>
            <a:pPr marL="0" marR="0" indent="0">
              <a:spcAft>
                <a:spcPts val="800"/>
              </a:spcAft>
              <a:buNone/>
            </a:pP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Analysis</a:t>
            </a:r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Original Model: 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MAE &lt; 0.1°C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time: ~3 min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Modified Model: 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MAE &lt; 0.08°C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Training time: ~5 min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Trade-offs: 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 vs. Computation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 requirements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2772329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D4723B-4D23-EECB-F1D3-38AF1835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88137"/>
            <a:ext cx="8074815" cy="1254490"/>
          </a:xfrm>
        </p:spPr>
        <p:txBody>
          <a:bodyPr anchor="ctr">
            <a:normAutofit/>
          </a:bodyPr>
          <a:lstStyle/>
          <a:p>
            <a:r>
              <a:rPr lang="en-US" sz="2800" b="1" kern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Conclusions</a:t>
            </a:r>
            <a:br>
              <a:rPr lang="en-US" sz="5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508D-9ED2-C58D-4149-58CCFA1D4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1828801"/>
            <a:ext cx="8074815" cy="3941064"/>
          </a:xfrm>
        </p:spPr>
        <p:txBody>
          <a:bodyPr anchor="t">
            <a:normAutofit/>
          </a:bodyPr>
          <a:lstStyle/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Findings: </a:t>
            </a:r>
            <a:endParaRPr lang="en-US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LSTM outperforms Simple RNN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Trade-off between complexity and performance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Successful temperature prediction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Work: </a:t>
            </a:r>
            <a:endParaRPr lang="en-US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Alternative architectures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Hyperparameter optimization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augmentation strategies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4286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317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Courier New</vt:lpstr>
      <vt:lpstr>Symbol</vt:lpstr>
      <vt:lpstr>Times New Roman</vt:lpstr>
      <vt:lpstr>Office Theme</vt:lpstr>
      <vt:lpstr>University of North Texas </vt:lpstr>
      <vt:lpstr>  Table of Contents </vt:lpstr>
      <vt:lpstr>1. Introduction </vt:lpstr>
      <vt:lpstr>2. Time-series Dataset Selection </vt:lpstr>
      <vt:lpstr>3. Simple RNN Implementation </vt:lpstr>
      <vt:lpstr>4. LSTM Implementation </vt:lpstr>
      <vt:lpstr>5. Network Redesign </vt:lpstr>
      <vt:lpstr>6. Performance Comparison </vt:lpstr>
      <vt:lpstr>7. Conclusions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Abebe, Biniam</dc:creator>
  <cp:lastModifiedBy>Abebe, Biniam</cp:lastModifiedBy>
  <cp:revision>1</cp:revision>
  <dcterms:created xsi:type="dcterms:W3CDTF">2024-12-09T21:46:54Z</dcterms:created>
  <dcterms:modified xsi:type="dcterms:W3CDTF">2024-12-09T22:09:22Z</dcterms:modified>
</cp:coreProperties>
</file>