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  <p:sldMasterId id="2147483684" r:id="rId3"/>
    <p:sldMasterId id="2147483686" r:id="rId4"/>
    <p:sldMasterId id="2147483701" r:id="rId5"/>
    <p:sldMasterId id="2147483705" r:id="rId6"/>
  </p:sldMasterIdLst>
  <p:notesMasterIdLst>
    <p:notesMasterId r:id="rId23"/>
  </p:notesMasterIdLst>
  <p:sldIdLst>
    <p:sldId id="329" r:id="rId7"/>
    <p:sldId id="450" r:id="rId8"/>
    <p:sldId id="846" r:id="rId9"/>
    <p:sldId id="452" r:id="rId10"/>
    <p:sldId id="847" r:id="rId11"/>
    <p:sldId id="480" r:id="rId12"/>
    <p:sldId id="481" r:id="rId13"/>
    <p:sldId id="801" r:id="rId14"/>
    <p:sldId id="849" r:id="rId15"/>
    <p:sldId id="848" r:id="rId16"/>
    <p:sldId id="802" r:id="rId17"/>
    <p:sldId id="841" r:id="rId18"/>
    <p:sldId id="842" r:id="rId19"/>
    <p:sldId id="843" r:id="rId20"/>
    <p:sldId id="810" r:id="rId21"/>
    <p:sldId id="5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329"/>
            <p14:sldId id="450"/>
            <p14:sldId id="846"/>
            <p14:sldId id="452"/>
            <p14:sldId id="847"/>
            <p14:sldId id="480"/>
            <p14:sldId id="481"/>
            <p14:sldId id="801"/>
            <p14:sldId id="849"/>
            <p14:sldId id="848"/>
            <p14:sldId id="802"/>
            <p14:sldId id="841"/>
            <p14:sldId id="842"/>
            <p14:sldId id="843"/>
            <p14:sldId id="810"/>
            <p14:sldId id="598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80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86424" autoAdjust="0"/>
  </p:normalViewPr>
  <p:slideViewPr>
    <p:cSldViewPr snapToGrid="0" showGuides="1">
      <p:cViewPr varScale="1">
        <p:scale>
          <a:sx n="79" d="100"/>
          <a:sy n="79" d="100"/>
        </p:scale>
        <p:origin x="874" y="91"/>
      </p:cViewPr>
      <p:guideLst>
        <p:guide pos="3264"/>
        <p:guide orient="horz" pos="2280"/>
        <p:guide pos="5640"/>
      </p:guideLst>
    </p:cSldViewPr>
  </p:slideViewPr>
  <p:outlineViewPr>
    <p:cViewPr>
      <p:scale>
        <a:sx n="33" d="100"/>
        <a:sy n="33" d="100"/>
      </p:scale>
      <p:origin x="0" y="-597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111.438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2T20:10:50.0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6418 14138 132 0,'-1'-3'53'0,"-1"1"40"0,0-2 4 15,0 3-27-15,1 1-4 0,0-1-2 0,1 0 1 16,-1-1 1-16,-2 0 4 0,3-2-2 16,0 3-7-16,0 1-12 0,0-1-12 15,0 1-9-15,0-1-4 0,0 1-6 16,3-3-6-16,1 3 0 0,-3 0 1 16,4 0 4-16,-3 0 4 0,2 1 3 15,2 2 1-15,1-1-1 0,0 3-3 16,0-3-2-16,1 1-3 0,0 0 1 0,2-1 0 15,0 1 3-15,3 0 3 0,1 1-1 16,3 0-2-16,-1-2-3 0,4 2-4 16,0-2 0-16,2 0 2 0,0-1 1 15,3 3 2-15,-1-2-2 0,-1-1-5 16,-1 1-3-16,-1-2-2 0,-1 1-1 16,1 1 1-16,2 1 3 0,-1 0 2 15,3-2 3-15,2 1 1 0,-1-1-1 16,3 1-1-16,0-2-3 0,5 0-2 0,2-3 1 15,2 2 0-15,2 1-1 0,-5-2 0 16,1 2-1-16,-2-3 0 0,-4 0 1 16,4 1 1-16,-3 0-1 0,-2 2-2 15,0 0 0-15,2 0-2 0,0 0-1 16,4 0 0-16,1 0-1 0,0 0 1 16,-2-1 0-16,-2 0-1 0,1 0 1 0,2 1 0 15,-2 0 0-15,1 0 1 0,-4-1 2 16,1-1-2-16,0 2 2 0,2-1-1 15,2 1 0-15,3 0 1 0,-1-1 0 16,5-1-1-16,2 0 0 0,-2-2 0 16,-1-2 0-16,-3 0-1 0,-2 1 0 15,-1-2-2-15,1 3 1 0,0-1-1 16,-1 1-1-16,3 0 1 0,0 1 0 16,1 0 0-16,4 1 0 0,1-2 1 0,1 1-2 15,0 1 1-15,-5-3-1 0,-3 2-1 16,-1-1 0-16,0 2 1 0,0 0-1 15,0 1 0-15,2 0 4 0,3-1 1 16,-1 2 2-16,2 0 0 0,-7 0-4 16,-2 0-1-16,1 0-1 0,-4 1-1 15,1 0 1-15,0-1 1 0,-2 1-1 16,4-1 1-16,-2 1 0 0,2 0-1 0,-2 0 1 16,-3-1-1-16,2 0 1 0,-6-1 0 15,-3 1-1-15,1 0 0 0,-8 0 1 16,-3 0-1-16,-9 1 0 0,0-1 0 15,-1 0 2-15,0 0-2 0,-1 0 1 16,-4-2 2-16,-2 1-2 0,-3-1 1 16,0-2-1-16,-1 0-2 0,-2-2 0 15,-6 0-1-15,-1-2 0 0,-2 1-1 0,2 1 1 16,0-1 0-16,1 0 1 0,2 1 0 16,2 0 0-16,-2 1 1 0,0-1 0 15,1 2-1-15,-1-2 0 0,2 2 0 16,1-1-1-16,0 1 2 0,2 0 0 15,1 0 0-15,4-1 2 0,0 1-1 16,1-1-1-16,1 2 0 0,1 0 0 16,-1 1-1-16,4 2 0 0,-1-1-1 15,0 1-5-15,1 0-2 0,-1 0-3 16,1 0-5-16,0 0-2 0,2-1 2 16,5 3 1-16,0 0 7 0,2 2 4 0,0 3 2 15,2-3 1-15,1 4 1 0,0-2-1 16,3 2 0-16,0 0 1 0,2 0-1 15,2 1 1-15,-3 0 0 0,5 1 1 16,-2 0 0-16,-4 0 1 0,1 2-2 16,-5-1-1-16,-3 1 1 0,-2 2 0 0,-6-2 7 15,-5 3 4-15,-2-1 2 16,-7 3 3-16,-2-1 0 0,-3 1-2 0,-3 3 1 16,-1-2-2-16,1-2-5 0,3 1-3 15,1-4 0-15,4 2-2 0,4-2 1 16,1-3-3-16,0-2-9 0,3-2-13 15,0-3-18-15,6-2-26 0,0 0-25 16,-1 1-36-16,5-2-74 0,6-5 113 16</inkml:trace>
  <inkml:trace contextRef="#ctx0" brushRef="#br0" timeOffset="1065.52">9911 14226 756 0,'8'-7'71'0,"1"5"36"0,1-2-11 0,-1 0-23 16,1 4-9-16,-2-1-2 0,1 1-7 16,-4-2-7-16,0-1-6 0,0-2-7 15,0-1-5-15,7 4 0 0,-6-3 1 16,8-2 3-16,-5-1 4 0,-3-2 0 16,2 2 0-16,-3-5-2 0,0 1-5 15,0-1-4-15,1 1-5 0,-1-3-7 16,1 0-4-16,3 0-3 0,-3 0-3 0,2 0-1 15,-4 1 1-15,-2 2-1 0,-3-1-1 16,1 3 0-16,2 4-3 0,-2 1 0 16,0 2-3-16,0 3-4 0,0-1-2 15,0 1-5-15,1 1-1 0,-2 3 0 16,-2 0 5-16,0 2 2 0,3 3 4 16,0 2 0-16,2 4 0 0,-2 3 1 15,0 3 1-15,0 0 0 0,-5 3 2 0,3 2 0 16,0 0 0-16,2 0 0 0,1-3 0 15,-1 1 0-15,1 1 0 0,-2 1 1 16,3-1-1-16,4 1 1 0,-4-3 0 16,-1-2 1-16,-1-1-1 0,-3-4 1 15,-3-2-2-15,1 0 1 0,-2-4 1 16,-3-1 1-16,5-1 7 0,-3-2 7 16,3-1 4-16,-3-2 2 0,-5 0-2 15,4-2-5-15,0 0-5 0,-1 0-4 0,1-1-4 16,-5 0-2-16,0-1-1 0,1 1-1 15,-2 1 1-15,1 0 0 0,-2 3 1 16,0-1 1-16,4-1 0 0,2 1-1 16,2 0-1-16,3-1 0 0,2-1-1 15,3-1-2-15,0 0 0 0,0 0 0 16,0 1 2-16,2 0 3 0,3 0 4 16,2-1 4-16,6 0 5 0,4 0 0 0,5 0 0 15,5-1-2-15,5-1-2 0,1 0-2 16,-2 0-1-16,0 0 0 0,-5 1 1 15,-5 1-1-15,-1 1-1 0,-3 3 0 16,-3 0-1-16,-1 0-2 0,1 2-1 16,-3-1-1-16,2 0-1 0,1 2 0 15,-2-3 1-15,4 0-1 0,-2-3 0 16,3 0 2-16,1-1-3 0,-1-1-11 0,0-3-26 16,-4 1-42-16,-2-2-53 0,-6-1-78 15,-3-1 113-15</inkml:trace>
  <inkml:trace contextRef="#ctx0" brushRef="#br0" timeOffset="3019.44">9708 10867 841 0,'-1'-3'58'0,"1"1"19"16,0 1-17-16,-1 0-38 0,-2 1-8 15,3 0-8-15,-3-2-3 0,2 2-3 16,1 0 1-16,0 3-1 0,0 2 0 16,3-2 0-16,-2 1 0 0,-1-1 0 15,0-3 2-15,0 1-2 0,-1 0-1 16,1 2-4-16,0 4-1 0,0-5 2 0,-2-1 4 15,-1-1 7-15,0-1 14 0,3 1 12 16,0 0 13-16,0 0 10 0,0 0-4 16,0 0-5-16,-2-2-9 0,2 2-7 15,0 1-6-15,0-1-7 0,-1 0-3 16,1 0-5-16,0 0-3 0,0 0 0 16,0 0-2-16,0 0-1 0,0 0-1 0,1-2-2 15,3 2-1-15,0 3 0 0,1 0 0 16,-1 0 0-16,2 0 1 0,0 0 0 15,3 5-1-15,1-1 0 0,2 0 0 16,2 3 0-16,4-1 1 0,5 3 0 16,4 1 1-16,3 0-1 0,4 1 0 15,6 3-1-15,-4 0 0 0,4 0 1 16,2 5 0-16,-6-1 0 0,3 3 1 16,-1 3 1-16,3 1 4 0,5 3 6 0,7 2 2 15,5 0 4-15,7 0-1 0,-2 3-4 16,-4-6-2-16,-6 3-3 0,-7-3 0 15,4-2 3-15,2 2 0 0,0 0-1 16,4 3-3-16,2 4-3 0,0 3 0 16,-5 4-1-16,-1 1 1 0,-2-1-2 15,-2-1 0-15,6-1 0 0,1-3-1 16,5-3 0-16,4 1 1 0,-1-5-2 0,-2-1 1 16,-2 1 1-16,-4-3-2 0,1 1 1 15,6 1-1-15,1 1 1 0,-2 0 0 16,-3-2 3-16,-8 0 4 0,-5-4 2 15,-4-4 3-15,-2-1-3 0,-1 2-2 16,-2-1-3-16,0-2-2 0,0-2-1 16,-2 0 1-16,-1-2-2 0,-2 0 0 15,-5-1-1-15,-3-2-1 0,-4-1 1 16,-3 1 1-16,-4-2 0 0,-2-4-1 0,-3 0 2 16,0-3-2-16,-5 0 2 0,1-2 2 15,-2-2 1-15,3 0 3 0,-4 0 5 16,1 0 5-16,0-3 5 0,-7-2 1 15,2 0-7-15,-3-2-8 0,-1-3-5 16,0-1-5-16,2 1 0 0,-8 0 2 16,2 0-1-16,-6 1 0 0,2 0 2 15,-2 1-2-15,-4 0 0 0,5 0 0 16,-5-1 0-16,2-1 0 0,1 1 0 0,0-1 0 16,0 1 1-16,1-2 0 0,4 1 0 15,-1 1 1-15,3-1 2 0,0 2-1 16,3 3 1-16,2-4 1 0,0 0-3 15,0-1 0-15,1 0-1 0,1-2 0 16,-1 3-1-16,4 2 1 0,-1 2-2 16,0 3 1-16,2-2-1 0,-3 0 0 0,3 3-3 15,1 0-1-15,0 0-3 0,0-1 0 16,0 2-1-16,-3 0-3 0,3 3 2 16,3 0-1-16,0 1-1 0,0 1 1 15,4 2 3-15,1 1 2 0,1 1 3 16,6 1 2-16,0 3 1 0,3-5 0 15,2 8 0-15,2-4 0 0,1 0 0 16,0 1 0-16,4 0-1 0,-3 1 1 16,3 2-1-16,3-1 0 0,-3 0 0 0,-2-1 1 15,-2 1-1-15,-4 1 0 0,-2 2 0 16,1 1 0-16,-4-4 0 0,-2 1 0 16,-5-1 0-16,0-2-1 15,-3 0 1-15,-1-1 0 0,0 2 0 0,-3-2 1 16,4-1 1-16,-4 0 2 0,-1-2 1 15,-1 0 3-15,-2 0 1 0,-1-4 4 16,3 1 3-16,-5-3 3 0,1 2 2 0,0 3 1 16,-6-2 1-16,-3-2-2 0,1 3-3 15,-3-1-5-15,0-3-2 0,0 4-4 16,-1-4 1-16,-1-1 1 0,1-1 0 16,6-1 1-16,5 1 1 0,1-1-3 15,3 4 0-15,-3-1-1 0,2-3-1 16,0-2 0-16,1 0 0 0,0-2-2 15,3 4-1-15,0 0-2 0,-1 0-2 0,-2-2-7 16,2 1-16-16,1 1-29 16,-1-4-40-16,3-1-41 0,5-2-20 0,2-3-189 15,2 2 215-15</inkml:trace>
  <inkml:trace contextRef="#ctx0" brushRef="#br0" timeOffset="3803.91">13046 12759 1251 0,'0'-11'40'0,"2"0"-8"0,-1 2-17 15,1 6-11-15,0-4-4 0,-1 2-4 16,3-1-4-16,0-3-1 0,3 1 3 16,1 1 3-16,0 1 2 0,1-1 7 15,-3 0 8-15,3-1 5 0,0 3 1 16,1 1-4-16,2 3-8 0,0 0-5 16,1 1-2-16,2 1-1 0,0 2 0 0,0 5 0 15,1 3 0-15,-1 2-1 0,-2 0 1 16,0 5-1-16,-2 0 1 0,-5 0-1 15,-1 1 0-15,-3 1 0 0,-3-1 1 16,-3 4 4-16,-5 2 7 0,-4-3 2 16,-2 5 1-16,-5-1 0 0,0 1-3 15,1 0-2-15,-1-2 1 0,1-1 1 16,1 0 1-16,1-3 4 0,2-2 7 16,3-3 3-16,2-1 4 0,2-3-2 0,0 0-7 15,3-4-5-15,-1 0-5 0,-2-3-4 16,6 0-2-16,0-2 1 0,2-1 1 15,0-2 3-15,0 1 5 0,1-2 7 16,-1-3 0-16,3-4 1 0,3 1-7 16,-4-3-7-16,3 3-2 0,0-1-3 15,3 1 1-15,-1 1 4 0,2 1 2 16,-1 1 3-16,-1 1 0 0,1 2-5 0,2 1-3 16,1 3-1-16,0 1-1 15,0 0 1-15,-1 3 0 0,1-1-1 0,1 0 0 16,-1 2 1-16,-1-1-1 0,3 1 3 15,0-2 0-15,-1 0 1 0,-2-1 1 16,1-4 1-16,2 2-1 0,0-2-1 16,4-1 0-16,1 0-3 0,-1 0 0 15,0-5-1-15,2 2-1 0,-3-1 0 16,-6-2-4-16,3-2-17 0,-4 2-29 0,1-2-56 16,8-2-102-16,2-2 114 0</inkml:trace>
  <inkml:trace contextRef="#ctx0" brushRef="#br0" timeOffset="6124.64">12315 8148 199 0,'-1'0'13'0,"-1"3"4"16,-2-1 1-16,0 1-3 0,1 0 5 0,-3-2 6 15,2 0 4-15,-2 1-3 0,0-2-7 16,2 0-8-16,-1 2-3 0,2-2 5 16,0 0 11-16,2 0 8 0,-1 0 9 15,2 0 5-15,0 0 4 0,0 0 2 16,0 0-3-16,0 0-8 0,-1 0-14 16,1 0-11-16,0 1-7 0,0 0-6 15,0-1-2-15,-1 0 0 0,0 0 1 0,0 0 3 16,0 0 5-16,0 0 7 0,0 0 13 15,0 0 12-15,-1 0 10 0,-7-2 1 16,8-1-6-16,-2 2-11 0,0 1-12 16,0 0-10-16,3 0-7 0,-4-1-3 15,0-1-3-15,2 1 0 0,-1 0 1 16,-1 0 1-16,1-1 8 0,1 1 13 16,0 0 8-16,-1 1 6 0,1 1-3 0,2-1-9 15,-4 0-7-15,1-2-6 0,3 2-6 16,-4 1-4-16,2-1-1 0,-1 1-2 15,3-1 0-15,-4 1 0 0,1-1 0 16,-1 0 0-16,0-2 1 0,-1 2 0 16,1 0 0-16,-1 0 1 0,1-1-1 15,1 0 0-15,0 1 2 0,2 0 0 16,1 0 0-16,-1 0 1 0,1 0-2 16,0 0-2-16,0 0 1 0,0 0-1 0,0 0-1 15,0 0 1-15,0 0-2 0,0 0 0 16,-1 0 1-16,3 2 0 0,-2-2 0 15,3 2 3-15,0 0-3 0,2-1 0 16,2 2 1-16,1 1-2 0,4 2 0 16,3 2 1-16,3 1-1 0,3 3 0 15,4 0 2-15,3 1 0 0,6 2 0 16,4 4 1-16,4 0-1 0,0-2 2 0,1 2 3 16,-2-4 0-16,-2 1-1 15,5 0 3-15,2 0-1 0,4 3 2 0,6 0 1 16,1 2-4-16,1-2 0 0,1 2 2 15,-3 2-1-15,-2-1 1 0,0 4 4 16,2 1 1-16,5 1 1 0,1 4 1 16,6 1-6-16,-3 2-3 0,-3 1-2 15,-2 0-3-15,-1-1 0 0,-2 1 1 16,1-1-2-16,3 1 1 0,0-4 0 0,4 1-1 16,2 0 2-16,-2-2-2 0,5 1 0 15,-3-1 0-15,6 6 2 0,0 0-2 16,-6 0 1-16,-6-1 1 0,-6-1-2 15,-2-4 0-15,3 2 1 0,2 5-1 16,-1-5 1-16,2 2 0 0,-2-1-1 16,-5-4 0-16,0 0 1 0,-6 4-1 15,2-3 1-15,1 1 0 0,2 0-1 0,4-2 1 16,0 3 0-16,0 1-1 0,-3-3 1 16,-7-5 0-16,-6-1-1 0,-1-2 0 15,-3-1 1-15,1 1-1 0,1-1 0 16,-3-1 0-16,2-1 0 0,-1-1 0 15,-1 0 1-15,-2-2-1 0,-2 1 1 16,-3-2 0-16,-6-2-1 0,-3-3 0 16,-1-1 1-16,-3 0-1 0,-2 0 2 0,2 0 0 15,-4-2 0-15,-2 0 2 0,-1-3 1 16,-2 1 0-16,2-1-1 0,-2 1 0 16,1-1-3-16,2 1 0 0,-5-1 0 15,0-1 0-15,1-2 1 0,-1-1 1 16,1-1 0-16,-3 0 0 0,-1 0 2 15,0 0 0-15,1 1 1 0,-1-1 4 16,-1-1 3-16,1 1 5 0,0 0 2 16,0 0-3-16,-3-3-6 0,0-3-5 0,-1 1-6 15,1 0-1-15,-2-3 1 0,0 3 0 16,-2-5 4-16,2 0 1 0,-1-3-3 16,-2 2 1-16,3 1 0 0,-2 0-2 15,1 0 2-15,1 1-1 0,1-2-1 16,-5 1 1-16,2-2-1 0,-1 0 1 15,1 1-1-15,2 0 2 0,2-1-3 16,1 1 1-16,-5 0 0 0,4 1 0 0,-1 1 0 16,0 0 1-16,2-1-2 0,-1 3 0 15,-2 0 0-15,0 1-2 0,5-1 1 16,-6 2 0-16,3 0 1 0,1 1 0 16,-5-2 1-16,7 3-1 0,-3 0 1 15,-4-1 0-15,5 2-2 0,-4-1 0 16,2 3-2-16,4 0-1 0,1 1-3 15,1 1-1-15,-1-2-2 0,0 0-1 0,3 1 1 16,-2 4 0-16,5 0 3 0,-2 5 1 16,7-2 2-16,-1 1 2 0,2 4 1 15,2 0 1-15,-3 2 0 0,4 0 2 16,-2 1-2-16,0 0 2 0,0 0-1 16,-3 2-1-16,-1-3-1 0,-1 2 1 15,2 1-2-15,-3-3 0 0,-1 2 0 16,-2 4-1-16,-1-6 1 0,-2 2 1 15,1 1-2-15,-3 1 0 0,0 1 1 0,-2-5-1 16,-1 3 1-16,-3-2 2 0,1-1 0 16,-2 0 2-16,-2-2 4 0,-2-5 3 15,-3 1 5-15,-5-1 4 0,1 2 0 16,-7-4 0-16,-2-1-1 0,5-1-2 16,-10-2-1-16,7 1 2 0,-8-3-2 15,2 0-1-15,4-2-3 0,2 1-4 0,8 0-2 16,0 0-2-16,2-1-1 0,1 1 0 15,2 0 0-15,3 2-1 0,3-2 0 16,5 1-5-16,0 0-16 0,1 0-19 16,-2 0-31-16,3 0-39 0,2 0-26 15,2 1-155-15,5-1 175 0</inkml:trace>
  <inkml:trace contextRef="#ctx0" brushRef="#br0" timeOffset="7003.9">16795 10307 889 0,'-1'-4'34'0,"2"4"3"0,-1-2-8 16,1 0 47-16,-1-3-27 15,2 3-4-15,3-2-9 0,-1-4-13 16,3 3-6-16,2-3 4 0,1-1 6 0,3 3 4 16,4-2 1-16,4 0-6 0,0 1-8 15,2 2-7-15,1 3-4 16,0-3-2-16,0 4-2 0,0 1 1 0,1 2 0 15,-2 2 0-15,1 1 0 0,-5 0 1 16,1 1-2-16,-5 3-1 0,-5-1-1 16,-1 1-3-16,-8 2-2 0,-2 0 2 15,-6 1 2-15,-6 4 6 0,-2 1 4 0,-3-1 2 16,-1 1 1-16,0-5-2 0,1-3-1 16,2 3-1-16,1-1-3 0,2 1-2 15,0 2-2-15,-1-1 0 0,2-2-1 16,2 2 0-16,1 0 0 0,2-2-1 15,2 0-2-15,2 0-1 0,3 1-3 16,2 1 2-16,5 0 2 0,4-1 0 16,2-2 2-16,1-1 2 0,3 0-1 15,1-2-1-15,1 3 2 0,-1-2-1 0,3 3 2 16,2 0 0-16,-1-2 1 0,1 2 1 16,-2 2 1-16,-3-3 0 0,-6 1 1 15,-4 2 1-15,-4-4 2 16,-1 4 3-16,-3-1 5 0,0 1 3 0,-3 2 3 15,-4-1 4-15,-2-2 2 0,-5 0 1 16,-6 2 0-16,-7 2-5 0,-4-2-4 16,-1 1-4-16,-1-2-3 0,-3-1-3 0,0 2 0 15,-2-3-1-15,-1 0 3 0,0-2 2 16,4 0-2-16,-4-2 0 0,0-2-3 16,3 0-3-16,-1 0-3 0,8-2-1 15,4 0-2-15,5-1-1 0,2 0 1 16,5-1-2-16,4 1 0 0,5-1-1 15,3-1-15-15,1 0-19 0,0 0-24 16,0 0-36-16,0 1-27 0,4-1-97 0,3-2 126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11T23:17:19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2506 3652 904 0 0,'0'0'668'0'0,"0"0"-59"0"0,0 0-183 0 0,0 0-51 0 0,0 0 48 0 0,0 0-3 0 0,0 0-21 0 0,0 0-21 0 0,0 0 0 0 0,0 0 3 0 0,0 0 9 0 0,0 0-22 0 0,0 0 27 0 0,0 0-11 0 0,0 0-38 0 0,0 0 23 0 0,0 0 19 0 0,0 0-16 0 0,0 0-36 0 0,0 0-7 0 0,0 0-17 0 0,0 0-42 0 0,0 0-40 0 0,0 0 3 0 0,0 0 20 0 0,0 0-18 0 0,0 0-4 0 0,0 0 26 0 0,0 0-28 0 0,0 0-49 0 0,0 0 17 0 0,0 0 8 0 0,0 0-7 0 0,0 0-38 0 0,0 0 24 0 0,0 0-14 0 0,0 0-22 0 0,0 0-9 0 0,0 0 7 0 0,0 0-20 0 0,0 0-12 0 0,0 0-8 0 0,0 0-10 0 0,0 0-27 0 0,0 0 8 0 0,0 0-8 0 0,0 0-26 0 0,0 0-25 0 0,0 0-22 0 0,0 0 48 0 0,0 0-4 0 0,0 0-16 0 0,0 0 7 0 0,0 0-6 0 0,0 0-20 0 0,0 0-10 0 0,0 0 23 0 0,0 0 0 0 0,0 3-2 0 0,0 6-1 0 0,0-7-13 0 0,0-2-16 0 0,1 4 49 0 0,6 21 14 0 0,-7-24-38 0 0,0-1 0 0 0,0 1 0 0 0,0-1-1 0 0,1 0 1 0 0,-1 1 0 0 0,0-1 0 0 0,0 1 0 0 0,0-1 0 0 0,0 0 0 0 0,1 1 0 0 0,-1-1-1 0 0,0 1 1 0 0,0-1 0 0 0,0 0 0 0 0,1 1 0 0 0,-1-1 0 0 0,0 0 0 0 0,1 0 0 0 0,-1 1 0 0 0,0-1-1 0 0,1 0 1 0 0,-1 0 0 0 0,0 1 0 0 0,1-1 0 0 0,-1 0 0 0 0,1 0 0 0 0,-1 0 0 0 0,0 1-1 0 0,1-1 1 0 0,-1 0 0 0 0,1 0 0 0 0,-1 0 0 0 0,1 0 0 0 0,-1 0 0 0 0,0 0 0 0 0,1 0-1 0 0,-1 0 1 0 0,1 0 0 0 0,-1 0 0 0 0,1 0 0 0 0,-1-1 0 0 0,0 1 0 0 0,1 0 0 0 0,-1 0-1 0 0,1 0 1 0 0,-1 0 0 0 0,0-1 0 0 0,1 1 0 0 0,-1 0 0 0 0,0 0 0 0 0,1-1 0 0 0,-1 1 0 0 0,0 0-11 0 0,20-15 737 0 0,-9-5 37 0 0,-11 17-817 0 0,-5-2-246 0 0,4 6 265 0 0,0-1-1 0 0,0 0 0 0 0,1 1 1 0 0,-1-1-1 0 0,0 1 1 0 0,1-1-1 0 0,-1 1 1 0 0,1-1-1 0 0,-1 1 0 0 0,0-1 1 0 0,1 1-1 0 0,-1-1 1 0 0,1 1-1 0 0,0 0 1 0 0,-1 0-1 0 0,1-1 0 0 0,-1 1 1 0 0,1 0-1 0 0,0-1 1 0 0,0 1-1 0 0,-1 0 1 0 0,1 0-1 0 0,0 0 0 0 0,0-1 1 0 0,0 1-1 0 0,0 0 1 0 0,0 0-1 0 0,0 0 1 0 0,0-1-1 0 0,0 1 0 0 0,0 0 1 0 0,0 0-1 0 0,0 0 1 0 0,1-1-1 0 0,-1 1 1 0 0,0 0-1 0 0,1 0 0 0 0,-1-1 1 0 0,0 1-1 0 0,1 0 1 0 0,-1-1-1 0 0,1 1 1 0 0,-1 0-1 0 0,1-1 0 0 0,-1 1 1 0 0,1-1-1 0 0,0 1 25 0 0,1-1 16 0 0,0 0 0 0 0,0-1 0 0 0,0 1 0 0 0,0 0 0 0 0,0-1 0 0 0,0 0 0 0 0,0 1 0 0 0,0-1 0 0 0,0 0 0 0 0,0 0 0 0 0,0 0-1 0 0,-1 0 1 0 0,1 0 0 0 0,0-1 0 0 0,-1 1 0 0 0,1-1 0 0 0,-1 1 0 0 0,1-1 0 0 0,-1 1 0 0 0,0-1 0 0 0,1 0 0 0 0,-1 1 0 0 0,0-1 0 0 0,0 0-1 0 0,0 0 1 0 0,-1 0 0 0 0,1 0 0 0 0,0 0 0 0 0,-1 0 0 0 0,1 0 0 0 0,-1 0 0 0 0,0 0 0 0 0,1 0 0 0 0,-1 0 0 0 0,0-1-16 0 0,-1 2-6 0 0,1 0 0 0 0,0 0 0 0 0,-1 1 0 0 0,1-1 0 0 0,0 0 0 0 0,-1 0 0 0 0,1 1 0 0 0,-1-1 0 0 0,0 0 0 0 0,1 1 0 0 0,-1-1 0 0 0,1 0 0 0 0,-1 1 0 0 0,0-1 0 0 0,1 1 0 0 0,-1-1 0 0 0,0 1 0 0 0,0-1 0 0 0,0 1 0 0 0,1 0 0 0 0,-1-1 0 0 0,0 1 0 0 0,0 0 0 0 0,0 0 1 0 0,0-1-1 0 0,1 1 0 0 0,-1 0 0 0 0,0 0 0 0 0,0 0 0 0 0,0 0 0 0 0,0 0 0 0 0,0 0 0 0 0,0 0 0 0 0,1 1 0 0 0,-1-1 0 0 0,0 0 0 0 0,0 0 0 0 0,0 1 0 0 0,0-1 0 0 0,1 0 0 0 0,-1 1 0 0 0,0-1 0 0 0,0 1 0 0 0,1-1 0 0 0,-1 1 0 0 0,0-1 0 0 0,1 1 0 0 0,-1 0 0 0 0,0-1 0 0 0,1 1 0 0 0,-1 0 0 0 0,1 0 0 0 0,-1-1 0 0 0,1 1 0 0 0,0 0 0 0 0,-1 0 1 0 0,1 0-1 0 0,0-1 0 0 0,-1 1 0 0 0,1 0 0 0 0,0 0 0 0 0,0 0 0 0 0,0 0 6 0 0,-1 4-34 0 0,0-5 34 0 0,1 0-1 0 0,0 1 1 0 0,0-1-1 0 0,-1 0 0 0 0,1 1 1 0 0,0-1-1 0 0,0 0 1 0 0,0 0-1 0 0,-1 1 0 0 0,1-1 1 0 0,0 0-1 0 0,0 1 0 0 0,0-1 1 0 0,0 0-1 0 0,0 1 1 0 0,0-1-1 0 0,0 0 0 0 0,0 1 1 0 0,0-1-1 0 0,0 1 1 0 0,0-1-1 0 0,0 0 0 0 0,0 1 1 0 0,0-1-1 0 0,0 0 0 0 0,0 1 1 0 0,0-1-1 0 0,0 0 1 0 0,0 1-1 0 0,0-1 0 0 0,1 0 1 0 0,-1 1-1 0 0,0-1 1 0 0,0 0-1 0 0,0 0 0 0 0,1 1 1 0 0,-1-1-1 0 0,0 0 0 0 0,0 1 1 0 0,1-1-1 0 0,-1 0 1 0 0,0 0-1 0 0,0 0 0 0 0,1 1 1 0 0,-1-1-1 0 0,0 0 1 0 0,1 0-1 0 0,-1 0 0 0 0,0 0 1 0 0,1 0-1 0 0,-1 0 0 0 0,0 0 1 0 0,1 0-1 0 0,-1 1 1 0 0,1-1-1 0 0,-1 0 0 0 0,0 0 1 0 0,1-1-1 0 0,-1 1 1 0 0,0 0-1 0 0,1 0 0 0 0,-1 0 1 0 0,1 0 0 0 0,0 0 12 0 0,1 0 1 0 0,-1-1-1 0 0,1 1 0 0 0,-1-1 1 0 0,0 1-1 0 0,1-1 1 0 0,-1 1-1 0 0,0-1 1 0 0,1 0-1 0 0,-1 0 1 0 0,0 0-1 0 0,0 0 0 0 0,0 0 1 0 0,1 0-1 0 0,-1 0 1 0 0,0 0-1 0 0,0 0 1 0 0,-1 0-1 0 0,1 0 0 0 0,0-1 1 0 0,0 1-1 0 0,0 0 1 0 0,-1-1-1 0 0,1 1 1 0 0,-1 0-1 0 0,1-1 1 0 0,-1 1-1 0 0,0-1 0 0 0,1 1 1 0 0,-1-1-1 0 0,0 1 1 0 0,0-1-1 0 0,0 1 1 0 0,0-1-1 0 0,0 1 1 0 0,-1-1-1 0 0,1 1 0 0 0,0-1-12 0 0,-1 1-6 0 0,0 1 0 0 0,0 0 0 0 0,-1 0 0 0 0,1 0-1 0 0,0 0 1 0 0,0 0 0 0 0,0 0 0 0 0,0 0-1 0 0,0 0 1 0 0,0 0 0 0 0,0 0 0 0 0,0 0 0 0 0,0 1-1 0 0,0-1 1 0 0,0 1 0 0 0,0-1 0 0 0,0 0 0 0 0,0 1-1 0 0,0 0 1 0 0,0-1 0 0 0,0 1 0 0 0,0 0 0 0 0,1-1-1 0 0,-1 1 1 0 0,0 0 0 0 0,0 0 0 0 0,1-1-1 0 0,-1 1 1 0 0,1 0 0 0 0,-1 0 0 0 0,0 0 0 0 0,1 0-1 0 0,0 0 1 0 0,-1 0 0 0 0,1 0 0 0 0,0 0 0 0 0,-1 0-1 0 0,1 0 7 0 0,0 0-2 0 0,0 0 0 0 0,0 0 0 0 0,0-1 0 0 0,0 1 0 0 0,0 0 0 0 0,1-1 0 0 0,-1 1 0 0 0,0 0 0 0 0,0-1 0 0 0,0 1 0 0 0,1 0 0 0 0,-1-1 0 0 0,0 1 0 0 0,1 0 0 0 0,-1-1 0 0 0,1 1 0 0 0,-1-1 0 0 0,1 1 0 0 0,-1-1 0 0 0,1 1 0 0 0,-1-1 0 0 0,1 1 0 0 0,-1-1 0 0 0,1 1 0 0 0,0-1 0 0 0,-1 0 0 0 0,1 1 0 0 0,0-1 0 0 0,-1 0 0 0 0,1 0 0 0 0,0 1 0 0 0,-1-1 0 0 0,1 0 0 0 0,0 0 0 0 0,-1 0-1 0 0,1 0 1 0 0,0 0 0 0 0,0 0 0 0 0,-1 0 0 0 0,1 0 0 0 0,0 0 0 0 0,-1 0 0 0 0,1-1 0 0 0,0 1 0 0 0,0 0 2 0 0,33-13 243 0 0,-34 12-236 0 0,1 0 0 0 0,0-1 0 0 0,-1 1 0 0 0,1 0 0 0 0,-1-1 0 0 0,0 1-1 0 0,0 0 1 0 0,1-1 0 0 0,-1 1 0 0 0,0 0 0 0 0,0-1 0 0 0,0 1 0 0 0,0 0 0 0 0,0-1 0 0 0,-1 1 0 0 0,1 0 0 0 0,0-1 0 0 0,-1 1 0 0 0,1 0 0 0 0,-1-1 0 0 0,1 1 0 0 0,-1 0 0 0 0,0 0 0 0 0,1-1 0 0 0,-1 1 0 0 0,0 0 0 0 0,0 0 0 0 0,0 0 0 0 0,0 0 0 0 0,0 0 0 0 0,0 0 0 0 0,0 1 0 0 0,0-1-1 0 0,0 0 1 0 0,0 0 0 0 0,0 1 0 0 0,-1-1 0 0 0,1 1 0 0 0,0-1 0 0 0,0 1 0 0 0,-1-1 0 0 0,1 1 0 0 0,0 0 0 0 0,-1 0 0 0 0,1-1 0 0 0,0 1 0 0 0,-1 0 0 0 0,1 0 0 0 0,-1 0 0 0 0,1 1 0 0 0,0-1 0 0 0,-1 0 0 0 0,1 0 0 0 0,-1 1-7 0 0,-16 4-347 0 0,17-4 286 0 0,1-1 4 0 0,-1 1-14 0 0,1-1 66 0 0,-1 1-1 0 0,1-1 0 0 0,0 1 0 0 0,0-1 0 0 0,-1 0 0 0 0,1 1 0 0 0,0-1 1 0 0,0 1-1 0 0,0-1 0 0 0,0 1 0 0 0,0-1 0 0 0,-1 1 0 0 0,1-1 1 0 0,0 1-1 0 0,0-1 0 0 0,0 0 0 0 0,0 1 0 0 0,0-1 0 0 0,1 1 0 0 0,-1-1 1 0 0,0 1-1 0 0,0-1 0 0 0,0 1 0 0 0,0-1 0 0 0,0 1 0 0 0,1-1 1 0 0,-1 0-1 0 0,0 1 0 0 0,0-1 0 0 0,1 0 0 0 0,-1 1 0 0 0,0-1 1 0 0,1 1-1 0 0,-1-1 0 0 0,0 0 0 0 0,1 0 0 0 0,-1 1 0 0 0,0-1 0 0 0,1 0 1 0 0,-1 0-1 0 0,1 1 0 0 0,-1-1 0 0 0,0 0 0 0 0,1 0 0 0 0,-1 0 1 0 0,1 0-1 0 0,-1 1 0 0 0,1-1 0 0 0,-1 0 0 0 0,1 0 0 0 0,-1 0 0 0 0,1 0 1 0 0,-1 0-1 0 0,0 0 0 0 0,1 0 0 0 0,-1-1 0 0 0,1 1 0 0 0,-1 0 1 0 0,1 0-1 0 0,-1 0 0 0 0,1 0 0 0 0,-1-1 0 0 0,0 1 0 0 0,1 0 6 0 0,53-16 394 0 0,-75 21-468 0 0,20-5-11 0 0,-2 3-200 0 0,22-14 493 0 0,-18 11-75 0 0,-1 0 11 0 0,1-3 22 0 0,1-48 365 0 0,-3 50-637 0 0,0-1-167 0 0,1 2 274 0 0,-17-16-2172 0 0,0 16-4808 0 0,20 7 2606 0 0,-1-4 3425 0 0</inkml:trace>
  <inkml:trace contextRef="#ctx0" brushRef="#br0" timeOffset="2073.87">3187 3897 2240 0 0,'7'-22'7719'0'0,"-7"21"-7258"0"0,0 1-23 0 0,-6 21 1526 0 0,-51 191 1237 0 0,17-72-1644 0 0,-40 91 528 0 0,67-182-1539 0 0,12-45-518 0 0,1-4-23 0 0,0 0 1 0 0,1 0 0 0 0,-1 0 0 0 0,0 0 0 0 0,0 0-1 0 0,0 0 1 0 0,1 0 0 0 0,-1 0 0 0 0,0 0 0 0 0,0 0-1 0 0,0 0 1 0 0,1 0 0 0 0,-1 0 0 0 0,0 1 0 0 0,0-1-1 0 0,0 0 1 0 0,1 0 0 0 0,-1 0 0 0 0,0 0 0 0 0,0 1-1 0 0,0-1 1 0 0,0 0 0 0 0,0 0 0 0 0,1 0 0 0 0,-1 0-1 0 0,0 1 1 0 0,0-1 0 0 0,0 0 0 0 0,0 0-1 0 0,0 1 1 0 0,0-1 0 0 0,0 0 0 0 0,0 0 0 0 0,0 0-1 0 0,0 1 1 0 0,0-1 0 0 0,0 0 0 0 0,0 0 0 0 0,0 1-1 0 0,0-1 1 0 0,0 0 0 0 0,0 0 0 0 0,0 0 0 0 0,0 1-1 0 0,0-1 1 0 0,0 0 0 0 0,-1 0 0 0 0,1 1 0 0 0,0-1-1 0 0,0 0 1 0 0,0 0 0 0 0,0 0-6 0 0,6-6-51 0 0,-1 0 1 0 0,1-1-1 0 0,-1 0 1 0 0,0 0 0 0 0,-1 0-1 0 0,0-1 1 0 0,0 1-1 0 0,0-1 1 0 0,-1 0-1 0 0,0-2 51 0 0,4-5-87 0 0,22-64-440 0 0,-3 0-1 0 0,10-59 528 0 0,-35 135 1 0 0,8-41-15 0 0,-3 0 0 0 0,-1 0 1 0 0,-1-21 13 0 0,1-18 275 0 0,7 20-27 0 0,-9 33-186 0 0,-1 28-60 0 0,-2 2-3 0 0,0-1 0 0 0,1 0 1 0 0,-1 1-1 0 0,0-1 0 0 0,0 0 0 0 0,1 1 0 0 0,-1-1 0 0 0,0 1 0 0 0,1-1 0 0 0,-1 1 0 0 0,1-1 0 0 0,-1 1 0 0 0,1-1 0 0 0,-1 1 0 0 0,1-1 0 0 0,-1 1 0 0 0,1-1 1 0 0,-1 1-1 0 0,1 0 0 0 0,-1-1 0 0 0,1 1 0 0 0,0 0 0 0 0,-1 0 0 0 0,1-1 0 0 0,0 1 0 0 0,-1 0 0 0 0,1 0 0 0 0,0 0 0 0 0,-1 0 0 0 0,1 0 0 0 0,0 0 0 0 0,-1 0 0 0 0,1 0 1 0 0,0 0-1 0 0,-1 0 0 0 0,1 0 0 0 0,0 0 0 0 0,-1 1 0 0 0,1-1 0 0 0,-1 0 0 0 0,1 0 0 0 0,0 1 0 0 0,-1-1 0 0 0,1 0 0 0 0,-1 1 0 0 0,1-1 0 0 0,-1 1 0 0 0,1-1 1 0 0,-1 0-1 0 0,1 1 0 0 0,-1-1 0 0 0,1 1 0 0 0,-1 0 0 0 0,0-1 0 0 0,1 1 0 0 0,-1-1 0 0 0,0 1 0 0 0,1 0 0 0 0,-1 0 1 0 0,11 23 52 0 0,-2 0 1 0 0,0 1-1 0 0,-2 0 0 0 0,0 1 1 0 0,0 12-53 0 0,3 7 117 0 0,8 33 212 0 0,3 0 0 0 0,4-2 0 0 0,4 4-329 0 0,23 33 426 0 0,-15-50-686 0 0,-22-47-3721 0 0,-14-16 2446 0 0,-1 0-235 0 0,0 0 25 0 0,-5-12-5206 0 0,2 9 5852 0 0</inkml:trace>
  <inkml:trace contextRef="#ctx0" brushRef="#br0" timeOffset="2483.88">3087 4260 1392 0 0,'0'0'1228'0'0,"0"0"-163"0"0,0 0-134 0 0,0 0-100 0 0,0 0-15 0 0,0 0-29 0 0,0 0-34 0 0,2-2-17 0 0,28-12 3122 0 0,82 8-434 0 0,-55 2-1795 0 0,-33 2-2821 0 0,1 0-4065 0 0,-18 1 3188 0 0,-2 0-4611 0 0,-5 1 5708 0 0</inkml:trace>
  <inkml:trace contextRef="#ctx0" brushRef="#br0" timeOffset="9630.09">2869 3279 1008 0 0,'3'18'858'0'0,"3"-15"5535"0"0,-3-3-3490 0 0,9-6-2804 0 0,4-15 91 0 0,23-11 851 0 0,79-74 56 0 0,-7 18-661 0 0,-29 19-72 0 0,56-50 230 0 0,-51 34-232 0 0,14-21-78 0 0,30-26 84 0 0,-67 67-240 0 0,55-54 77 0 0,0 1-83 0 0,11-18 423 0 0,45-86-12 0 0,-63 108-432 0 0,84-56 261 0 0,-85 77-479 0 0,103-73 148 0 0,-101 75 236 0 0,26-18 165 0 0,-41 19-212 0 0,21-16-158 0 0,-32 31-20 0 0,-76 67 32 0 0,-1 0 0 0 0,0 0 0 0 0,0-1 1 0 0,-1 0-1 0 0,0 0 0 0 0,6-10-74 0 0,-5-7 148 0 0,-10 25-179 0 0,0 1-7 0 0,0 0 1 0 0,-8-9 1 0 0,-1 1-1 0 0,0 0 1 0 0,0 0-1 0 0,-1 1 1 0 0,0 0 0 0 0,0 1-1 0 0,-1 0 1 0 0,-8-3 36 0 0,-7-8-570 0 0,51 20 104 0 0,-19-1 473 0 0,-4-2 5 0 0,0 1 0 0 0,0-1 0 0 0,0 0-1 0 0,0 1 1 0 0,-1-1 0 0 0,1 1 0 0 0,0-1-1 0 0,0 1 1 0 0,-1 0 0 0 0,1 0 0 0 0,0 0-1 0 0,-1 0 1 0 0,1 0 0 0 0,-1 0-1 0 0,1 0 1 0 0,-1 0 0 0 0,0 1 0 0 0,1-1-1 0 0,-1 0 1 0 0,0 1 0 0 0,0-1 0 0 0,0 1-1 0 0,0 0 1 0 0,0-1 0 0 0,0 1 0 0 0,-1 0-1 0 0,1 0 1 0 0,0-1 0 0 0,-1 1 0 0 0,1 0-1 0 0,-1 0 1 0 0,0 0-12 0 0,-1 11 36 0 0,0 1 0 0 0,-1-1 0 0 0,0 1 0 0 0,-1-1 0 0 0,-1 0 0 0 0,0 0 0 0 0,-1 2-36 0 0,-2 6 9 0 0,-39 128-1808 0 0,17-49-4510 0 0,-12 25-2215 0 0,35-107 7502 0 0</inkml:trace>
  <inkml:trace contextRef="#ctx0" brushRef="#br0" timeOffset="10639.26">2932 3020 1280 0 0,'0'0'782'0'0,"5"-4"2887"0"0,-3 5 3538 0 0,5 54-6020 0 0,-7 6 799 0 0,3-57-1903 0 0,5 0-95 0 0,0 0-1 0 0,0-1 1 0 0,0 0-1 0 0,1 0 1 0 0,-1-1 0 0 0,1 0-1 0 0,-1 0 1 0 0,1-1-1 0 0,0-1 1 0 0,0 1-1 0 0,-1-1 1 0 0,1-1-1 0 0,3 0 13 0 0,-9 1-36 0 0,6 0-105 0 0,1 0 1 0 0,0-1-1 0 0,-1-1 0 0 0,1 1 0 0 0,-1-2 1 0 0,0 1-1 0 0,7-3 141 0 0,11-4-613 0 0,11-2-853 0 0,-22 8 199 0 0,-1-1 1 0 0,0-1 0 0 0,0 0 0 0 0,0-1-1 0 0,-1-1 1 0 0,0 0 0 0 0,10-7 1266 0 0,0-1-2084 0 0,-8 5 1076 0 0</inkml:trace>
  <inkml:trace contextRef="#ctx0" brushRef="#br0" timeOffset="12479.38">5643 640 1248 0 0,'13'-6'11903'0'0,"-7"6"-10027"0"0,-3 0-3562 0 0,1 3 1748 0 0,13 7 12 0 0,-15-10-44 0 0,-1-1 1 0 0,0 1 0 0 0,0 0 0 0 0,0 0-1 0 0,0-1 1 0 0,0 1 0 0 0,0-1 0 0 0,0 1-1 0 0,1-1 1 0 0,-1 0 0 0 0,-1 1 0 0 0,1-1-1 0 0,0 0 1 0 0,0 0 0 0 0,0 0 0 0 0,0 1-1 0 0,0-1 1 0 0,-1 0 0 0 0,1 0 0 0 0,0 0-1 0 0,-1 0 1 0 0,1 0 0 0 0,-1 0 0 0 0,1-1-31 0 0,-1 0 25 0 0,1 0 0 0 0,-1 0 0 0 0,0 0 0 0 0,0 0 0 0 0,0 0 0 0 0,0 0 1 0 0,0 0-1 0 0,0 0 0 0 0,-1 0 0 0 0,1 1 0 0 0,0-1 0 0 0,-1 0 0 0 0,0 0 1 0 0,1 0-1 0 0,-1 0 0 0 0,0 1 0 0 0,0-1 0 0 0,0 0 0 0 0,0 1 0 0 0,0-1 1 0 0,-1 1-1 0 0,1-1 0 0 0,0 1 0 0 0,-1 0 0 0 0,1-1 0 0 0,-1 1 0 0 0,1 0 1 0 0,-1 0-1 0 0,1 0 0 0 0,-1 0 0 0 0,0 0 0 0 0,0 1 0 0 0,0-1 0 0 0,1 0 1 0 0,-1 1-1 0 0,0-1 0 0 0,0 1 0 0 0,-1 0-25 0 0,3 0-4 0 0,1 0 1 0 0,-1 0-1 0 0,0 0 1 0 0,0 0-1 0 0,1 0 0 0 0,-1 0 1 0 0,0 0-1 0 0,1 0 0 0 0,-1 0 1 0 0,0 0-1 0 0,0 0 1 0 0,1 0-1 0 0,-1 0 0 0 0,0 0 1 0 0,0 0-1 0 0,1 1 0 0 0,-1-1 1 0 0,0 0-1 0 0,0 0 1 0 0,1 0-1 0 0,-1 1 0 0 0,0-1 1 0 0,0 0-1 0 0,0 0 0 0 0,0 0 1 0 0,1 1-1 0 0,-1-1 0 0 0,0 0 1 0 0,0 0-1 0 0,0 1 1 0 0,0-1-1 0 0,0 0 0 0 0,0 1 1 0 0,0-1-1 0 0,1 0 0 0 0,-1 0 1 0 0,0 1-1 0 0,0-1 1 0 0,0 0-1 0 0,0 0 0 0 0,0 1 1 0 0,0-1-1 0 0,-1 0 0 0 0,1 1 1 0 0,0-1-1 0 0,0 0 1 0 0,0 0-1 0 0,0 1 0 0 0,0-1 1 0 0,0 0-1 0 0,0 0 0 0 0,0 1 1 0 0,-1-1-1 0 0,1 0 1 0 0,0 0-1 0 0,0 1 0 0 0,0-1 1 0 0,-1 0-1 0 0,1 0 4 0 0,1 0 4 0 0,0 0 1 0 0,0 0-1 0 0,0 0 0 0 0,0 0 1 0 0,0 0-1 0 0,0-1 1 0 0,-1 1-1 0 0,1 0 0 0 0,0-1 1 0 0,0 1-1 0 0,0-1 0 0 0,0 1 1 0 0,-1-1-1 0 0,1 1 0 0 0,0-1 1 0 0,0 1-1 0 0,-1-1 0 0 0,1 0 1 0 0,0 1-1 0 0,-1-1 1 0 0,1 0-1 0 0,-1 0 0 0 0,1 1 1 0 0,-1-1-1 0 0,1 0 0 0 0,-1 0 1 0 0,0 0-1 0 0,1 0 0 0 0,-1 0 1 0 0,0 0-1 0 0,0 0 0 0 0,1 1 1 0 0,-1-1-1 0 0,0 0 1 0 0,0 0-1 0 0,0 0 0 0 0,0 0 1 0 0,0 0-1 0 0,0 0 0 0 0,-1 0 1 0 0,1 0-1 0 0,0 0 0 0 0,0 0 1 0 0,-1 0-1 0 0,1 1 0 0 0,-1-1 1 0 0,1 0-1 0 0,-1 0 0 0 0,1 0 1 0 0,-1 0-1 0 0,1 1 1 0 0,-1-1-1 0 0,1 0 0 0 0,-1 1 1 0 0,0-1-1 0 0,0 0 0 0 0,1 1 1 0 0,-2-1-5 0 0,3 1-5 0 0,-1 0 0 0 0,0 0 0 0 0,1 0 0 0 0,-1 0 0 0 0,0 0 0 0 0,1 0 0 0 0,-1 0 0 0 0,0 0 0 0 0,1 0 0 0 0,-1 0 0 0 0,0 0 0 0 0,1 0 0 0 0,-1 0 0 0 0,0 0 1 0 0,1 0-1 0 0,-1 0 0 0 0,0 1 0 0 0,1-1 0 0 0,-1 0 0 0 0,0 0 0 0 0,0 0 0 0 0,1 0 0 0 0,-1 1 0 0 0,0-1 0 0 0,0 0 0 0 0,1 0 0 0 0,-1 1 0 0 0,0-1 0 0 0,0 0 0 0 0,0 1 0 0 0,1-1 0 0 0,-1 0 0 0 0,0 1 1 0 0,0-1-1 0 0,0 0 0 0 0,0 1 0 0 0,0-1 0 0 0,0 0 0 0 0,0 1 0 0 0,0-1 0 0 0,0 0 0 0 0,0 1 0 0 0,0-1 0 0 0,0 0 0 0 0,0 1 0 0 0,0-1 0 0 0,0 0 0 0 0,0 1 0 0 0,0-1 0 0 0,0 0 0 0 0,0 1 0 0 0,0-1 1 0 0,0 0-1 0 0,-1 0 0 0 0,1 1 0 0 0,0-1 0 0 0,0 0 0 0 0,0 1 0 0 0,-1-1 0 0 0,1 0 0 0 0,0 0 0 0 0,0 1 0 0 0,-1-1 0 0 0,1 0 0 0 0,0 0 0 0 0,-1 0 0 0 0,1 1 0 0 0,0-1 0 0 0,-1 0 5 0 0,26 5-135 0 0,-24-5 140 0 0,0 0-1 0 0,0-1 1 0 0,-1 1 0 0 0,1-1-1 0 0,0 1 1 0 0,0-1-1 0 0,-1 1 1 0 0,1-1 0 0 0,0 1-1 0 0,-1-1 1 0 0,1 0 0 0 0,-1 1-1 0 0,1-1 1 0 0,-1 0 0 0 0,1 0-1 0 0,-1 1 1 0 0,1-1 0 0 0,-1 0-1 0 0,0 0 1 0 0,1 0-1 0 0,-1 1 1 0 0,0-1 0 0 0,0 0-1 0 0,1 0 1 0 0,-1 0 0 0 0,0 0-1 0 0,0 0 1 0 0,0 0 0 0 0,0 1-1 0 0,0-1 1 0 0,-1 0-1 0 0,1 0 1 0 0,0 0 0 0 0,0 0-1 0 0,0 0 1 0 0,-1 0 0 0 0,1 1-1 0 0,0-1 1 0 0,-1 0 0 0 0,1 0-1 0 0,-1 1 1 0 0,1-1 0 0 0,-1 0-1 0 0,1 0 1 0 0,-1 1-1 0 0,0-1 1 0 0,1 1 0 0 0,-1-1-1 0 0,0 0-4 0 0,0 0-10 0 0,1 1 1 0 0,0-1-1 0 0,-1 0 0 0 0,1 0 0 0 0,-1 1 0 0 0,1-1 0 0 0,-1 1 0 0 0,1-1 0 0 0,-1 0 1 0 0,0 1-1 0 0,1-1 0 0 0,-1 1 0 0 0,0-1 0 0 0,1 1 0 0 0,-1 0 0 0 0,0-1 0 0 0,1 1 1 0 0,-1 0-1 0 0,0-1 0 0 0,0 1 0 0 0,0 0 0 0 0,1 0 0 0 0,-1 0 0 0 0,0-1 0 0 0,0 1 0 0 0,0 0 1 0 0,1 0-1 0 0,-1 0 0 0 0,0 1 0 0 0,0-1 0 0 0,0 0 0 0 0,1 0 0 0 0,-1 0 0 0 0,0 1 1 0 0,0-1-1 0 0,0 0 0 0 0,1 0 0 0 0,-1 1 0 0 0,0-1 10 0 0,3 25-747 0 0,3-45 801 0 0,-5-5 212 0 0,-25 23 437 0 0,25 2-843 0 0,-1 0 1 0 0,1 0-1 0 0,-1 0 1 0 0,1-1-1 0 0,-1 1 0 0 0,1 0 1 0 0,0 0-1 0 0,-1-1 1 0 0,1 1-1 0 0,0 0 0 0 0,-1-1 1 0 0,1 1-1 0 0,0 0 1 0 0,-1-1-1 0 0,1 1 0 0 0,0 0 1 0 0,0-1-1 0 0,-1 1 0 0 0,1-1 1 0 0,0 1-1 0 0,0 0 1 0 0,0-1-1 0 0,0 1 0 0 0,-1-1 1 0 0,1 1-1 0 0,0-1 1 0 0,0 1-1 0 0,0-1 0 0 0,0 1 1 0 0,0-1-1 0 0,0 1 1 0 0,0 0-1 0 0,0-1 0 0 0,0 1 1 0 0,1-1-1 0 0,-1 1 0 0 0,0-1 1 0 0,0 1-1 0 0,0-1 1 0 0,0 1-1 0 0,1 0 0 0 0,-1-1 1 0 0,0 1-1 0 0,0-1 1 0 0,1 1 139 0 0,13-27-2802 0 0,-10 20 2284 0 0,23-38-2640 0 0,-19 33 2104 0 0</inkml:trace>
  <inkml:trace contextRef="#ctx0" brushRef="#br0" timeOffset="18306.25">928 357 1280 0 0,'-8'-14'5022'0'0,"-7"4"1327"0"0,15 10-6140 0 0,0 0 1 0 0,0 0-22 0 0,0 0-49 0 0,0 0-10 0 0,-3 3 1550 0 0,29 84-1565 0 0,11 16 114 0 0,-21-66-97 0 0,1-1 0 0 0,2 0 0 0 0,1-1 0 0 0,1-2 0 0 0,3 0 0 0 0,12 13-131 0 0,66 103 207 0 0,-37-4-67 0 0,-18-24-104 0 0,27 108 54 0 0,-56-153-62 0 0,59 150-3 0 0,-16-71-42 0 0,-23-70 48 0 0,33 54 116 0 0,24 40-109 0 0,-34-57-28 0 0,-9 6-18 0 0,8 6 30 0 0,6-17-205 0 0,-38-49 267 0 0,-5-14-127 0 0,22 48 90 0 0,25 23-168 0 0,-49-81 142 0 0,22 39-14 0 0,-9-8-333 0 0,-13-36 147 0 0,-40-46 47 0 0,-55-31-103 0 0,134 22 393 0 0,-55 14-64 0 0,0 0 0 0 0,-1 0 0 0 0,1-1 0 0 0,0 0 1 0 0,-1 0-1 0 0,0 0 0 0 0,0 0 0 0 0,0-1 0 0 0,0 1 0 0 0,0-1 0 0 0,-1 0 0 0 0,1 0 0 0 0,-1-1 0 0 0,0 1 0 0 0,-1-1 1 0 0,1 1-1 0 0,-1-1 0 0 0,0 0 0 0 0,0 0 0 0 0,0 0 0 0 0,0 0 0 0 0,-1 0 0 0 0,0-1 0 0 0,0 1 0 0 0,-1 0 0 0 0,1-1-94 0 0,1-91-1516 0 0,-2 63-847 0 0,-16-23-1076 0 0,-53-100-5083 0 0,55 129 7591 0 0,-1-1-8 0 0</inkml:trace>
  <inkml:trace contextRef="#ctx0" brushRef="#br0" timeOffset="19819.62">888 326 908 0 0,'0'0'941'0'0,"0"0"-174"0"0,0 0-58 0 0,0 0-56 0 0,0 0-57 0 0,0 0-21 0 0,0 0-6 0 0,0 0-25 0 0,0 0-11 0 0,0 0-33 0 0,0 0-17 0 0,0 0-56 0 0,0 3-12 0 0,-16 53 1541 0 0,4-14 580 0 0,15-95-1060 0 0,-2 51-1463 0 0,-1 1 0 0 0,1 0 0 0 0,0 0 0 0 0,0 0-1 0 0,0 0 1 0 0,0 0 0 0 0,0 0 0 0 0,0 0 0 0 0,0 0 0 0 0,0 0 0 0 0,0 0 0 0 0,1 1 0 0 0,-1-1 0 0 0,0 0-1 0 0,0 1 1 0 0,1-1 0 0 0,-1 1 0 0 0,0 0 0 0 0,1-1 0 0 0,-1 1 0 0 0,0 0 0 0 0,1 0 0 0 0,-1 0-1 0 0,1 0 1 0 0,-1 0 0 0 0,0 0 0 0 0,1 0 0 0 0,-1 0 0 0 0,0 0 0 0 0,2 1-13 0 0,8-1-44 0 0,67-12-1073 0 0,-24 1-3075 0 0,-52 11 3889 0 0,-1 0 0 0 0,1 0 0 0 0,-1-1 0 0 0,0 1 0 0 0,1 0 0 0 0,-1-1 0 0 0,1 1 0 0 0,-1-1 0 0 0,1 1 0 0 0,-1-1 0 0 0,0 0 0 0 0,0 0 0 0 0,1 0 0 0 0,-1 1 0 0 0,0-1 0 0 0,0 0 0 0 0,0-1 1 0 0,0 1-1 0 0,0 0 0 0 0,0 0 0 0 0,0 0 0 0 0,0 0 0 0 0,0-1 0 0 0,-1 1 303 0 0,0-3-995 0 0</inkml:trace>
  <inkml:trace contextRef="#ctx0" brushRef="#br0" timeOffset="21194.1">663 0 1216 0 0,'0'2'8010'0'0,"0"-2"-7719"0"0,0 0-28 0 0,0 0 21 0 0,0 0-1 0 0,0 0-8 0 0,0 0-3 0 0,0 0-16 0 0,0 0-15 0 0,0 0-13 0 0,0 0-9 0 0,0 0-8 0 0,0 0-34 0 0,0 0-21 0 0,0 0-5 0 0,0 0-20 0 0,0 0-22 0 0,0 0-7 0 0,0 0-22 0 0,0 0-43 0 0,0 0 9 0 0,0 0 31 0 0,0 0-13 0 0,0 0 0 0 0,0 0-6 0 0,0 0-9 0 0,0 0-10 0 0,0 0 9 0 0,0 2 0 0 0,-12 48 2 0 0,12-48-42 0 0,0-1 0 0 0,1 0 0 0 0,-1 0 0 0 0,0 0 0 0 0,0 0 0 0 0,0 0 0 0 0,1 0-1 0 0,-1 0 1 0 0,0 0 0 0 0,1 0 0 0 0,-1 0 0 0 0,1 0 0 0 0,0 0 0 0 0,-1 0 0 0 0,1-1 0 0 0,-1 1-1 0 0,1 0 1 0 0,0 0 0 0 0,0 0 0 0 0,0-1 0 0 0,-1 1 0 0 0,1 0 0 0 0,0-1 0 0 0,0 1 0 0 0,0-1 0 0 0,0 1-1 0 0,0-1 1 0 0,0 0 0 0 0,0 1 0 0 0,0-1 0 0 0,0 0 0 0 0,0 1 0 0 0,0-1 0 0 0,0 0 0 0 0,0 0 0 0 0,0 0-1 0 0,1 0 1 0 0,-1 0 0 0 0,0 0 0 0 0,0-1 0 0 0,0 1 0 0 0,0 0 0 0 0,0 0 0 0 0,0-1 0 0 0,0 1 0 0 0,0-1-1 0 0,0 1 1 0 0,0-1 0 0 0,0 1 0 0 0,0-1 0 0 0,-1 1 0 0 0,1-1 0 0 0,0 0 0 0 0,0 0 0 0 0,0 1-1 0 0,-1-1 1 0 0,1 0 0 0 0,0-1-8 0 0,-1 2 13 0 0,1 0-1 0 0,-1 0 0 0 0,1-1 1 0 0,-1 1-1 0 0,0 0 0 0 0,1 0 1 0 0,-1-1-1 0 0,1 1 0 0 0,-1 0 1 0 0,0-1-1 0 0,0 1 0 0 0,1-1 1 0 0,-1 1-1 0 0,0 0 0 0 0,1-1 1 0 0,-1 1-1 0 0,0-1 0 0 0,0 1 1 0 0,0-1-1 0 0,0 1 0 0 0,0-1 1 0 0,1 1-1 0 0,-1 0 0 0 0,0-1 1 0 0,0 1-1 0 0,0-1 0 0 0,0 1 0 0 0,0-1 1 0 0,0 1-1 0 0,0-1 0 0 0,-1 1 1 0 0,1-1-1 0 0,0 1 0 0 0,0-1 1 0 0,0 1-1 0 0,0-1 0 0 0,-1 1 1 0 0,1 0-1 0 0,0-1 0 0 0,0 1 1 0 0,-1-1-1 0 0,1 1 0 0 0,0 0 1 0 0,-1-1-1 0 0,1 1 0 0 0,0 0 1 0 0,-1-1-1 0 0,1 1 0 0 0,0 0 1 0 0,-1-1-1 0 0,1 1 0 0 0,-1 0 1 0 0,1 0-1 0 0,-1 0 0 0 0,1-1 1 0 0,-1 1-1 0 0,1 0-12 0 0,-3 1-1 0 0,1 0 0 0 0,0 0 0 0 0,0 0 0 0 0,0 0 0 0 0,0 0 0 0 0,0 1 0 0 0,0-1 0 0 0,0 1 0 0 0,0-1 0 0 0,1 1 0 0 0,-1 0 0 0 0,0 0 0 0 0,1 0 0 0 0,0 0 0 0 0,-1 0-1 0 0,1 0 1 0 0,0 0 0 0 0,0 0 0 0 0,0 0 0 0 0,0 0 0 0 0,0 2 1 0 0,-1 2-8 0 0,1 17-97 0 0,3-22 76 0 0,-2 0 29 0 0,1-1 0 0 0,0 0-1 0 0,0 0 1 0 0,-1 1 0 0 0,1-1 0 0 0,0 0 0 0 0,0 0 0 0 0,0 0-1 0 0,-1 0 1 0 0,1 0 0 0 0,0 0 0 0 0,0 0 0 0 0,-1 0-1 0 0,1 0 1 0 0,0-1 0 0 0,0 1 0 0 0,-1 0 0 0 0,1 0 0 0 0,0-1-1 0 0,0 1 1 0 0,-1 0 0 0 0,1-1 0 0 0,0 1 0 0 0,-1-1-1 0 0,1 1 1 0 0,-1-1 0 0 0,1 1 0 0 0,0-1 0 0 0,-1 1-1 0 0,1-1 1 0 0,-1 1 0 0 0,0-1 0 0 0,1 0 0 0 0,-1 1 0 0 0,1-1-1 0 0,-1 0 1 0 0,0 0 0 0 0,1 1 0 0 0,-1-1 0 0 0,0 0 0 0 0,14-22 224 0 0,-12 30-295 0 0,-2-5 56 0 0,0 0 1 0 0,0 0-1 0 0,0 0 0 0 0,0 0 0 0 0,0 0 1 0 0,0-1-1 0 0,1 1 0 0 0,-1 0 0 0 0,1 0 1 0 0,-1 0-1 0 0,1-1 0 0 0,-1 1 0 0 0,1 0 1 0 0,0-1-1 0 0,0 1 0 0 0,0 0 0 0 0,0-1 1 0 0,0 1-1 0 0,0-1 0 0 0,1 0 0 0 0,-1 1 1 0 0,0-1-1 0 0,1 0 0 0 0,-1 0 0 0 0,2 1 15 0 0,-2-2 36 0 0,0-1-1 0 0,0 0 1 0 0,-1 0 0 0 0,1 0-1 0 0,0 0 1 0 0,-1 0-1 0 0,1 0 1 0 0,0 0-1 0 0,-1 0 1 0 0,1 0-1 0 0,-1 0 1 0 0,1 0-1 0 0,-1 0 1 0 0,0 0 0 0 0,0 0-1 0 0,1 0 1 0 0,-1 0-1 0 0,0 0 1 0 0,0-1-1 0 0,0 1 1 0 0,0 0-1 0 0,0 0 1 0 0,0 0 0 0 0,0 0-1 0 0,-1 0 1 0 0,1 0-1 0 0,0-1 1 0 0,-1 1-1 0 0,1 0 1 0 0,-1 0-1 0 0,1 0 1 0 0,-1 0 0 0 0,1 0-1 0 0,-1 0 1 0 0,0 0-1 0 0,1 0 1 0 0,-2 0-36 0 0,1-3 26 0 0,-1 1 1 0 0,0 0-1 0 0,0 0 1 0 0,-1-1-1 0 0,1 1 0 0 0,-1 1 1 0 0,1-1-1 0 0,-1 0 1 0 0,0 1-1 0 0,0-1 1 0 0,0 1-1 0 0,-1 0 1 0 0,1 0-1 0 0,0 0 0 0 0,-1 0 1 0 0,1 1-1 0 0,-1-1 1 0 0,0 1-27 0 0,4 1-42 0 0,0 0-68 0 0,0 0-79 0 0,-6 15-530 0 0,8-11 373 0 0,0 0 0 0 0,0-1 0 0 0,0 1 1 0 0,1 0-1 0 0,0-1 0 0 0,-1 1 0 0 0,1-1 0 0 0,0 0 1 0 0,0 0-1 0 0,1 0 0 0 0,-1-1 0 0 0,1 1 0 0 0,-1-1 1 0 0,3 2 345 0 0,-1-1-544 0 0,60 37-6679 0 0,-59-36 6194 0 0</inkml:trace>
  <inkml:trace contextRef="#ctx0" brushRef="#br0" timeOffset="24093.19">235 6711 1312 0 0,'3'-5'3794'0'0,"2"-2"3109"0"0,-5 4-6854 0 0,0 1 1 0 0,1 0-1 0 0,0-1 1 0 0,0 1-1 0 0,-1 0 0 0 0,1 0 1 0 0,0 0-1 0 0,1 0 1 0 0,-1 0-1 0 0,0 0 0 0 0,1 0 1 0 0,-1 0-1 0 0,1 0 1 0 0,-1 0-1 0 0,1 1 0 0 0,0-1 1 0 0,0 1-1 0 0,0-1 0 0 0,0 1 1 0 0,0 0-1 0 0,0-1-49 0 0,16-13 150 0 0,50-39 128 0 0,-1-16-176 0 0,-8 1-22 0 0,18-31 196 0 0,23-15 28 0 0,-39 56-213 0 0,-3-3 0 0 0,-2-3 0 0 0,-2-4-91 0 0,15-45 282 0 0,15-16-136 0 0,168-189 243 0 0,-185 217-202 0 0,64-79 9 0 0,-55 72-56 0 0,102-172-76 0 0,-135 219-30 0 0,64-62-40 0 0,-63 64 61 0 0,-11 12-28 0 0,26-35 88 0 0,-3 16 285 0 0,10-5 94 0 0,-1 14-347 0 0,0-24 840 0 0,-11 1-657 0 0,-31 42-383 0 0,-15 5 48 0 0,-8 33-23 0 0,0 1 4 0 0,0 0 49 0 0,0 0 3 0 0,0 0 1 0 0,-2-3-4 0 0,1 1-33 0 0,-1 0 1 0 0,1 0-1 0 0,-1 1 1 0 0,0-1-1 0 0,0 0 1 0 0,1 1-1 0 0,-1-1 0 0 0,0 1 1 0 0,0-1-1 0 0,-1 1 1 0 0,1 0-1 0 0,0 0 1 0 0,0 0-1 0 0,-1 0 0 0 0,1 1 1 0 0,0-1-1 0 0,-3 0 8 0 0,-67-18-214 0 0,40 10 64 0 0,32 9 139 0 0,0-1 1 0 0,0 1 0 0 0,0 0-1 0 0,0-1 1 0 0,0 1 0 0 0,0 0 0 0 0,0-1-1 0 0,0 1 1 0 0,0 0 0 0 0,0-1-1 0 0,0 1 1 0 0,0 0 0 0 0,0-1-1 0 0,0 1 1 0 0,0 0 0 0 0,0-1-1 0 0,1 1 1 0 0,-1 0 0 0 0,0-1 0 0 0,0 1-1 0 0,0 0 1 0 0,0 0 0 0 0,1-1-1 0 0,-1 1 1 0 0,0 0 0 0 0,0 0-1 0 0,1-1 1 0 0,-1 1 0 0 0,0 0-1 0 0,1 0 1 0 0,-1 0 0 0 0,0 0 0 0 0,0-1-1 0 0,1 1 1 0 0,-1 0 0 0 0,0 0-1 0 0,1 0 1 0 0,-1 0 0 0 0,0 0-1 0 0,1 0 1 0 0,-1 0 0 0 0,0 0-1 0 0,1 0 1 0 0,-1 0 0 0 0,1 0 0 0 0,-1 0-1 0 0,0 0 1 0 0,1 0 10 0 0,-1 0 9 0 0,48 1-105 0 0,-43 0 99 0 0,-1 0 0 0 0,0 0 0 0 0,0 1 1 0 0,0-1-1 0 0,0 1 0 0 0,0 0 0 0 0,0 0 1 0 0,-1 0-1 0 0,1 1 0 0 0,-1-1 0 0 0,1 1 0 0 0,-1 0 1 0 0,0 0-1 0 0,3 3-3 0 0,-3-1 42 0 0,0 0-1 0 0,0 1 1 0 0,-1-1 0 0 0,0 1 0 0 0,0 0-1 0 0,0 0 1 0 0,0-1 0 0 0,-1 1 0 0 0,0 0-1 0 0,0 1 1 0 0,-1-1 0 0 0,0 0 0 0 0,0 0-1 0 0,0 0 1 0 0,-1 3-42 0 0,1 0-19 0 0,0 99-1657 0 0,0 2-4826 0 0,-15-33 3734 0 0,-32 54-1667 0 0,33-98 3410 0 0</inkml:trace>
  <inkml:trace contextRef="#ctx0" brushRef="#br0" timeOffset="25326.95">217 6420 1164 0 0,'-18'-22'6833'0'0,"13"23"-4321"0"0,-1 16-2160 0 0,1 0 1 0 0,0 0-1 0 0,1 1 0 0 0,0-1 0 0 0,2 1 1 0 0,0-1-1 0 0,1 1 0 0 0,1 17-352 0 0,1-31 25 0 0,-1-1 0 0 0,0 1 0 0 0,1-1 0 0 0,0 1 0 0 0,0-1 0 0 0,0 0 0 0 0,0 1 0 0 0,1-1 0 0 0,-1 0 0 0 0,1 0 0 0 0,0 0 0 0 0,0 0 0 0 0,0 0 0 0 0,0 0 0 0 0,2 1-25 0 0,1 0 19 0 0,0 0 1 0 0,1 0-1 0 0,-1-1 1 0 0,1 0-1 0 0,0 0 0 0 0,0 0 1 0 0,0-1-1 0 0,0 1 1 0 0,0-2-1 0 0,1 1 0 0 0,-1-1 1 0 0,1 0-1 0 0,-1 0 1 0 0,1 0-1 0 0,-1-1 0 0 0,1 0 1 0 0,0-1-1 0 0,-1 1 1 0 0,1-1-1 0 0,0-1-19 0 0,26 1-1734 0 0,-10 1-3497 0 0,-22 0 3997 0 0,1 0 98 0 0,8 1-973 0 0,2 6 1159 0 0</inkml:trace>
  <inkml:trace contextRef="#ctx0" brushRef="#br0" timeOffset="27229.7">13 6821 1460 0 0,'4'-6'10447'0'0,"1"19"-7988"0"0,-5-11-3089 0 0,0-1 633 0 0,1-1 1 0 0,-1 0-1 0 0,0 0 1 0 0,1 1-1 0 0,-1-1 1 0 0,0 0-1 0 0,1 0 1 0 0,-1 0-1 0 0,0 0 1 0 0,1 1-1 0 0,-1-1 1 0 0,1 0-1 0 0,-1 0 1 0 0,0 0-1 0 0,1 0 1 0 0,-1 0-1 0 0,1 0 1 0 0,-1 0-1 0 0,0 0 1 0 0,1 0-1 0 0,-1 0 1 0 0,0 0-1 0 0,1 0 1 0 0,-1 0-1 0 0,1 0 1 0 0,-1-1-1 0 0,0 1 1 0 0,1 0-1 0 0,-1 0 1 0 0,0 0-1 0 0,1-1 1 0 0,-1 1-1 0 0,0 0 1 0 0,1 0-1 0 0,-1-1 1 0 0,0 1-1 0 0,0 0 1 0 0,1 0-1 0 0,-1-1 1 0 0,0 1-1 0 0,0 0 1 0 0,1-1-1 0 0,-1 1 1 0 0,0 0-1 0 0,0-1 1 0 0,0 1-1 0 0,0-1 1 0 0,0 1-1 0 0,0 0 1 0 0,1-1-1 0 0,-1 1 1 0 0,0 0-1 0 0,0-1 1 0 0,0 1-1 0 0,0-1 1 0 0,0 1-1 0 0,-1 0 1 0 0,1-1-1 0 0,0 1 1 0 0,0-1-1 0 0,0 1 1 0 0,0 0-1 0 0,0-1 1 0 0,0 1-1 0 0,-1 0 1 0 0,1-1-4 0 0,0 1 29 0 0,0 0 16 0 0,0 0 5 0 0,0-2-13 0 0,0 2-34 0 0,0 0 0 0 0,0 1 0 0 0,-1-1-1 0 0,1 0 1 0 0,0 1 0 0 0,0-1 0 0 0,0 0 0 0 0,-1 0 0 0 0,1 1-1 0 0,0-1 1 0 0,0 0 0 0 0,-1 0 0 0 0,1 0 0 0 0,0 1 0 0 0,-1-1 0 0 0,1 0-1 0 0,0 0 1 0 0,-1 0 0 0 0,1 0 0 0 0,0 0 0 0 0,-1 0 0 0 0,1 0-1 0 0,0 0 1 0 0,-1 1 0 0 0,1-1 0 0 0,0 0 0 0 0,-1 0 0 0 0,1-1 0 0 0,0 1-1 0 0,-1 0 1 0 0,1 0 0 0 0,-1 0 0 0 0,1 0 0 0 0,0 0 0 0 0,0 0 0 0 0,-1 0-1 0 0,1 0 1 0 0,0-1 0 0 0,-1 1 0 0 0,1 0 0 0 0,0 0 0 0 0,-1-1-1 0 0,1 1 1 0 0,0 0 0 0 0,0 0 0 0 0,-1-1 0 0 0,1 1 0 0 0,0 0 0 0 0,0 0-1 0 0,0-1 1 0 0,0 1 0 0 0,-1 0 0 0 0,1-1 0 0 0,0 1 0 0 0,0 0-1 0 0,0-1 1 0 0,0 1 0 0 0,0 0 0 0 0,0-1 0 0 0,0 1 0 0 0,0 0 0 0 0,0-1-1 0 0,0 1 1 0 0,0 0 0 0 0,0-1 0 0 0,0 1-3 0 0,-5 6 39 0 0,4-6-52 0 0,0 1 1 0 0,0 0-1 0 0,0-1 0 0 0,0 1 0 0 0,0 0 0 0 0,0 0 0 0 0,0 0 0 0 0,1-1 0 0 0,-1 1 0 0 0,0 0 1 0 0,0 0-1 0 0,1 0 0 0 0,-1 1 0 0 0,0-1 0 0 0,1 0 0 0 0,0 0 0 0 0,-1 0 0 0 0,1 0 0 0 0,-1 0 1 0 0,1 1-1 0 0,0-1 0 0 0,0 0 0 0 0,0 0 0 0 0,0 1 0 0 0,0-1 0 0 0,0 0 0 0 0,0 0 0 0 0,0 1 1 0 0,0-1-1 0 0,1 0 0 0 0,-1 0 0 0 0,0 0 0 0 0,1 0 0 0 0,-1 1 0 0 0,1-1 0 0 0,-1 0 0 0 0,1 0 1 0 0,0 0-1 0 0,0 0 13 0 0,1 0-33 0 0,0-1 1 0 0,0 1 0 0 0,0-1-1 0 0,1 0 1 0 0,-1 0 0 0 0,0 0 0 0 0,0 0-1 0 0,0-1 1 0 0,1 1 0 0 0,-1 0 0 0 0,0-1-1 0 0,0 1 1 0 0,0-1 0 0 0,0 0-1 0 0,0 0 1 0 0,0 0 0 0 0,0 0 0 0 0,0 0-1 0 0,0 0 1 0 0,-1-1 0 0 0,1 1-1 0 0,0 0 1 0 0,-1-1 0 0 0,1 0 0 0 0,-1 1-1 0 0,1-1 1 0 0,-1 0 0 0 0,0 0 0 0 0,0 0 32 0 0,14-22 490 0 0,-28 43-188 0 0,12-13-359 0 0,6 20-441 0 0,-5-25 496 0 0,0-1 0 0 0,0 1 0 0 0,1-1 0 0 0,-1 1 0 0 0,0-1 0 0 0,0 0 0 0 0,0 1 0 0 0,1-1 0 0 0,-1 1 0 0 0,0-1 0 0 0,1 1 0 0 0,-1-1 0 0 0,0 0 1 0 0,1 1-1 0 0,-1-1 0 0 0,1 0 0 0 0,-1 1 0 0 0,0-1 0 0 0,1 0 0 0 0,-1 0 0 0 0,1 1 0 0 0,-1-1 0 0 0,1 0 0 0 0,-1 0 0 0 0,1 0 0 0 0,-1 0 0 0 0,1 0 0 0 0,-1 1 0 0 0,1-1 0 0 0,-1 0 0 0 0,1 0 0 0 0,-1 0 0 0 0,1 0 0 0 0,-1-1 0 0 0,1 1 0 0 0,-1 0 1 0 0,1 0-1 0 0,-1 0 0 0 0,1 0 0 0 0,-1 0 0 0 0,1-1 0 0 0,-1 1 0 0 0,1 0 0 0 0,-1 0 0 0 0,0-1 0 0 0,1 1 0 0 0,-1 0 0 0 0,1-1 0 0 0,-1 1 0 0 0,0 0 0 0 0,1-1 0 0 0,-1 1 0 0 0,0-1 0 0 0,1 1 0 0 0,-1 0 0 0 0,0-1 0 0 0,0 1 0 0 0,1-1 1 0 0,-1 0 1 0 0,0 2 19 0 0,-1-1 0 0 0,1 0 0 0 0,0 0 0 0 0,-1 0 0 0 0,1 0 1 0 0,0 0-1 0 0,0 0 0 0 0,-1 0 0 0 0,1 0 0 0 0,0-1 1 0 0,0 1-1 0 0,-1 0 0 0 0,1 0 0 0 0,0 0 0 0 0,-1 0 1 0 0,1 0-1 0 0,0 0 0 0 0,0 0 0 0 0,0-1 0 0 0,-1 1 1 0 0,1 0-1 0 0,0 0 0 0 0,0 0 0 0 0,0-1 0 0 0,-1 1 1 0 0,1 0-1 0 0,0 0 0 0 0,0 0 0 0 0,0-1 0 0 0,0 1 0 0 0,0 0 1 0 0,-1 0-1 0 0,1-1 0 0 0,0 1 0 0 0,0 0 0 0 0,0 0 1 0 0,0-1-1 0 0,0 1 0 0 0,0 0 0 0 0,0-1 0 0 0,0 1 1 0 0,0 0-20 0 0,0 0-10 0 0,0 0 18 0 0,0 0-30 0 0,0 0-41 0 0,0 4 38 0 0,1-3 33 0 0,-2 0-8 0 0,1 0-1 0 0,0 0 0 0 0,0 0 0 0 0,0 0 1 0 0,0 0-1 0 0,0 0 0 0 0,0 0 1 0 0,1 0-1 0 0,-1 0 0 0 0,0 0 0 0 0,0 0 1 0 0,1 0-1 0 0,-1-1 0 0 0,0 1 1 0 0,1 0-1 0 0,-1 0 0 0 0,1 0 0 0 0,0 0 1 0 0,-1 0-1 0 0,1-1 0 0 0,-1 1 1 0 0,1 0-1 0 0,0-1 0 0 0,0 1 0 0 0,-1 0 1 0 0,1-1-1 0 0,0 1 0 0 0,0-1 1 0 0,0 1-1 0 0,0-1 1 0 0,1-13 2122 0 0,-29 13-2485 0 0,27 0 330 0 0,0 0 1 0 0,1 0-1 0 0,-1 0 1 0 0,0 0-1 0 0,0 0 1 0 0,0 0 0 0 0,0 0-1 0 0,0 0 1 0 0,1 0-1 0 0,-1 0 1 0 0,0 0-1 0 0,0 0 1 0 0,0 0-1 0 0,0 1 1 0 0,0-1-1 0 0,1 0 1 0 0,-1 0-1 0 0,0 0 1 0 0,0 0 0 0 0,0 0-1 0 0,0 0 1 0 0,0 1-1 0 0,0-1 1 0 0,0 0-1 0 0,0 0 1 0 0,0 0-1 0 0,0 0 1 0 0,0 0-1 0 0,0 1 1 0 0,1-1-1 0 0,-1 0 1 0 0,0 0 0 0 0,0 0-1 0 0,0 0 1 0 0,0 1-1 0 0,0-1 1 0 0,0 0-1 0 0,-1 0 1 0 0,1 0-1 0 0,0 0 1 0 0,0 1-1 0 0,0-1 1 0 0,0 0 0 0 0,0 0-1 0 0,0 0 1 0 0,0 0-1 0 0,0 0 1 0 0,0 1-1 0 0,0-1 1 0 0,0 0-1 0 0,0 0 1 0 0,-1 0-1 0 0,1 0 1 0 0,0 0 32 0 0,6-6-543 0 0,-3-15 604 0 0,-3 20-41 0 0,0-1-1 0 0,-1 1 1 0 0,1 0 0 0 0,-1-1-1 0 0,1 1 1 0 0,-1 0-1 0 0,1 0 1 0 0,-1 0 0 0 0,0 0-1 0 0,0 0 1 0 0,1 0 0 0 0,-1 0-1 0 0,0 0 1 0 0,0 0 0 0 0,0 0-1 0 0,0 0 1 0 0,0 0 0 0 0,0 1-1 0 0,0-1 1 0 0,-1 0 0 0 0,1 1-1 0 0,0-1 1 0 0,0 1 0 0 0,-1-1-1 0 0,1 1 1 0 0,0 0 0 0 0,0-1-1 0 0,-1 1 1 0 0,1 0 0 0 0,0 0-1 0 0,-1 0 1 0 0,1 0 0 0 0,0 0-1 0 0,-1 0 1 0 0,1 0 0 0 0,0 1-1 0 0,-1-1-19 0 0,1 0-26 0 0,1 0 0 0 0,0 0 0 0 0,-1 0 0 0 0,1-1 0 0 0,-1 1 0 0 0,1 0 0 0 0,0 0 0 0 0,-1 0 0 0 0,1 0-1 0 0,-1 0 1 0 0,1 0 0 0 0,0 0 0 0 0,-1 0 0 0 0,1 0 0 0 0,-1 0 0 0 0,1 0 0 0 0,0 0 0 0 0,-1 1 0 0 0,1-1 0 0 0,-1 0 0 0 0,1 0-1 0 0,0 0 1 0 0,-1 0 0 0 0,1 1 0 0 0,0-1 0 0 0,-1 0 0 0 0,1 0 0 0 0,0 1 0 0 0,-1-1 0 0 0,1 0 0 0 0,0 1 0 0 0,0-1 0 0 0,-1 0-1 0 0,1 1 1 0 0,0-1 0 0 0,0 0 0 0 0,0 1 0 0 0,-1-1 0 0 0,1 0 0 0 0,0 1 0 0 0,0-1 0 0 0,0 1 0 0 0,0-1 0 0 0,0 0-1 0 0,0 1 1 0 0,0-1 0 0 0,0 1 0 0 0,0-1 0 0 0,0 0 0 0 0,0 1 0 0 0,0-1 0 0 0,0 1 0 0 0,0-1 0 0 0,0 0 0 0 0,1 1 0 0 0,-1-1-1 0 0,0 1 27 0 0,5-8 1489 0 0,1-41-966 0 0,-14 77-593 0 0,8-28 46 0 0,0 0 0 0 0,0 0 0 0 0,0-1-1 0 0,0 1 1 0 0,-1 0 0 0 0,1 0 0 0 0,1 0 0 0 0,-1 0 0 0 0,0 0 0 0 0,0 0 0 0 0,0 0-1 0 0,0 0 1 0 0,1 0 0 0 0,-1 0 0 0 0,0 0 0 0 0,1 0 0 0 0,-1-1 0 0 0,1 1-1 0 0,-1 0 1 0 0,1 0 0 0 0,-1 0 0 0 0,1-1 0 0 0,0 1 0 0 0,-1 0 0 0 0,1-1 0 0 0,0 1-1 0 0,-1 0 1 0 0,1-1 0 0 0,0 1 0 0 0,0-1 0 0 0,0 0 0 0 0,0 1 0 0 0,-1-1 0 0 0,1 1-1 0 0,0-1 1 0 0,0 0 0 0 0,0 0 0 0 0,0 0 0 0 0,0 1 0 0 0,0-1 0 0 0,0 0-1 0 0,0 0 1 0 0,0 0 0 0 0,0 0 0 0 0,0-1 0 0 0,0 1 0 0 0,0 0 0 0 0,-1 0 0 0 0,1 0-1 0 0,0-1 1 0 0,0 1 0 0 0,0-1 0 0 0,0 1 0 0 0,0 0 0 0 0,0-1 0 0 0,-1 0 0 0 0,1 1-1 0 0,0-1 1 0 0,-1 1 0 0 0,1-1 0 0 0,0 0 0 0 0,-1 0 24 0 0,12-7 45 0 0,-1-1 1 0 0,0 0 0 0 0,-1 0-1 0 0,0-2 1 0 0,-1 1-1 0 0,3-4-45 0 0,-12 14 3 0 0,0 0 0 0 0,0 0 0 0 0,0 0-1 0 0,0 0 1 0 0,0 1 0 0 0,0-1 0 0 0,0 0-1 0 0,0 0 1 0 0,0 0 0 0 0,1 0 0 0 0,-1 0 0 0 0,0 0-1 0 0,0 0 1 0 0,0 0 0 0 0,0 0-3 0 0,-4 11-4494 0 0,4-10 2754 0 0,0-2-3225 0 0,0 1 4047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111.438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2T20:37:34.1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12192 7521 169 0,'0'-1'36'16,"0"-2"32"-16,0 2 0 0,0-1-6 15,-1 0 7-15,0 1 7 0,1 0 8 16,0 1 0-16,0 0-4 0,0 0-14 16,0 0-18-16,0 0-16 0,0 0-12 0,0 0-10 15,0 1-3-15,2 2-1 0,-1 3 4 16,1 1 1-16,-1 1 0 0,2 1-1 16,-1-1-3-16,0 1 3 0,1 0 3 15,0 0 1-15,0 0 0 0,0 0-1 16,2-2-2-16,-2 1 0 0,2 1-1 15,-2-3-3-15,3 3-3 0,-2-1-2 16,2-1-1-16,0-1 0 0,0 3 0 16,3-1 1-16,-2-1-1 0,1 1 2 0,-1 0 1 15,-1 0 4-15,-1 0 4 0,0-3 3 16,0 2 1-16,-1 1 1 0,0 0 4 16,-2-1 2-16,1-1-1 0,0 4-3 15,2-7-8-15,-3 4-6 0,1-3-3 16,-1-4-1-16,-1 5-1 0,1-3 1 15,-2 0 0-15,1 1-1 0,-1-3 2 16,0 0-2-16,0 2 1 0,0-2-2 0,0 0-7 16,0 0-7-16,2 0-9 0,-1 0-11 15,0 0-19-15,0 0-62 0,-1 0-165 16,-1-2 168-16</inkml:trace>
  <inkml:trace contextRef="#ctx0" brushRef="#br0" timeOffset="811.24">12456 7282 944 0,'2'16'-169'16,"5"-3"64"-16,-5 0 7 15,6-1 95-15,-5 2 3 0,-1-2 0 16,3-1 2-16,-4 0 6 0,0-3 17 16,3-3 23-16,-3 1 26 0,0 1 20 15,-1-2 4-15,0 1-6 0,0-2-19 16,0 2-17-16,1 0-17 0,-3 1-15 0,-2 1-10 15,4 2-6-15,0 1-5 0,3 3-3 16,0 0-2-16,-1-1-1 0,5 0-1 16,1-2 1-16,2 1 0 0,2-2 0 15,-2-3 2-15,2 0 1 0,1-3 0 16,-2-3 2-16,3-1 1 0,-2-2 0 16,-2-2-1-16,0-2 0 0,-3 2 0 15,-1 1 0-15,-3-3 2 0,2 0 3 16,-2 1 3-16,-1-3 1 0,3-1-1 0,-2-2-3 15,0-1-2-15,3-1-1 0,-2-1 0 16,2 1 1-16,-3 0 0 0,1 2-1 16,-2-1 0-16,0 0 0 0,-1 1 0 15,1-1 0-15,-2 0 0 0,-2 2 0 16,0 0 1-16,-1 0-1 0,-3 2 1 16,-1-3 2-16,0 2-1 0,-1 3 0 15,0 0-1-15,0 2-2 0,-1-1 1 0,0-1 0 16,-1 3 0-16,0-5 1 0,0 4 1 15,0-3 3-15,2 3 1 16,0-2 0-16,2 3-2 0,2 2-3 0,-1-1-2 16,5 2-2-16,-2-2-1 0,2 2 0 15,0 0 0-15,-2 0-1 0,2 0-1 16,0 2 1-16,0 0-1 0,-2-3 0 16,2 3 1-16,-2 0-1 0,4 1 2 0,-1 4-1 15,-1-1 1-15,1 6 0 0,-1-4-1 16,-4-1 1-16,4 2 0 0,-2-2 0 15,1 2 0-15,0-3 0 0,2 2-1 16,-1-1 0-16,0 1 1 0,1 1-2 16,-2-2 2-16,1 1 0 0,0-2 0 15,2 0 0-15,1 0 0 0,-2-3-2 16,-1 2 0-16,0-4 1 0,0 0 0 0,0 0 1 16,0-1-2-16,0 0-3 0,0 0-2 15,0 0-5-15,-4-2-7 0,4-1-13 16,4 0-24-16,0-1-65 0,4-3-157 15,-1-7 164-15</inkml:trace>
  <inkml:trace contextRef="#ctx0" brushRef="#br0" timeOffset="6906.87">11821 9054 505 0,'3'-7'31'16,"-1"0"19"-16,1 3-34 0,-1 2-17 16,1 0-2-16,0-1-1 0,-1 1 0 15,3-1 2-15,0 1 2 0,2-2 3 16,3 1 8-16,0-2 15 0,2 0 19 15,-2-3 18-15,-2-1 7 0,5 2-5 0,-1-2-15 16,0-1-15-16,1 0-10 0,-2 0-9 16,-3 0-3-16,1 0-2 0,7-1-5 15,-5 0-2-15,4-1 0 0,3 0-3 16,-4-1 1-16,5-3 3 0,0 0 4 16,1 0 6-16,0-3 4 0,0 0 2 15,1-2-2-15,1-2-2 0,0 2-2 0,3 0-1 16,1 0-1-16,1 3-1 15,3-2-1-15,0-1-3 0,3 3-2 0,-4-3 2 16,-3-1 6-16,-4 1 0 0,3-3 3 16,-1 3-4-16,-8-1-4 0,9 2 0 15,-7-3-1-15,1 1-1 0,5 3-2 16,-5 0 0-16,2 0-1 0,2 0 0 16,0 0 3-16,1-4 1 0,-1-2 1 15,2-2 0-15,2-2-4 0,0-1-2 16,1 2-1-16,-3 3-1 0,-2 1-1 0,0 2 1 15,-2 1-1-15,3 0 1 0,-5-1 0 16,2 2-1-16,-2 1 0 16,-3-3 0-16,3 2 0 0,-1 0 1 0,0-1 4 15,3-3-1-15,1-1 3 0,-2-2 2 16,0-3 0-16,1 2 4 0,1 0 3 16,-2-2-1-16,1 2-1 0,1 2-3 0,-1 5-3 15,-1 1-3-15,0 2-2 0,1 0-2 16,-1 0 0-16,2 1-1 0,-3-1 0 15,2 1 1-15,-3-4 0 16,2 3-1-16,1-3 1 0,-2-4 0 0,1 0-1 16,-2-4 1-16,4-1 0 0,-1 0 0 15,0-3-1-15,3-1 0 0,0-2 0 16,1 2 0-16,2 2 0 0,-2 1-1 16,4 3 0-16,0 3 1 0,2 0 0 0,2 4 1 15,2 1 0-15,6 0-1 16,0 1 0-16,2-1 2 0,2-1-1 0,-4 5 0 15,0 0 0-15,0-1-1 0,-4 4 1 16,-2-2 0-16,-3-4 1 0,-5 4 0 16,-5-2 0-16,-3-1 0 0,-5 1 1 15,-5-2 1-15,-2 5-2 0,0-2 0 0,4 1 0 16,-4 3-2-16,-1 0 1 0,-3 1-1 16,-1 4 0-16,2-1-2 0,-1 3 1 15,3 2-3-15,-3 1 2 0,4-1 0 16,-2 1 1-16,0 1 1 0,1 0 0 15,-3 1 0-15,3 0 1 0,-3-1 2 16,-1 0-1-16,1 0-1 0,-1-1 2 16,-1-1-2-16,0 0 1 0,1 1 2 15,0-1-2-15,1-2 0 0,-1 0 1 16,-2 0 0-16,0 0 5 0,-1 0 4 0,0 2 0 16,-1-2-3-16,1 3-2 0,1 1-6 15,-2-2-1-15,-1-1-3 0,2 2-1 16,-3 0 0-16,1-1 2 0,-2 0 0 15,1-2 2-15,-4 0 1 0,0 0 1 16,5-3 1-16,-5 1 0 0,5 0-2 16,-1 0-1-16,-4-1 2 0,3 3-2 15,-1-1 0-15,0 0 0 0,1 2 0 0,4 1 1 16,-1-1 0-16,2 4-1 0,-4-2 0 16,0 1 0-16,4 1-1 0,0 0-1 15,-4 0-1-15,0 2-2 0,3 2 0 16,1-1 0-16,0 4-2 0,3-2 0 15,-4 0-2-15,2-2-1 0,4-1 1 16,-5-1 5-16,5-1 2 0,-1 0 2 0,-1-3 1 16,5-2 0-16,-3-2 1 0,2-4 0 15,1-5 0-15,-1-2 0 0,2-2-2 16,0-4-2-16,-3-1-1 0,-3-2 1 16,-6 0 2-16,-3 7 0 0,-1 5 7 15,-1 5 3-15,-1 4 0 0,-2-1 3 16,-4 2-7-16,0 0-2 0,-1 5 0 15,-4 2-5-15,1 2 1 0,-3 0 0 16,0 2 0-16,0-1 0 0,1 1 0 0,3 1 0 16,5 4-2-16,4-2 0 0,4 4-5 15,4-1 0-15,3 0 0 0,8 5 2 16,6-1 5-16,5 0 1 0,7 1 1 16,-1-3 0-16,4 0 0 0,-1 0-2 15,-3-3 0-15,0-2 0 0,-3-5-1 16,-2-1-2-16,-2-3-3 0,-2-3-5 15,-1-3-2-15,-2-5 1 0,-1-5-1 16,-1-2 3-16,-3-7 1 0,-1-5-1 0,-3-4-1 16,-2-5 5-16,-4 0-1 0,-5 6 7 15,-5 0 7-15,-3 7 6 0,-3 7 7 16,-3 4-2-16,0 7-3 0,0 5-8 16,-3 4-2-16,3 5-4 0,0 7-1 15,-1 5 0-15,4 8-4 0,-5 1-5 16,2 6-4-16,3 1-2 0,-2-4 2 15,7 4 5-15,1-4 4 0,3-6 1 0,6-2-1 16,1-10 2-16,6 0 2 0,0-1 4 16,4 0 2-16,3-2 0 0,-4-1-1 15,8-4-2-15,-6-1-1 0,2-3 0 16,9-4-2-16,-2-3-3 0,3-5-6 16,4-6-6-16,-1-3-7 0,-1-6 0 15,0-4 3-15,-3 1 6 0,-5 1 8 16,-5 1 6-16,-6 5 11 0,-6-1 13 0,-3 2 10 15,-6 6 7-15,-5 0-3 0,-3 4-14 16,-4 5-11-16,1 5-8 0,-6 6-6 16,-1 8 0-16,-2 3 0 0,-3 3-1 15,3 2 0-15,0 1 1 0,1 2-1 16,1 0 0-16,4-6-10 0,8-2-17 16,5-1-19-16,6-2-30 0,4 5-30 15,2-1-165-15,4-6 169 0</inkml:trace>
  <inkml:trace contextRef="#ctx0" brushRef="#br0" timeOffset="7733.22">11544 8977 1045 0,'2'-2'-153'15,"2"-1"92"-15</inkml:trace>
  <inkml:trace contextRef="#ctx0" brushRef="#br0" timeOffset="8161.11">11582 8888 597 0,'8'-42'101'15,"1"8"73"-15,-1-5-38 0,-3 8-64 16,2-1-8-16,-2-1-5 0,0 2-10 15,2-3-7-15,-1-3-7 0,3-5-3 0,0-6-2 16,2-3-4-16,0-2-5 0,3-4-7 16,0-1-6-16,0-6-2 0,-1 0-4 15,2 0 0-15,3 0-1 0,0 3 1 16,3-1 0-16,0-5 1 0,1-6 2 16,2-5-1-16,2-3 0 0,-2 0-2 15,3 0 0-15,-6 0 1 0,-1-1 2 16,6 0 1-16,-7 6 2 0,5 8-1 15,-1 3 0-15,-2 2 1 0,2-1 0 0,-2-5-2 16,3-1 0-16,0 3-4 0,1 3-2 16,4 0 0-16,-1 3 0 0,3 3 2 15,-1-1 1-15,0 2 0 0,1 2-5 16,-1 0 0-16,-2 4 1 0,-2 7 2 16,-3 4 5-16,-5 8 0 0,0 4-3 15,-5 2-2-15,-2 5-1 0,-1 5-2 16,-3 3 0-16,1 5-2 0,-4 3 0 15,1 2-2-15,-4 2-1 0,1-2 1 0,-2 3 2 16,0 0 2 0,0 0 2-16,0 0 1 0,0 0 0 0,1 2 0 0,-3-2-2 15,0-4-4-15,-1 1-4 0,1 2-3 16,-3 0-4-16,-1 0-5 0,2 1-2 16,-1 0-4-16,2 2-8 0,2 0-13 15,-3-2-22-15,1 0-37 0,1 0-128 16,2 0 142-16</inkml:trace>
  <inkml:trace contextRef="#ctx0" brushRef="#br0" timeOffset="8773.85">12438 5588 1003 0,'-148'34'293'47,"151"-40"-295"-32,-11 21 1-15,0 5-2 0,0 0 1 16,-1 1 2-16,3 0 0 0,2-2-1 16,4 0 1-16,1-3 1 0,5-5 2 15,3-2 1-15,2 0-1 0,6-2-3 0,4-1 0 16,4-5-4-16,8-5 3 15,1-3-2-15,-1-4-7 0,-2-6 2 0,-5-4-2 16,-2-4 0-16,-2-2 6 0,0 2 3 16,-5 1 1-16,-5 4 9 0,-2 2 9 15,-7 3 9-15,-2 1 5 0,-4 1 4 16,-3 3-4-16,-2 2-10 0,-4 1-6 0,-6 0-7 16,-2 1-6-16,0 3-1 0,-6 2-2 15,0 4 1-15,-4 5-1 0,-7 2 0 16,2 2 0-16,2 3 0 0,2-3 0 15,6 0 0-15,4-1 1 0,4 1-1 16,5 2 0-16,2 1-1 0,2 8-2 16,2 2 1-16,4 3-1 0,3 0 0 15,4-2 0-15,4 1 1 0,2-8 0 0,3 2 1 16,4-7-1-16,1-5-1 16,6-3-1-16,2-6-7 0,1-3-15 0,3-4-10 15,0-8-7 1,-2-7 2-16,3-4 7 0,-5-6 10 0,-8-7 8 0,2 5 12 15,-5-6 17-15,-4 4 18 0,-2 3 21 16,-5-1 7-16,-8 3 5 16,0 2 6-16,-3 1-16 0,-5 6-12 0,0 3-13 15,0 6-18-15,-2 4-8 0,0 4-2 0,2 8 0 16,-10 5-6-16,-2 11-8 0,-7 8-8 16,-8 7-23-16,1 3-15 0,-3 4-25 15,2 3-77-15,1 3-180 0,3 2 200 16</inkml:trace>
  <inkml:trace contextRef="#ctx0" brushRef="#br0" timeOffset="9711.48">11174 9355 1475 0,'0'-8'48'16,"22"-91"-338"15,-21 87 276-16,1-11 18-15,2-1 16 16,-3 1 19-16,-1 3 21 0,-1 1 17 0,-4 0 5 16,-2-1-2-16,-1 0-7 0,-1 0-13 15,-2 0-10-15,-1-2-7 0,-4-1-10 16,0-1-6-16,0-2-7 0,-6-4-9 16,3 1-2-16,-2-4 2 0,-4-4 3 15,-3-2 1-15,-6-8-3 0,-4-5-2 16,3-4-3-16,2-3 1 0,1 0 3 15,3-1 4-15,-1-2 2 0,4 0 1 0,0-4-5 16,4-3-4-16,-4-3-6 16,0 1 3-16,-3 5 5 0,1 0 5 0,-4 0 6 15,-4-4-3-15,-3 1-6 0,-3 0-3 16,1 2-5-16,-1 8-2 0,3 3 3 16,0 7 1-16,3-1-3 0,2 3 2 15,3 3 3-15,-4 0-2 0,1 1 2 16,-3 3-3-16,2 3-4 0,6 2-1 0,-1 4 0 15,2-1-1-15,0 1 0 0,1 1 0 16,4 1 0-16,1 3-1 0,4 1 1 16,2 3 0-16,3 0-1 0,0 1 0 15,4-2-1-15,-1 3-2 0,1-4 0 16,4-2-2-16,-1 1 0 0,2-5 2 16,0-1 1-16,3 0 0 0,0 0 2 15,1-1-1-15,2-1 1 0,-2 0 1 16,1-5 0-16,0 0 0 0,-1 1 1 0,2-1-1 15,-4 6 2-15,1 3-2 0,-2 2-1 16,0 5 0-16,0 0 1 0,-5-1-1 16,2 4 1-16,0 1 1 0,-3 1-1 15,3 3 1-15,0-2 0 0,-3 2-3 16,3-1-2-16,-2 3-4 0,0 2-4 16,3 1-2-16,-1 4 0 0,-1 1-2 15,7 4-4-15,-5-3-11 0,5 3-15 0,-4 0-18 16,4 3-14-16,-1 2-7 15,1 7 0-15,-2 6-1 0,-1 7-9 0,-2 9-20 16,1 6-117-16,4 6 139 0</inkml:trace>
  <inkml:trace contextRef="#ctx0" brushRef="#br0" timeOffset="10567.6">11436 9224 1443 0,'-1'-5'27'16,"-3"1"-24"-16,-2-1-28 0,-2 3 0 16,-1 2 6-16,-1 0 6 0,-5 1 0 0,0 1-2 15,-3 1 1-15,0-1 4 0,-3-2 6 16,-1-2 10-16,-4-4 12 0,-3-4 8 16,-1-1 8-16,-4 0 9 0,-2-1 6 15,-1 0 0-15,-5-2-1 0,-8 0-10 16,-10-4-13-16,-4-1-9 0,-2 1-9 15,2 2-6-15,-3 1 0 0,-1 2-1 16,-16 1-1-16,-6 1 0 0,-1 0-2 16,-4 2 3-16,6 2-1 0,-10-2 0 0,-5 0 0 15,-3 0 1-15,3-1 0 0,-3-1-6 16,-5 0 0-16,-7 2-1 0,-5-3 1 16,5 2 6-16,3 2-1 0,-1 3 1 15,3 4 0-15,5 0 0 0,2 1 0 16,-2 0 1-16,-3 1-1 0,2 4-1 15,0 4 0-15,4 1-1 0,2 0 2 0,7 0 4 16,6-3 4-16,3-4 3 0,3-1 3 16,4-2 3-16,11 0-1 15,12 0 1-15,10 0-7 0,7 0-5 0,5 0-3 16,9 1-3-16,3 0 0 0,6 1-5 16,3 0-6-16,3 0-7 0,6-1-9 15,0 1-3-15,8 1-7 0,0-2 0 16,-1 2 0-16,8 3 1 0,-2 2 1 15,5 4-13-15,5 0-18 0,2 0-73 0,5 0-157 16,0-5 175-16</inkml:trace>
  <inkml:trace contextRef="#ctx0" brushRef="#br0" timeOffset="11133.41">7345 8856 1396 0,'-24'4'25'0,"3"6"-43"16,1 7-32-16,7 10-30 0,1 4-1 15,5 0 16-15,5 0 2 0,2-4 7 16,4-2 0-16,3-2 10 0,3-5 13 0,3-4 9 15,2-4 11-15,2-4 5 0,1 0 8 16,1-5 11-16,0-1 13 0,-1-6 4 16,0-1-1-16,0-7 13 0,-2-2 3 15,1-5 1-15,-1-4 6 0,-1-1-13 16,-4-2-10-16,-2-1-6 0,-5 0-5 16,-4 2 0-16,-5-1 2 0,-6 5 5 15,-5 0-1-15,-2 2 1 0,-5 3 3 0,-1 1-5 16,-2 3-6-16,-2 3-3 0,2 3-8 15,-1 6 0-15,0 3 0 0,0 8-2 16,-1 1-1-16,3 8 0 0,-1 3-1 16,7 7-1-16,1 3-1 0,3 1-1 15,9 2 0-15,3-1 1 0,7-2 0 16,4-1 0-16,8-5 1 0,2-4-4 16,3-2 2-16,6-3-1 0,0-4 2 0,0-6 1 15,3-3 1-15,-1-4 1 0,-2-3 0 16,-2-2 4-16,-1-3-1 0,-3-3 0 15,-3-2-3-15,-1-1-1 0,-6-3 0 16,-4-2 0-16,-3 0 2 0,-3-1 2 16,-2 2 1-16,-3 2-1 0,-3 4 0 15,0 4-4-15,2 6-6 0,0 2-7 16,3 5-20-16,0 6-18 0,2 9-12 16,2 9-74-16,7 7-137 0,7 2 166 0</inkml:trace>
  <inkml:trace contextRef="#ctx0" brushRef="#br0" timeOffset="11873.8">11588 9390 1421 0,'-1'0'57'0,"-1"0"39"15,0 3-156-15,-3 4-30 0,-3 6 25 0,-2 4 32 16,-4 6 23-16,-2 6 7 0,-5 3 1 16,-6 6 0-16,-9 7 0 0,-8 2 2 15,-7 8 0-15,-8 5 0 0,-1 4 6 16,-3 3 2-16,-1 3 4 0,-5-3 1 15,-6 2-5-15,-5 6-2 0,0 3 0 16,2 2-2-16,1 3 5 0,2-6 7 16,-4-2 9-16,-1 0 11 0,4 4 0 15,6-1-2-15,9 2-3 0,5-7-2 0,2-3-4 16,-1-2-5-16,1-3-7 0,3 0-10 16,5-2-3-16,2-1 2 0,4-5-2 15,4-2 1-15,1-2 4 0,3-4 8 16,-1 1 7-16,-4 0 9 0,0-2-1 15,-5-2-4-15,0-2-6 0,5-5-7 16,0-5-3-16,5-6-2 0,4-4-4 16,3-5 1-16,3 0-1 0,2-3-2 0,2 0 1 15,3 1 0-15,2-1 1 0,2 1 1 16,1 2 0-16,2-3-2 0,4 2-1 16,-2 1-4-16,3-1-7 0,0 0-4 15,0-2-6-15,2-1-5 0,1-3-1 16,0-3 0-16,1-1 1 0,0-6 8 15,-1-2 2-15,0 0 1 0,0 0-2 16,-1-1-6-16,1 1-9 0,1-1-16 0,-1 1-20 16,1-1-24-16,2-13-114 0,2 1-126 15,1-5 185-15</inkml:trace>
  <inkml:trace contextRef="#ctx0" brushRef="#br0" timeOffset="12157.07">9206 12108 694 0,'-29'33'249'16,"1"-1"-74"-16,0 6-64 0,3-1-66 15,-1-1-14-15,3 2-1 16,-2-1 5-16,1-2 0 0,4-4-5 0,4 0-5 16,10-3-2-16,6-3-5 0,7-1 0 0,8-3-3 15,9 0-7-15,5 0 0 0,2-1-1 16,9 1-2-16,0-3-2 0,5-1-2 16,3-4-3-16,0-8-7 0,3-10-15 15,4-12-4-15,3-8-4 0,-4-11-1 16,-4-5 8-16,-11-5 5 0,-12 0 9 0,-8 4 16 15,-9 0 11-15,-10 3 11 0,-2 0 6 16,-8 5 13-16,-5 1 9 0,-3 7 5 16,-5 1-1-16,-4 6-18 0,-4 5-14 15,6 5-5-15,0 5-7 0,8 3-3 16,7 1-5-16,2 3-21 0,7 4-36 16,2 1-34-16,9 6-27 0,8 1-184 15,14 5 189-15</inkml:trace>
  <inkml:trace contextRef="#ctx0" brushRef="#br0" timeOffset="12948.99">11833 9458 1112 0,'44'11'73'0,"34"51"1180"16,-33 116-1107 0,-64-182-1332-16,72 150 1140 0,8-59 116 15,6-16-23-15,16 2-14 0,11 0-14 16,10 3-8-16,4 0 0 0,3 1 1 15,4-3 1-15,-2-4 1 0,-1-3 4 16,-9-2 5-16,-5-4 8 0,-8-3 5 16,-3-3-1-16,-11-7-2 0,-11-3 0 15,-4-4 0-15,-8-3 8 0,-3 2 10 16,-4 3 8-16,-2 1 7 0,-2 2 1 16,-5-3-10-16,3-3-10 0,-2-2-14 0,-1-5-15 15,2-1-7-15,-3-1-5 0,1-3-5 16,0-7 0-16,-2-2 0 0,0-2-1 15,0-3 0-15,-2-1 1 0,-5 0-1 16,-2-1 2-16,-4-1 0 0,-3 0-4 16,-2 3 1-16,-3 2 1 0,-3 1 0 15,0-1 2-15,1 2 2 0,1 0-3 0,-3 2 0 16,1-4 0-16,-4 4-1 0,0-2 0 16,0-3 0-16,-1-1-3 0,4 0-1 15,3 2-1-15,-1 3-1 0,5 0 2 16,-4 0 3-16,2 1 0 0,0-2 1 15,0 0 0-15,1-3 0 0,-2-1 1 16,-1-1 1-16,-1 1-2 0,-2-4 1 16,0 0 0-16,0-1-1 0,-2-2 0 15,0-1 0-15,-1-2 0 0,-1-1 0 0,-1-1 2 16,-2-1-1-16,-1-1 1 0,-1 0 2 16,0 0-4-16,-1 0-3 0,0 0-7 15,0 1-11-15,0-1-10 0,0 0-15 16,0 0-17-16,0 0-17 0,0 0-18 15,0 0-14-15,0-1-12 0,0 1-4 16,0 0-5-16,-1-6-86 0,3 0 135 16</inkml:trace>
  <inkml:trace contextRef="#ctx0" brushRef="#br0" timeOffset="13504.83">15030 11934 1361 0,'-3'3'71'0,"1"1"21"0,-4 5-58 0,3 1-37 16,-4 0-3-16,1-1 5 0,0 1 7 16,0 0 10-16,0 1 6 0,-2 1 3 15,-2 3 0-15,0 4-3 0,-2-1-4 16,2 2-2-16,2 2-4 0,3-5-5 16,-1 1-3-16,3-2-4 0,3-4-4 15,-4-2-1-15,4-1-5 0,4-4 1 16,-2-1-2-16,4-2 1 0,3-2 0 15,2-3 2-15,6-4 2 0,3-7 1 0,2-2 3 16,3-2 1-16,1-5 3 0,-3 2 5 16,0 2 5-16,-7 2 1 0,-6 4 6 15,-5 2 3-15,-1 3 8 0,-4 2 6 16,-1 1 0-16,-5-1 0 0,-3 0-7 16,-6-1-8-16,-5-1-3 0,-7 0-3 15,0 3-1-15,-1-1 0 0,1 3-3 16,3 1-3-16,-1 0-1 0,6 0 0 15,3 2-1-15,6 2-1 0,3-1-5 0,-1 2-8 16,3 4-7-16,1 3-6 0,3 6-3 16,-3 5-2-16,1 8-6 0,1 1-11 15,2-1-12-15,0-1-4 0,4-7-3 16,-4-9 7-16,-2-4 12 0,4-8 10 16,1 1 18-16,1-2 15 0,-2 1 14 15,3-6 11-15,-3 0 5 0,1-1-3 16,-2-1-8-16,0-2-7 0,1-3-11 0,-2 0-6 15,4-2-3-15,-3 2-1 0,-1 3 6 16,2 2 8-16,-2 4 6 0,0 4 3 16,0-1-3-16,0-1-8 0,0 2-12 15,-1 0-23-15,-5 0-28 0,1 4 500 16,0-1-339-16</inkml:trace>
  <inkml:trace contextRef="#ctx0" brushRef="#br0" timeOffset="13976.24">13448 9623 1593 0,'11'33'65'0,"19"144"-246"31,-23-131 176-15,-2-3 1-16,1 0 0 0,-5-5 4 15,2-5 0-15,-3-2 2 0,-2-5 1 16,2-3 3-16,1-3 0 0,0-2 2 15,2-4-3-15,-2-3-3 0,1-1 1 16,0-2-3-16,2-1 0 0,2-3-1 16,-1 0-12-16,3-1-18 0,-2-1-34 15,4-1-83-15,3-1 86 0</inkml:trace>
  <inkml:trace contextRef="#ctx0" brushRef="#br0" timeOffset="14374.65">13777 9867 1321 0,'-4'5'85'0,"-2"4"56"16,0 9-114-16,-1 2-50 0,0 6-2 16,3 4 6-16,-1 0 5 0,4 1 6 15,1-1 4-15,3-5 0 0,3-3 3 16,4-2 3-16,4-5 3 0,0-4 2 15,6-2 2-15,3-5 0 0,2-4-1 16,4-5 1-16,3-6 0 0,4-9-3 16,4-4-3-16,1-5-5 0,-2-2-3 0,0-2-1 15,-6 1 2-15,-4 2 2 0,-3-1 2 16,-8 5 1-16,-5 2 5 0,-6-3 3 16,-4 3 8-16,-3 3 2 0,-5-1 3 15,0 4-6-15,-5-2-6 0,-2 3 2 16,-1 2-2-16,-4 6 7 0,-2 3-1 15,-7 1-5-15,-3 5-5 0,-5 1-6 16,3 5 0-16,-1 0-2 0,3 1-4 0,-1 2-1 16,2 1-2-16,1 4-1 0,2-1-3 15,7 2-7-15,1 2-9 0,3-4-13 16,2 2-16-16,5-2-25 0,1-3 15 16,3 1 28-16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111.438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2T20:42:57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5272 7480 726 0,'-1'0'9'0,"3"1"-17"0,-2 1-19 16,0 1-3-16,4 2 7 0,0 1 10 15,1 1 6-15,3 0 1 0,-2-1 0 16,-4-1-4-16,3-1-4 0,0-2 1 16,-2 0 4-16,-2-2 31 0,0 0 39 15,-1 0 32-15,0 0 20 0,6-4-15 16,-3 0-26-16,1-1-29 0,-2 1-19 0,-2-1-11 15,1 0-4-15,1-1-1 0,0 2 4 16,-2 1 6-16,0 0 4 0,2 1 1 16,-2 2-4-16,-3-1-6 0,3 1-7 15,0 0-5-15,0 0-1 0,0 1 1 16,0-1 2-16,-3 1 3 0,1-1 1 16,1 1-2-16,-2 0-1 0,3 1 1 15,-3 0-1-15,3-2 0 0,0 0 1 0,0 0 1 16,1 0-1-16,-1 0 1 0,0 0-3 15,1 0-3-15,3 0 0 0,-7-1-2 16,2 1 2-16,-2 0 1 0,2 0 0 16,1 0-2-16,2-1-2 0,2 1-2 15,1 0 0-15,-5 0 2 0,1-5 2 16,1 2-1-16,-1 1 0 0,2-3-1 16,-2 5 1-16,0-1 2 0,-1 0 1 15,0 0 2-15,3-2 0 0,-3 3-1 16,0-2-1-16,-1-2-1 0,-7 1-2 0,8 2-1 15,0 1 0-15,-1-2 3 0,-3-2 2 16,-1 4 2-16,0 0-3 0,-2 0-1 16,1 1 1-16,2 1-1 0,0-1 1 15,0 2 0-15,-1-1 0 0,0 0 0 16,-1 0 0-16,4-1-1 0,0 2 0 16,-2-1 0-16,3 1-2 0,0 3-1 0,1-3 0 15,1 1-4-15,4 1-1 0,-5-3-3 16,0-2-3-16,3 2-1 0,-1-2 4 15,7 0 4-15,-1-2 6 0,1-2 4 16,3-3 1-16,2-4 0 0,2 0 2 16,-2-2 1-16,1-2 1 0,-2 3-1 15,0 0-3-15,-4 2 2 0,-4 2 3 16,-1-1 2-16,-2 5 1 0,-2 4-1 16,0-1-6-16,0 1-1 0,-2-2-1 0,-4 2 0 15,-3 4 3-15,-4-1 0 0,-4 0-2 16,-2 6-2-16,0 0-1 0,-4 0-2 15,2 1 0-15,-3-3 1 0,5-1 0 16,6 2 2-16,-3-1 1 0,7-1-2 16,-1 0 0-16,-4 0-1 0,5-1-2 15,6 3-2-15,0-3 0 0,3 1-1 16,3 1 0-16,1-1 1 0,2 2-3 0,3-2-1 16,-3-2-2-16,0 0 0 0,7-1 2 15,-8-3 3-15,4 0 3 0,0-3 2 16,3 1 1-16,2-3 0 0,1-2 2 15,-5-1 2-15,1-2 0 0,-2-1 1 16,0 0-1-16,1 0 0 0,-4-1 0 16,-2 0 2-16,0-1-1 0,-3 0-1 15,-2 2 2-15,-2 0 0 0,2 1 2 0,0 5 1 16,1 4-2-16,0 0-3 0,-7-3-1 16,5 4-2-16,-1 2 0 0,-3 1 0 15,4 5-2-15,-3 0 0 0,5 2 0 16,0 2-1-16,2 0-6 0,0-3-7 15,-2-1-9-15,1-1-12 0,-1-3-17 16,4 2-51-16,3-2-88 0,-1-3-110 0,2 1 152 16</inkml:trace>
  <inkml:trace contextRef="#ctx0" brushRef="#br0" timeOffset="927.14">7053 8584 484 0,'4'-1'-90'16,"1"0"50"-16</inkml:trace>
  <inkml:trace contextRef="#ctx0" brushRef="#br0" timeOffset="1833.68">7112 8585 843 0,'-6'1'52'16,"3"2"22"-16,0-1-42 0,-1 0-27 0,2 3-4 15,-2-2-1-15,0 2 0 0,4 2-3 16,-1 1-1-16,0 0-1 0,4-2-3 15,-3 0-3-15,2-1 0 0,2 3 1 16,-2-1 3-16,6 1 4 0,-4-3 3 16,2 2 1-16,2-2 4 0,-4 0-1 15,1-1-1-15,-2-2 3 0,-1 1 5 16,-2-3 8-16,1 1 8 0,1-1 3 0,1-1-3 16,0 1-4-16,-5-7-7 0,3 3-6 15,-1-4-2-15,1-1-2 0,0 2 0 16,-3-3 3-16,-2 4-2 0,-4-3 4 15,0 2 3-15,2 1 4 0,0 1 5 16,2 2-1-16,0 0-4 0,0 3-8 16,0 2-4-16,-1 2-4 0,4 0-1 15,-2 0-1-15,1 0-2 0,1 3-3 0,1-4-1 16,0 3-3-16,4 0-1 0,-2-2-1 16,3 1-1-16,-3-1 0 0,2 1 1 15,2-2 1-15,1 0 1 0,0-2 1 16,2-2 5-16,1 0 3 0,-5-2 4 15,10 0 1-15,-8 0 0 0,2-2-1 16,0-1-1-16,-4 0 0 0,2 0 1 0,-4 1-1 16,2 0 2-16,-2 1 7 0,-3-2 1 15,-2 2 1-15,-4 0 4 0,1 1-5 16,-7 2-2-16,-1 0 0 0,-2 1-6 16,-6 0 0-16,5 0 0 0,-1 4-1 15,-2 0 1-15,-1 3-1 0,-2-1-1 16,1 2-2-16,2 0 0 0,4 1-1 15,1 0 0-15,2-1-1 0,4 2-1 16,1-1 0-16,2-1-1 0,2 0-3 16,1 0-2-16,2-3-4 0,1-2-2 0,3 1 2 15,0 0 4-15,1-3 3 0,-1 2 4 16,2 1 0-16,-1-4 0 0,1 2 2 16,-2-1 2-16,1-1 5 0,-1 0 4 15,3-1 0-15,-1-1-1 0,1-6-3 16,-1-2-2-16,1 1-3 0,-1-3 1 15,-2 2 5-15,-1 0 6 0,0 1 11 16,-2 2 10-16,-1 1 4 0,0-1 0 0,-4 3-8 16,4 3-11-16,0 0-11 0,-1 0-8 15,0-1-3-15,0 2-2 0,0 0 0 16,-1 3 1-16,-1 0 1 0,0 3 1 16,1-1 0-16,-1 2 1 0,0-2-1 15,2 2 0-15,1 0-4 0,0-4 0 16,4 1-3-16,-2-4 0 0,2 2 0 15,1 0 0-15,3-1 5 0,-2-1 2 0,1-2 2 16,3-2 3-16,0 0-1 0,3 1-2 16,-3-3 0-16,-2 2 0 0,-4-1 1 15,1 1 0-15,-2 0 1 0,-1 1-1 16,-2 1 1-16,0 2 2 0,0-1-3 16,-5-4 2-16,-1 4-1 0,-1 0-2 15,1 1 0-15,-7 0 0 0,1 4-4 16,-1 0-7-16,-1 0-4 0,5 2-10 15,3-1-13-15,2-1-18 0,3-3-28 0,1-1-219 16,-1 1 194-16</inkml:trace>
  <inkml:trace contextRef="#ctx0" brushRef="#br0" timeOffset="7588.45">7122 5524 493 0,'-1'0'30'0,"2"-2"16"16,0 2-28-16,5 3-21 0,-2-2 1 16,-2 0 0-16,2 0 1 0,-4 0-1 0,1-1 1 15,2 1 1-15,3-1 3 0,-1 1 7 16,1 2 9-16,-4-1 7 0,0-1 4 15,1 1-1-15,-3-1 1 0,2 1 0 16,2 2-1-16,-1 0-5 0,1 1-8 16,3 0-7-16,-3 3-2 0,7-1 0 15,-5-2 3-15,1 1 2 0,0-1 0 16,-4 1-1-16,6-1-2 0,1 1-1 16,-2-1 4-16,-2 2 5 0,-2-1 4 0,0 0 2 15,1 2-1-15,0-1-3 16,-2 3-2-16,-1 1-1 0,1-1-3 0,-1 3 0 15,-1-3-4-15,0 0-2 0,0 0 0 16,-1-3-3-16,0-3-1 0,1 2 0 16,-1-4-2-16,-1 1 2 0,1 3-1 15,2-5-1-15,-2 2-1 0,0-3 0 16,4 4-2-16,-2 1 0 0,1-5-1 16,3 7 0-16,0-7 0 0,0 0 2 0,1 1-11 15,-1-2-17-15,-1-1-27 0,-2-3-33 16,-1 3-26-16,1-1-64 0,-3-2 101 15</inkml:trace>
  <inkml:trace contextRef="#ctx0" brushRef="#br0" timeOffset="8101">7404 5554 764 0,'0'-9'308'16,"2"6"-289"-16,-2 2-19 15,1 0 0-15,-1 1 0 0,0 0 0 16,0 0 1-16,0 0-2 0,0 0-3 0,0 0 1 16,-1 1 4-16,0 0 5 0,-5 3 7 15,3-3 5-15,-2 1 1 0,0 0 2 16,-1 3 0-16,0-2-1 0,-1 3-2 15,-1 0-5-15,-1 2-4 0,-1 0-4 16,0 2-2-16,-3 0-1 0,1 1 0 16,-3 1-1-16,2 1-1 0,-2 1 0 0,1 1 0 15,-2 0 1-15,0-1 1 0,3 0-1 16,-4-2 0-16,1-1 1 0,-3-4-1 16,1 0 0-16,2-2 2 15,1 0 1-15,1 1 1 0,1-1 3 0,0 1-2 16,3-1 1-16,0 0 0 0,6-2-2 15,-3-1-1-15,3 2 1 0,4-4-3 16,0 0-2-16,-2 0-2 0,2 0 0 0,0 0-1 16,2 0 1-16,1 1 1 0,0-2 0 15,0 3 1-15,1-1 0 0,-4-1 1 16,3 0 2-16,-1-3 1 0,1 1 0 16,-3 0 0-16,3-3-2 0,-1 3 0 15,-1-1-1-15,1 2-7 0,0-6-10 16,-1 3-10-16,1-1-14 0,-1-3-16 15,0 6-29-15,-2-5-44 0,1 0-85 16,0 2 116-16</inkml:trace>
  <inkml:trace contextRef="#ctx0" brushRef="#br0" timeOffset="11402.15">4647 10948 805 0,'5'-6'32'15,"2"2"-10"-15,0-1-2 0,0 3-23 0,-4 2 1 16,7 0 2-16,-4 0 7 0,-1 0 18 15,7 0 12-15,-6 0 13 0,4 0 7 16,2 1-8-16,-8 0-6 0,2-1-8 16,-2 1-6-16,4 2-4 0,-2-2-3 15,-1 1 1-15,7 1-3 0,-7 2-3 16,5-2-2-16,3 1-3 0,-2 0 1 16,4 0-3-16,0 2-1 0,2-1-3 0,-1 0-4 15,1-1 0-15,-1 2 0 0,0-3-1 16,1 2 2-16,0 0-1 0,0-1-1 15,0 0 0-15,-1 0 1 0,-1 0-2 16,0-1 1-16,-2 1 1 0,-1-1-2 16,1-1 0-16,-4 0 0 0,-2-1-11 15,-6 0-10-15,0-1-17 0,0 1-23 16,0-1-13-16,-1 0-20 0,-2 1-48 16,-5-4-102-16,-2-1 141 0</inkml:trace>
  <inkml:trace contextRef="#ctx0" brushRef="#br0" timeOffset="11705.7">4930 10763 1355 0,'-16'2'49'0,"3"6"-2"16,-1 5-29-16,6 4-18 0,2 6 0 15,-2-3 0-15,3 4 0 0,-3 2 0 16,-2-1 0-16,4-2 0 0,-5 0 0 16,4-2 0-16,4 0 1 0,-2-4 0 15,2 0-1-15,-1-1 1 0,-3-2 0 16,5-2-1-16,-1-2 0 0,1 0 0 0,1-2-1 16,0-1-1-16,1-2 0 0,1 2-3 15,3-1-8-15,-1-1-12 0,-1-2-21 16,-1-3-34-16,4 2-51 0,-1-4-94 15,7-3 124-15</inkml:trace>
  <inkml:trace contextRef="#ctx0" brushRef="#br0" timeOffset="43100.8">14457 5419 215 0,'1'-2'54'0,"0"-1"46"16,1-2-13-16,1 1-36 16,-3-2-13-16,1 0-5 0,-1 1 0 15,3 1-4-15,3 3 1 0,-3-6-7 16,5 5 5-16,-4-2 2 0,1 0 2 15,-1 4-2-15,1-1-5 0,-3-1-5 16,3 2-3-16,-3-1-4 0,1 1-3 16,2 1-4-16,-3-1-2 0,4 2-2 15,-1-2 2-15,-1 1 1 0,1-1 3 16,-1 0 5-16,-1 2 4 0,1 2 5 0,1-1 1 16,1-1-2-16,-2 4-5 0,2-4-6 15,-1 0-5-15,0 1-5 0,1 2 0 16,0 1 0-16,1 2-2 0,0 1 3 15,-1 0 1-15,1 1 4 0,0-1 8 16,1 2 7-16,-1 0-1 0,1 1-3 16,0-1-7-16,0 0-7 0,0 3 3 15,0-3 7-15,1 2 9 0,0-2 3 16,-1-2-2-16,2 0-7 0,0 2-7 0,0-3-4 16,0-1-1-16,-1-1 1 0,0-2 0 15,0-1-1-15,0-1 1 0,-1-2 0 16,0 1 1-16,-3-1 2 0,4-1 0 15,3-1-1-15,-8-4-1 0,3 1-10 16,-3-5-21-16,1 0-38 0,3-2-84 16,2-2-111-16,-6 2 139 0</inkml:trace>
  <inkml:trace contextRef="#ctx0" brushRef="#br0" timeOffset="43649.63">14846 5307 588 0,'3'2'27'16,"-3"0"1"-16,-8 6 35 15,-3 4 12-15,-6 4 11 16,-1 6-1-16,-5 5-16 16,-1-3 2-16,0 2-13 15,1-4-11-15,6-1-13 16,0 1-4-16,2-1-3 16,0 2 0-16,-1 1-7 15,-2-1 6-15,1-3 5 16,-1-1 0-16,7-4 1 15,2-5-14-15,5-3-14 0,3 0-2 16,1-7-2-16,0 1 2 16,0 0 3-16,0-1 4 15,0 1 3-15,1 2 3 0,-1-3-2 16,0-2-2-16,0 0-2 0,0 2-2 16,0-2-1-16,0 2-3 0,0 0-2 15,0 1-1-15,0-1 0 0,0 0 1 16,-2 1 0-16,2-1 1 0,0 0 0 0,0 0 0 15,0-1-1-15,0 1 0 0,0 0-1 16,0 0-1-16,0 0-8 0,0 0-15 16,1 0-22-16,0 0-30 0,1 0-35 15,0-5-100-15,0 0-107 0,1-3 172 16</inkml:trace>
  <inkml:trace contextRef="#ctx0" brushRef="#br0" timeOffset="45248.55">14851 5352 422 0,'0'0'32'16,"2"0"36"-16,-2 0-47 0,0 1 2 15,0-1 27-15,0-3 10 16,-2 3 5-16,2 0 1 0,4 0-22 16,-5 2-7-16,2 0-9 0,-5 0-10 15,-3 7-6-15,4 1-5 0,-4 4-1 16,3 4 2-16,-8-2 0 0,-6 1 3 0,2 2 0 15,-6 2 3-15,3-2 12 0,1-1 10 16,-1-1 10-16,2-2 6 0,2-3-5 16,1 3-3-16,2-3-7 0,2-3-9 15,0 0-8-15,2-4-5 0,1-1-3 16,2-1 2-16,3-1 5 0,2-2 3 16,0 0 2-16,-1-1 1 0,2-2-6 15,1-2-5-15,3-3-3 0,2-2-5 16,4-4-2-16,2-1 0 0,3-2-2 15,2-1 0-15,2 0 1 0,-2 3-3 0,5-1 1 16,-3 1-1-16,-3 0 0 0,0 3-1 16,-3 0-1-16,3 0 0 0,-3 2 0 15,-2-1 1-15,-3 2 0 0,-2 2 0 16,-4 0 1-16,1 4 1 0,-4 0 0 16,-3-1 1-16,3 4-2 0,0-1-1 15,2-1-2-15,-2 4 0 0,-1 1 1 0,1-2 0 16,-1-1-2-16,-1 5 1 0,-4 2 0 15,1 8 0-15,-4 3 1 0,-1-1 1 16,1 4 0-16,-3-2 1 0,2 2 1 16,-3-2-1-16,-1-2 0 0,2 1 0 15,0-2 0-15,-2-3 0 0,2 1 2 16,0-2 1-16,3-2 2 0,3-3 0 16,-2-1-1-16,3-3-1 0,2-1 0 15,3-2 0-15,0 0 0 0,0 0 0 0,-2-2-3 16,2-2 0-16,0-4-3 15,0-3-10-15,0-2-11 0,1-1-10 0,0 4-11 16,0 3-4-16,-1 0 0 0,0 2-14 16,-2 0-36-16,0 2-128 0,-2-2 135 15</inkml:trace>
  <inkml:trace contextRef="#ctx0" brushRef="#br0" timeOffset="46264.65">14534 5466 586 0,'1'-1'56'15,"-1"-1"30"-15,2 2 2 16,-4-2-28-16,0 2 3 15,2 2 2-15,-1-2-11 16,2 1-13-16,0 0-5 16,4 2-8-16,-1 0-2 15,3 2-5-15,2 0-2 0,3 1 9 16,3 1 8-16,2 1 3 16,2 2-1-16,0 3-16 15,1-1-7-15,-1 1 1 16,0 2 1-16,-1 0 3 15,-1 0 2-15,-4-3-3 16,-2-1 2-16,0-2-2 16,-3-1-4-16,0-2-5 15,1 1-1-15,-6-3-3 0,6 3 1 16,-3-4 0-16,-1 0 1 0,3 2-3 0,-3-4 0 16,4 2 1-16,-5 0 0 0,1-1 2 15,-1-1 0-15,-4-1-2 0,0 0-1 16,1 0-1-16,3 1 0 0,-2-1 4 15,-2 0 2-15,-1-1 9 0,-3 1 5 16,4 0 0-16,-8-4-2 0,1-2-10 16,-6-3-5-16,-4-1-3 0,3-1 0 15,-3 0-1-15,1-1 0 0,-2 0 0 0,-1-2 1 16,2 0-2-16,-1-2 1 0,5 2 1 16,-1-1 1-16,4 2 0 0,0 0 1 15,2 2-4-15,-1 2-1 0,3 1 0 16,-2 1-2-16,1 2 1 0,3 2-1 15,-3-2-3-15,0 2 0 0,-1 1 0 16,-1-1-2-16,-1 3 2 0,1 0 0 0,1 3 1 16,-1-2 2-16,1 1 1 0,2 0 0 15,-2-2 1-15,2 0 0 0,3 0 0 16,2 0 0-16,0 0 0 0,0 0 0 16,-4 0 0-16,5 0 0 0,0 0-1 15,0 0 0-15,-1-4 0 0,1 1 0 16,0 0 1-16,0 0 3 0,0-2-2 15,-1 0 1-15,1 1-1 0,1 1-2 16,-1-1 0-16,2 4 0 0,-2 0-3 0,1 0 2 16,2-3-1-16,-2 3-1 0,1 2 0 15,0-1-1-15,3 2-1 0,-5-3 1 16,3 2 1-16,0 0 0 0,0 3 0 16,2-1 2-16,-1 1-1 0,0-2 2 15,1-1 0-15,0 3 0 0,3-1 0 16,2 1 0-16,1 0 0 0,2 1 0 0,-1 0 0 15,2 2-2-15,-1-1 2 0,-1-1 0 16,2 2-1-16,-2 0 1 0,-1 0 0 16,3 1-1-16,-4 0 0 0,1-1 0 15,2 2-2-15,-2 1 1 0,-1-1 1 16,3 0-1-16,-4-1 1 0,2 1 1 16,-1-1-1-16,-3-2 1 0,-1 0 1 15,2-2-1-15,-5-2 1 0,0 1 0 16,-1-3 1-16,-6 0 0 0,4-1 1 0,2 0 0 15,-2-1 1-15,0 0 2 0,1 1-5 16,-1-1-3-16,0 0-11 0,0-6-20 16,-4-1-21-16,2 0-17 0,2 1-13 15,-1 1-4-15,-1 0 3 0,1 4-3 16,-1 2 12-16,0-3 39 0</inkml:trace>
  <inkml:trace contextRef="#ctx0" brushRef="#br0" timeOffset="48177.9">13904 8272 971 0,'7'-2'46'16,"5"2"22"-16,-5 0-28 16,2 1-5-16,2 1 13 15,-4 2 4-15,7 1 0 16,-2 1 0-16,3 4-2 15,0 1-3-15,4 3 1 16,2 2 3-16,3-1-8 16,7 0-4-16,1 5-19 15,4 2-8-15,0-1-9 16,-1 1-1-16,-5-7-1 16,0-1 1-16,-6-4 1 15,-8-1 0-15,-5-4 2 16,-6-1 1-16,-3-3 1 15,-2-1 0-15,0 0 1 0,0 0 0 0,0 0 0 16,-2-3-3-16,0-3-6 0,-4-3-8 16,-2-1-6-16,0-2-5 0,2 0 0 15,1 0 2-15,2 1 1 0,2-2 2 16,-3 2 3-16,2 4 0 0,-1-2 5 16,3 2 3-16,-2 0 1 0,4-1 2 15,-1 4 1-15,-2-4 0 0,1 4 0 0,-2-3 1 16,-1-1-1-16,-3 4 3 15,1-6 5-15,-4 2 3 0,2 2 6 0,-1-2 3 16,0 2-1-16,1 1-1 0,-2 2-3 16,1-1-7-16,2 0-3 0,0 4 0 15,-1-5-2-15,4 4 0 0,0 1 2 16,3 0 1-16,0 0 4 0,0-1 3 16,-3-4 1-16,3 5 0 0,0 0-1 15,2-1-2-15,-2 1-2 0,2-1-2 16,0 0-4-16,-2 0-3 0,1-1 0 0,-1 3-2 15,-2 0-1-15,1 3 1 0,-3-2-2 16,0 5 3-16,-3 1 1 0,-1 1 2 16,-1 4 5-16,-1-2 1 0,-1 2 2 15,0-3 0-15,-2 2-1 0,2-1-4 16,0 2-1-16,0 3 0 0,-1-2-2 16,-1 2 0-16,3 0 0 0,-2-1-2 15,0-2 1-15,2 1 0 0,2-3-1 16,2-2 2-16,1-2 0 0,2-2-1 0,1-2 0 15,2 1 1-15,1-1-1 0,-1-3 1 16,0 0 7-16,0 0 4 0,0-1 8 16,1-8 3-16,3 3-5 0,2-4-6 15,4-3-7-15,0-4-4 0,4-2-1 16,-1-2 0-16,-2 1 0 0,-1 5 0 16,-1 0 1-16,0 4-1 0,-3 0 1 15,1 1 0-15,-1 2-2 0,0 3 0 0,1-2 1 16,-2 0-1-16,0 0 0 0,-1 0 0 15,1-2 0-15,-2 2 0 0,1 3 0 16,0-2 0-16,-2 1 0 0,3 2 0 16,-2-6 0-16,2 2 1 0,-2 0 0 15,2-2-1-15,0-3 1 0,0 1 0 16,0 1-1-16,1-1 0 0,0 3 0 0,-2 3 1 16,-1-3-1-16,1 4 1 0,-3-2 0 15,0 3-1-15,0 3 0 0,-1-1 0 16,1-1-3-16,0 2 1 0,0 0-2 15,-1 0 0-15,0 0 1 0,0 0-1 16,0 0 1-16,0 0 1 0,0 0 0 16,0 0 0-16,0 0 2 0,0 0-1 15,0 0-2-15,0 0-1 0,0 0-2 16,2 5 1-16,-4 0 2 0,2 3 0 0,0 1 2 16,-1-1 1-16,-2-3-1 0,2 4 1 15,-3-1 0-15,0 0 0 0,2 2 0 16,-2-1 0-16,-1-3-1 0,0 2 1 15,0 1 0-15,-4 2-2 0,1 1 2 16,0-1 0-16,0 1-2 0,-1-2 1 16,1-1 1-16,-1 3-11 0,-1-5-1 15,2 3-2-15,-1 1-12 0,1-2 6 0,2 0-4 16,-1 0-6-16,1-3 3 0,1 0-2 16,0 0-7-16,1-3-6 0,3 1-10 15,1-2-12-15,0-2-20 0,0 0-18 16,1-1 53-16</inkml:trace>
  <inkml:trace contextRef="#ctx0" brushRef="#br0" timeOffset="50743.86">17891 7080 858 0,'0'0'53'16,"0"1"36"-16,0 0-48 15,0 1-5-15,-1 2 18 16,2-2 10-16,0 0 11 16,-1-1 1-16,1 0-5 15,5 3-8-15,-2-2-12 16,1 0-5-16,1 0-12 16,2-1-5-16,2 1-9 15,3 0 0-15,-1 0-1 16,3 1 2-16,-3 2 0 0,1-1-3 15,1 3-4 1,3 1-3-16,0 3-2 0,1 0-1 16,-3 1 5-16,0 0 2 15,-4 0-3-15,-3-4 3 0,3 2-7 16,-4-4-2-16,1-1-1 0,3 2-2 16,-2-4-1-16,-1 2 1 0,0-1-2 15,-5 2 1-15,4-2 0 0,1 1 0 16,0-2 0-16,-2-3 0 0,-3-1-1 15,-1 1 2-15,-2 0 1 0,3 0 1 0,-3 0 0 16,0 0 1-16,0 0-2 0,0 0 0 16,0 1 1-16,0-1-2 0,0-4-1 15,-1-4 0-15,-2 1-1 16,-4-3-1-16,2 3 0 0,-2 0-2 0,-4-4 1 16,5 2 0-16,-7-2-1 0,3 1 1 15,-1 3 2-15,-1-1-1 0,0 3 1 0,1-3 1 16,2 0-1-16,0 1 2 15,3 2-1-15,1 2 0 0,2-2-1 0,-2 0-1 16,2-1-1-16,1 0 0 0,-1-1 1 16,3-2 0-16,0 1 1 0,0-1 1 15,3 0-1-15,0 0 1 0,0 2 1 16,2 0-2-16,-3 1 3 0,0 1 0 16,1 0 1-16,-2 2 0 0,-1 3 1 15,0-1-3-15,2-1 0 0,-2 2-1 16,1 0-2-16,0 0 0 0,0 0 0 0,-1-1 0 15,0 1 1-15,0 0 1 0,0 0 1 16,0 0 1-16,0 0 0 0,0 0-3 16,0 0 2-16,0 0-2 0,0 0-1 15,0 0 2-15,0 0 0 0,0 0 0 16,3 0 0-16,-3 0-1 0,0 0-1 16,0 0 0-16,1-1-3 0,0 1-1 15,-1 0-1-15,1 1 1 0,0 3-1 0,0 2 2 16,3 3 2-16,-2 3-1 0,-2 1 2 15,0 4 3-15,-4-2-2 0,-1 3 1 16,0 0 1-16,0-3-3 0,-1 3 2 16,2 0 1-16,-2-3-1 0,-1 4 2 15,2-1 0-15,-2-3-1 0,1 3 2 16,1-4 1-16,1-1-2 0,1-1 0 0,0 0-1 16,0-2-2-16,1-3 1 0,1-1-1 15,1-5 0-15,-1 1 0 0,1-2 2 16,0 0 0-16,0 0 3 0,0 1 4 15,0-1 3-15,0 0 3 0,0 0 2 16,-1-1-3-16,1 1-3 0,0 0-3 16,0 0-5-16,0 1-2 0,0 0-1 15,0-1-2-15,0 0 0 0,1 2 1 0,-1-2 0 16,0 0 0-16,0 0 0 0,0 0 0 16,-1 0 1-16,1 0-1 0,0 0 0 15,0 0 0-15,0 0 0 0,0 0-5 16,0 0-7-16,0-1-8 0,0-2-15 15,0 3-15-15,0 0-15 0,0 0-22 16,1-4-18-16,-1 1-21 0,0 3 274 16,-2-6-135-16</inkml:trace>
  <inkml:trace contextRef="#ctx0" brushRef="#br0" timeOffset="55768.2">11699 14131 1085 0,'-5'-6'83'0,"2"2"35"16,1-2-27-16,2 4-48 0,-1 1-8 0,1 1-7 15,0 0-9-15,0 0-4 0,2 0-8 16,-2 0-1-16,0 0-3 0,0 0 0 16,1 0-2-16,0 0 0 0,0 0 0 15,2 5-1-15,-3 0 1 0,2 4 0 16,-2-2 1-16,-1 7 1 0,-2 1 1 16,0 0 1-16,-1 6 1 0,1-2 0 15,0 2-1-15,-2-1-2 0,2-2-1 0,0-2-1 16,0 2-1-16,3 0 0 0,2-2 0 15,1 1 0-15,0-1-1 0,2 2-7 16,-1-3-8-16,0-1-15 0,0-3-17 16,-2-4-18-16,0-3-15 0,0 1-19 15,-1-2-64-15,-1-2-90 0,0 0 141 16</inkml:trace>
  <inkml:trace contextRef="#ctx0" brushRef="#br0" timeOffset="56421.81">12087 14012 1070 0,'-13'-3'88'16,"2"2"97"-16,0 1-154 0,3 1-29 15,-1 5-2-15,2 2-1 0,-3 2 0 16,2 1 1-16,-4 3-2 0,-1 2 2 16,1-3 0-16,-3 1 0 0,5-1 0 15,-2-2 1-15,-3-1 0 0,1-1 0 16,-3 0 1-16,-2-4-1 0,2 1 0 0,-1 2 1 16,0-5-1-16,0 0 0 0,2 1 1 15,2-4-1-15,2 0 0 0,6 0 1 16,0 0-2-16,3 1 1 0,0 0-1 15,1 0-1-15,0 0-2 0,1 1-1 16,0-1 0-16,0 4-1 0,-1 1 1 16,0 1 0-16,0 2-1 0,0-2 1 15,-1-4 1-15,3-2 1 0,0 0 3 0,-1-1 0 16,1 1 0-16,0 0 2 0,-3 2 2 16,3-3 4-16,0 0 4 0,0 1 1 15,-1 0-1-15,-1 0-2 0,2 0-3 16,0-1-1-16,1-2 0 0,-1 2-1 15,0 0 0-15,0 0 2 0,0 0 1 16,0 0 1-16,0 1-1 0,0 4-3 16,1-5-2-16,0 3-1 0,1 1 0 0,3-2 3 15,0 2 1-15,1 1 1 0,1-3 0 16,3 4 2-16,1 1 0 0,3 0 2 16,1 1 6-16,1 1 2 0,2 1 4 15,-2-1 0-15,3 3-7 0,-2-1-4 16,1-2-7-16,-2 2-3 0,-2-2-2 15,5 3 0-15,-6-2 0 0,3 0 0 0,0-1 0 16,-6-2 0-16,0 2-1 0,-2-2 1 16,-1-1-1-16,-3 1-1 0,0-1 0 15,-1 2-7-15,-2 1-7 0,2-1-8 16,1 0-16-16,-2-2-13 0,-1 0-15 16,-1-3-26-16,0 1-59 0,0-2-140 15,0-2 169-15</inkml:trace>
  <inkml:trace contextRef="#ctx0" brushRef="#br0" timeOffset="56719.69">12329 14260 1707 0,'0'1'62'0,"1"-1"0"0,6 0-48 16,4 0-14-16,2 2-2 0,4 1 1 15,1-1 0-15,0 1-2 0,2 0-2 16,1 1-3-16,-6-4-7 0,-2-2-3 16,2 2-1-16,0-3-5 0,0 0-5 15,-1 1-11-15,-6-5-12 0,-3 1-7 0,0 0-1 16,-4 2-1-16,-1-3-2 0,1 1-11 15,-3 0-25-15,1-1-216 0,1 3 201 16</inkml:trace>
  <inkml:trace contextRef="#ctx0" brushRef="#br0" timeOffset="56929.02">12346 14463 1568 0,'2'0'85'0,"0"-1"34"0,0 1-69 16,5-2-43-16,4-1-4 0,6-2-3 16,7 1 0-16,-2-1 0 0,4 0 0 15,1-1 1-15,-4-1-2 0,0 1-10 16,-4 1-6-16,-5-1-13 0,-1 4-17 16,-3-4-16-16,-2 4-15 0,-2 0-11 0,-4-3-6 15,-1 3-8-15,-1-3-38 0,-1 1-176 16,-2 1 194-16</inkml:trace>
  <inkml:trace contextRef="#ctx0" brushRef="#br0" timeOffset="57698.34">13044 14076 1320 0,'-7'-3'45'0,"2"-1"1"0,-1 1-37 16,3 1-7-16,1 0 0 0,-3-2 3 15,3 0 3-15,2 0 4 0,-1-1 7 16,2 1-1-16,0-3 0 0,1 0-5 16,5-2-7-16,2-1 0 0,-1-1 0 15,4 0 2-15,1-1-1 0,2 1 0 0,4 0-2 16,2 1-1-16,0 2-3 0,-1 2 0 16,0 4-1-16,1 0 0 0,-4 4-1 15,1 3 0-15,-2 1-3 0,-2 3 1 16,-2 2 1-16,-2 1 0 0,-2 3 2 15,-1 0 0-15,-4 1 0 0,-1 2 0 16,-1 1 0-16,-4-2-1 0,-3 1 0 16,-4 2 1-16,-4-1 0 0,-2 2 2 15,-3-3 1-15,-2 0 1 0,-2-1-1 16,1 0 2-16,1 2-3 0,2-2 1 0,4-4-1 16,6-1-1-16,2-4-2 0,5 2-1 15,1-2-4-15,2-2-1 0,3 2 2 16,3-3 0-16,4 0 3 0,4 1 2 15,3-1-1-15,4 1 0 0,6 0 1 16,3 1 0-16,0-1 1 0,2 2 1 16,-6-2-1-16,-2 1-1 0,-1 2 0 0,-3-1 0 15,-5 2-1-15,-5 2 0 0,-2-1 0 16,-5 0 1-16,1 0 4 0,-3 1 2 16,0 1 4-16,-5 1 3 0,-3-2 0 15,0 1 3-15,-4 3 5 0,-1-2 4 16,-4 1 3-16,-4-1-1 0,-7-1-4 15,-2 2-4-15,-2-1-3 0,-3-2 1 16,2 0 1-16,-2-1 5 0,-2 1 4 0,2-3 0 16,1-1-3-16,1-3-4 0,3-4-4 15,2 0-4-15,-1 0-5 0,4 1-2 16,2-2-3-16,-1 0-2 0,1-3 1 16,0 1-1-16,2 0-7 15,1 1-10-15,-1 0-13 0,2 0-13 0,-4 1-4 16,1 1-3-16,0 1-3 0,1 1-10 15,0-1-14-15,4 1-30 0,3 2 58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111.438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2T20:44:45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9148 5907 1475 0,'0'31'-88'16,"2"4"-111"-16,7-3 124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F986C-726B-409C-B429-D9E7590108A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BB18D-C5AD-4FE3-9C5A-3ADAE8168F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73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15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89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70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93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69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67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98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8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15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8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48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fr-FR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2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n-cs"/>
              </a:rPr>
              <a:t>UWI-Mona</a:t>
            </a:r>
            <a:endParaRPr lang="en-US" sz="1200" dirty="0">
              <a:solidFill>
                <a:schemeClr val="bg1"/>
              </a:solidFill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pPr>
              <a:defRPr/>
            </a:pPr>
            <a:fld id="{E6C5F5CF-BEEC-4F4B-8D1C-48B86D1A9A14}" type="datetime4">
              <a:rPr lang="en-US" smtClean="0"/>
              <a:t>November 2, 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pPr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pPr>
              <a:defRPr/>
            </a:pPr>
            <a:fld id="{F6774911-4A30-444A-858E-0A085668E3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81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>
                <a:latin typeface="Cambria Math" pitchFamily="18" charset="0"/>
                <a:ea typeface="Cambria Math" pitchFamily="18" charset="0"/>
              </a:defRPr>
            </a:lvl1pPr>
            <a:lvl2pPr>
              <a:buSzPct val="60000"/>
              <a:buFontTx/>
              <a:buBlip>
                <a:blip r:embed="rId3"/>
              </a:buBlip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pPr>
              <a:defRPr/>
            </a:pPr>
            <a:r>
              <a:rPr lang="en-US"/>
              <a:t>Module 4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pPr>
              <a:defRPr/>
            </a:pPr>
            <a:fld id="{ED4760DC-156B-4FF3-BC4A-243B2D4C4B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1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663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53EAEEB-3639-41F4-854B-6F3E91AEE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fr-FR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9313D7-BE43-4CBA-89A5-2931E69780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71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06AE2A-5369-4AD3-8F12-745B79174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9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8F095B-0DC8-49F0-A460-7B17A4BF4C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57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21F8-C49E-424C-AFB2-9DC3E4CA5C6A}" type="datetime4">
              <a:rPr lang="en-US" smtClean="0"/>
              <a:t>November 2, 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3763-9363-4707-B1E8-5825ADF9D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0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A077C-EC8A-4086-9BD9-FDDD9AA26B14}" type="datetime4">
              <a:rPr lang="en-US" smtClean="0"/>
              <a:t>November 2, 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14A39-5380-463F-9A28-360F49BF0A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2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7772B-D879-4FA2-9176-55FE3477C15B}" type="datetime4">
              <a:rPr lang="en-US" smtClean="0"/>
              <a:t>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D51B0-BEAB-410C-A22E-690F1D1DCB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B560A-A205-4715-9C55-13733DBF7CF3}" type="datetime4">
              <a:rPr lang="en-US" smtClean="0"/>
              <a:t>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1B79-5EE2-4619-8700-0BC893891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fr-FR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fr-FR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</a:rPr>
              <a:t>© McGraw Hill,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Module 4</a:t>
            </a:r>
            <a:endParaRPr lang="en-US" dirty="0"/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</a:rPr>
              <a:t>© McGraw Hill,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</a:rPr>
              <a:t>© McGraw Hill,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86EE26-DB59-462C-836C-A73813912CF7}" type="datetime4">
              <a:rPr lang="en-US" smtClean="0"/>
              <a:t>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0B3C1B-91DF-4CBE-91BE-B3ECD4142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3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819534" y="6492875"/>
            <a:ext cx="32446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" name="İçerik Yer Tutucusu 1"/>
          <p:cNvSpPr txBox="1">
            <a:spLocks/>
          </p:cNvSpPr>
          <p:nvPr/>
        </p:nvSpPr>
        <p:spPr bwMode="auto">
          <a:xfrm>
            <a:off x="228600" y="1611549"/>
            <a:ext cx="8849252" cy="327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4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k-Nearest </a:t>
            </a:r>
            <a:r>
              <a:rPr lang="en-IE" sz="4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r>
              <a:rPr lang="en-IE" sz="4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4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E" sz="4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-NN)</a:t>
            </a:r>
            <a:endParaRPr lang="en-US" sz="4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FA964F-8391-67B7-E830-CBCD0EE1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F09E32-5DBB-CF2A-D7AF-0EF7F244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k matters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848C7-4AB0-AA11-A41E-967FA156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760DC-156B-4FF3-BC4A-243B2D4C4B4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336746-265E-8EFD-096D-1F877D48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188" y="1889453"/>
            <a:ext cx="4877223" cy="341405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B24ACC-1E20-E356-87A5-CD95BCC87D9A}"/>
                  </a:ext>
                </a:extLst>
              </p14:cNvPr>
              <p14:cNvContentPartPr/>
              <p14:nvPr/>
            </p14:nvContentPartPr>
            <p14:xfrm>
              <a:off x="3293280" y="2126520"/>
              <a:ext cx="4320" cy="3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B24ACC-1E20-E356-87A5-CD95BCC87D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920" y="2117160"/>
                <a:ext cx="2304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14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9144000" cy="731837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400" dirty="0"/>
              <a:t>Low </a:t>
            </a:r>
            <a:r>
              <a:rPr lang="en-US" sz="4400" i="1" dirty="0"/>
              <a:t>k</a:t>
            </a:r>
            <a:r>
              <a:rPr lang="en-US" sz="4400" dirty="0"/>
              <a:t>  vs. High </a:t>
            </a:r>
            <a:r>
              <a:rPr lang="en-US" sz="4400" i="1" dirty="0"/>
              <a:t>k</a:t>
            </a:r>
            <a:endParaRPr lang="en-US" sz="4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96528" y="6489443"/>
            <a:ext cx="447472" cy="36855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2" name="Google Shape;146;p18">
            <a:extLst>
              <a:ext uri="{FF2B5EF4-FFF2-40B4-BE49-F238E27FC236}">
                <a16:creationId xmlns:a16="http://schemas.microsoft.com/office/drawing/2014/main" id="{5E5A7DC0-F820-7A5A-4269-C53825158584}"/>
              </a:ext>
            </a:extLst>
          </p:cNvPr>
          <p:cNvSpPr txBox="1">
            <a:spLocks/>
          </p:cNvSpPr>
          <p:nvPr/>
        </p:nvSpPr>
        <p:spPr>
          <a:xfrm>
            <a:off x="84491" y="1059680"/>
            <a:ext cx="8911649" cy="487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60000"/>
              <a:buFontTx/>
              <a:buBlip>
                <a:blip r:embed="rId3"/>
              </a:buBlip>
              <a:defRPr sz="2600" b="0" i="0" u="none" strike="noStrike" cap="none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Libre Baskerville"/>
                <a:sym typeface="Libre Baskerville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Blip>
                <a:blip r:embed="rId4"/>
              </a:buBlip>
              <a:defRPr sz="2400" b="0" i="0" u="none" strike="noStrike" cap="none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Libre Baskerville"/>
                <a:sym typeface="Libre Baskerville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Libre Baskerville"/>
                <a:sym typeface="Libre Baskervill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  <a:buSzPts val="2210"/>
              <a:buFont typeface="Noto Sans Symbols"/>
              <a:buNone/>
            </a:pPr>
            <a:r>
              <a:rPr lang="en-US" dirty="0">
                <a:solidFill>
                  <a:srgbClr val="7030A0"/>
                </a:solidFill>
              </a:rPr>
              <a:t>Low values of </a:t>
            </a:r>
            <a:r>
              <a:rPr lang="en-US" i="1" dirty="0">
                <a:solidFill>
                  <a:srgbClr val="7030A0"/>
                </a:solidFill>
              </a:rPr>
              <a:t>k</a:t>
            </a:r>
            <a:r>
              <a:rPr lang="en-US" dirty="0">
                <a:solidFill>
                  <a:srgbClr val="7030A0"/>
                </a:solidFill>
              </a:rPr>
              <a:t> (1, 3, …) capture local structure in data (but also noise)</a:t>
            </a:r>
          </a:p>
          <a:p>
            <a:pPr marL="0" indent="0">
              <a:buSzPts val="2210"/>
              <a:buFont typeface="Noto Sans Symbols"/>
              <a:buNone/>
            </a:pPr>
            <a:endParaRPr lang="en-US" dirty="0"/>
          </a:p>
          <a:p>
            <a:pPr marL="0" indent="0">
              <a:buSzPts val="2210"/>
              <a:buFont typeface="Noto Sans Symbols"/>
              <a:buNone/>
            </a:pPr>
            <a:r>
              <a:rPr lang="en-US" dirty="0">
                <a:solidFill>
                  <a:srgbClr val="00B0F0"/>
                </a:solidFill>
              </a:rPr>
              <a:t>High values of </a:t>
            </a:r>
            <a:r>
              <a:rPr lang="en-US" i="1" dirty="0">
                <a:solidFill>
                  <a:srgbClr val="00B0F0"/>
                </a:solidFill>
              </a:rPr>
              <a:t>k </a:t>
            </a:r>
            <a:r>
              <a:rPr lang="en-US" dirty="0">
                <a:solidFill>
                  <a:srgbClr val="00B0F0"/>
                </a:solidFill>
              </a:rPr>
              <a:t> provide more smoothing, less noise, but may miss local structure</a:t>
            </a:r>
          </a:p>
          <a:p>
            <a:pPr marL="273050" indent="-132715">
              <a:buSzPts val="2210"/>
              <a:buFontTx/>
              <a:buNone/>
            </a:pPr>
            <a:endParaRPr lang="en-US" dirty="0"/>
          </a:p>
          <a:p>
            <a:pPr marL="346075" lvl="1" indent="-26988">
              <a:buSzPts val="2040"/>
              <a:buFont typeface="Noto Sans Symbols"/>
              <a:buNone/>
            </a:pPr>
            <a:r>
              <a:rPr lang="en-US" b="1" dirty="0">
                <a:solidFill>
                  <a:srgbClr val="7030A0"/>
                </a:solidFill>
              </a:rPr>
              <a:t>Note:</a:t>
            </a:r>
            <a:r>
              <a:rPr lang="en-US" dirty="0">
                <a:solidFill>
                  <a:srgbClr val="7030A0"/>
                </a:solidFill>
              </a:rPr>
              <a:t>  the extreme case of k = n (i.e., the entire data set) is the same as the “naïve rule” (classify all records according to majority class)</a:t>
            </a:r>
          </a:p>
          <a:p>
            <a:pPr marL="273050" indent="-132715">
              <a:buSzPts val="2210"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8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8867734" cy="581700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dirty="0"/>
              <a:t>Advantages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0963" y="6489443"/>
            <a:ext cx="463037" cy="36855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" name="Google Shape;217;p28">
            <a:extLst>
              <a:ext uri="{FF2B5EF4-FFF2-40B4-BE49-F238E27FC236}">
                <a16:creationId xmlns:a16="http://schemas.microsoft.com/office/drawing/2014/main" id="{9998388E-17BE-4127-A6C2-ADCACE4E5689}"/>
              </a:ext>
            </a:extLst>
          </p:cNvPr>
          <p:cNvSpPr txBox="1">
            <a:spLocks/>
          </p:cNvSpPr>
          <p:nvPr/>
        </p:nvSpPr>
        <p:spPr bwMode="auto">
          <a:xfrm>
            <a:off x="249028" y="1023998"/>
            <a:ext cx="8821042" cy="40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Simple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Works with any number of classes</a:t>
            </a:r>
          </a:p>
          <a:p>
            <a:pPr lvl="0">
              <a:spcBef>
                <a:spcPts val="575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No assumptions required about Normal distribution, etc.</a:t>
            </a:r>
          </a:p>
          <a:p>
            <a:pPr lvl="0">
              <a:spcBef>
                <a:spcPts val="575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Non-parametric</a:t>
            </a:r>
          </a:p>
        </p:txBody>
      </p:sp>
    </p:spTree>
    <p:extLst>
      <p:ext uri="{BB962C8B-B14F-4D97-AF65-F5344CB8AC3E}">
        <p14:creationId xmlns:p14="http://schemas.microsoft.com/office/powerpoint/2010/main" val="174426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8867734" cy="581700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dirty="0"/>
              <a:t>Shortcomings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69290" y="6420255"/>
            <a:ext cx="474710" cy="43774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" name="Google Shape;217;p28">
            <a:extLst>
              <a:ext uri="{FF2B5EF4-FFF2-40B4-BE49-F238E27FC236}">
                <a16:creationId xmlns:a16="http://schemas.microsoft.com/office/drawing/2014/main" id="{9998388E-17BE-4127-A6C2-ADCACE4E5689}"/>
              </a:ext>
            </a:extLst>
          </p:cNvPr>
          <p:cNvSpPr txBox="1">
            <a:spLocks/>
          </p:cNvSpPr>
          <p:nvPr/>
        </p:nvSpPr>
        <p:spPr bwMode="auto">
          <a:xfrm>
            <a:off x="217899" y="1201049"/>
            <a:ext cx="8708201" cy="458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Required size of training set increases exponentially with # of predictors, </a:t>
            </a:r>
            <a:r>
              <a:rPr lang="en-US" i="1" dirty="0">
                <a:solidFill>
                  <a:srgbClr val="00B0F0"/>
                </a:solidFill>
              </a:rPr>
              <a:t>p</a:t>
            </a:r>
            <a:endParaRPr lang="en-US" dirty="0">
              <a:solidFill>
                <a:srgbClr val="00B0F0"/>
              </a:solidFill>
            </a:endParaRPr>
          </a:p>
          <a:p>
            <a:pPr marL="889000" lvl="2" indent="-342900">
              <a:spcBef>
                <a:spcPts val="375"/>
              </a:spcBef>
              <a:spcAft>
                <a:spcPts val="0"/>
              </a:spcAft>
              <a:buSzPts val="1700"/>
            </a:pPr>
            <a:r>
              <a:rPr lang="en-US" dirty="0">
                <a:solidFill>
                  <a:srgbClr val="00B0F0"/>
                </a:solidFill>
              </a:rPr>
              <a:t>This is because expected distance to nearest neighbor increases with </a:t>
            </a:r>
            <a:r>
              <a:rPr lang="en-US" i="1" dirty="0">
                <a:solidFill>
                  <a:srgbClr val="00B0F0"/>
                </a:solidFill>
              </a:rPr>
              <a:t>p </a:t>
            </a:r>
            <a:r>
              <a:rPr lang="en-US" dirty="0">
                <a:solidFill>
                  <a:srgbClr val="00B0F0"/>
                </a:solidFill>
              </a:rPr>
              <a:t>(with large vector of predictors, all records end up “far away” from each other)</a:t>
            </a:r>
          </a:p>
          <a:p>
            <a:pPr lvl="0">
              <a:spcBef>
                <a:spcPts val="575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In a large training set, it takes a long time to find distances</a:t>
            </a:r>
          </a:p>
          <a:p>
            <a:pPr lvl="0">
              <a:spcBef>
                <a:spcPts val="575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These constitute “curse of dimensionality”</a:t>
            </a:r>
          </a:p>
          <a:p>
            <a:pPr lvl="0">
              <a:spcBef>
                <a:spcPts val="575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Categorical Features don’t work well. </a:t>
            </a:r>
          </a:p>
        </p:txBody>
      </p:sp>
    </p:spTree>
    <p:extLst>
      <p:ext uri="{BB962C8B-B14F-4D97-AF65-F5344CB8AC3E}">
        <p14:creationId xmlns:p14="http://schemas.microsoft.com/office/powerpoint/2010/main" val="266391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8867734" cy="581700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dirty="0"/>
              <a:t>Dealing with the Curse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27656" y="6489443"/>
            <a:ext cx="416344" cy="36855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" name="Google Shape;217;p28">
            <a:extLst>
              <a:ext uri="{FF2B5EF4-FFF2-40B4-BE49-F238E27FC236}">
                <a16:creationId xmlns:a16="http://schemas.microsoft.com/office/drawing/2014/main" id="{9998388E-17BE-4127-A6C2-ADCACE4E5689}"/>
              </a:ext>
            </a:extLst>
          </p:cNvPr>
          <p:cNvSpPr txBox="1">
            <a:spLocks/>
          </p:cNvSpPr>
          <p:nvPr/>
        </p:nvSpPr>
        <p:spPr bwMode="auto">
          <a:xfrm>
            <a:off x="249027" y="1023998"/>
            <a:ext cx="8731547" cy="381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dirty="0"/>
              <a:t>- Reduce dimension of predictors (e.g., with PCA)</a:t>
            </a:r>
          </a:p>
          <a:p>
            <a:pPr marL="0" lvl="0" indent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rPr lang="en-US" dirty="0"/>
              <a:t>- Computational shortcuts that settle for “almost nearest neighbors”</a:t>
            </a:r>
          </a:p>
        </p:txBody>
      </p:sp>
    </p:spTree>
    <p:extLst>
      <p:ext uri="{BB962C8B-B14F-4D97-AF65-F5344CB8AC3E}">
        <p14:creationId xmlns:p14="http://schemas.microsoft.com/office/powerpoint/2010/main" val="276461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9144000" cy="731837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Summary</a:t>
            </a:r>
            <a:endParaRPr lang="en-US"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31547" y="6489443"/>
            <a:ext cx="412453" cy="36855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6" name="Google Shape;181;p23">
            <a:extLst>
              <a:ext uri="{FF2B5EF4-FFF2-40B4-BE49-F238E27FC236}">
                <a16:creationId xmlns:a16="http://schemas.microsoft.com/office/drawing/2014/main" id="{8C24A2E8-BC19-6770-723E-2F38FD1AB2CB}"/>
              </a:ext>
            </a:extLst>
          </p:cNvPr>
          <p:cNvSpPr/>
          <p:nvPr/>
        </p:nvSpPr>
        <p:spPr>
          <a:xfrm>
            <a:off x="102637" y="1381890"/>
            <a:ext cx="8537510" cy="347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distance between record-to-be-classified and all other records</a:t>
            </a:r>
          </a:p>
          <a:p>
            <a:pPr marL="457200" lvl="0" indent="-457200" algn="l" rtl="0">
              <a:spcBef>
                <a:spcPts val="575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k-nearest records</a:t>
            </a:r>
          </a:p>
          <a:p>
            <a:pPr marL="1050925" lvl="2" indent="-457200" algn="l" rtl="0">
              <a:spcBef>
                <a:spcPts val="375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 it according to majority vote of nearest neighbors</a:t>
            </a:r>
          </a:p>
          <a:p>
            <a:pPr marL="1050925" lvl="2" indent="-457200" algn="l" rtl="0">
              <a:spcBef>
                <a:spcPts val="375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Or, for prediction, take the as average of the nearest neighbors</a:t>
            </a:r>
          </a:p>
          <a:p>
            <a:pPr marL="457200" lvl="0" indent="-457200" algn="l" rtl="0">
              <a:spcBef>
                <a:spcPts val="575"/>
              </a:spcBef>
              <a:spcAft>
                <a:spcPts val="0"/>
              </a:spcAft>
              <a:buSzPts val="221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“Curse of dimensionality” – need to limit # of predictors</a:t>
            </a:r>
          </a:p>
        </p:txBody>
      </p:sp>
    </p:spTree>
    <p:extLst>
      <p:ext uri="{BB962C8B-B14F-4D97-AF65-F5344CB8AC3E}">
        <p14:creationId xmlns:p14="http://schemas.microsoft.com/office/powerpoint/2010/main" val="331122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530EE-7CA9-2DC5-9AA4-28F1CC45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57351"/>
            <a:ext cx="6693310" cy="3794522"/>
          </a:xfrm>
        </p:spPr>
        <p:txBody>
          <a:bodyPr/>
          <a:lstStyle/>
          <a:p>
            <a:r>
              <a:rPr lang="en-US" dirty="0"/>
              <a:t>An Introduction to Statistical Learning </a:t>
            </a:r>
            <a:r>
              <a:rPr lang="en-US" sz="1500" dirty="0"/>
              <a:t>with Applications in Python</a:t>
            </a:r>
          </a:p>
          <a:p>
            <a:pPr marL="0" indent="0">
              <a:buNone/>
            </a:pPr>
            <a:r>
              <a:rPr lang="en-US" dirty="0"/>
              <a:t>	Chapter 2.2 and 4.7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Mining for Business Analytics </a:t>
            </a:r>
            <a:r>
              <a:rPr lang="en-US" sz="1500" dirty="0"/>
              <a:t>Concepts, Techniques and Applications in Python </a:t>
            </a:r>
          </a:p>
          <a:p>
            <a:pPr marL="0" indent="0" defTabSz="68580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	Chapter 7</a:t>
            </a:r>
          </a:p>
          <a:p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9E5DC4-A7CB-1DD9-FB56-4FD0259B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FFBBA-FBFD-11AE-4C7B-882134D4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760DC-156B-4FF3-BC4A-243B2D4C4B4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65CF5-F509-09BC-9D49-7D031FE5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7" y="3714251"/>
            <a:ext cx="1317623" cy="18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21DFA-0FD5-554C-8BF8-F05FB988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47" y="1512031"/>
            <a:ext cx="1345553" cy="20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4F5A1-54BE-6F0D-0B03-6AD7F632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simplest and best-knows non-parametric method</a:t>
            </a:r>
          </a:p>
          <a:p>
            <a:r>
              <a:rPr lang="en-US" dirty="0"/>
              <a:t>Training data</a:t>
            </a:r>
          </a:p>
          <a:p>
            <a:r>
              <a:rPr lang="en-US" dirty="0"/>
              <a:t>Test observation x</a:t>
            </a:r>
            <a:r>
              <a:rPr lang="en-US" baseline="-25000" dirty="0"/>
              <a:t>0</a:t>
            </a:r>
          </a:p>
          <a:p>
            <a:r>
              <a:rPr lang="en-US" dirty="0"/>
              <a:t>Identify k records in the training data set that are similar to x</a:t>
            </a:r>
            <a:r>
              <a:rPr lang="en-US" baseline="-25000" dirty="0"/>
              <a:t>0</a:t>
            </a:r>
          </a:p>
          <a:p>
            <a:r>
              <a:rPr lang="en-US" dirty="0"/>
              <a:t>Using these similar records to classify x</a:t>
            </a:r>
            <a:r>
              <a:rPr lang="en-US" baseline="-25000" dirty="0"/>
              <a:t>0 </a:t>
            </a:r>
            <a:r>
              <a:rPr lang="en-US" dirty="0"/>
              <a:t>into a class. </a:t>
            </a:r>
          </a:p>
          <a:p>
            <a:endParaRPr lang="en-US" baseline="-25000" dirty="0"/>
          </a:p>
          <a:p>
            <a:endParaRPr lang="en-US" dirty="0"/>
          </a:p>
          <a:p>
            <a:endParaRPr lang="en-US" baseline="-250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dirty="0"/>
              <a:t>k-NN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77E2B1-87B8-3B3E-BE27-29013A6C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8" y="1208665"/>
            <a:ext cx="8726397" cy="5106053"/>
          </a:xfrm>
          <a:prstGeom prst="rect">
            <a:avLst/>
          </a:prstGeom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8CFE1078-F6BF-F3FF-5985-B4C74EA5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2C47-76A6-F832-2125-27D9456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D4760DC-156B-4FF3-BC4A-243B2D4C4B46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70C03A-E44C-6331-F48A-516DEC415099}"/>
              </a:ext>
            </a:extLst>
          </p:cNvPr>
          <p:cNvSpPr/>
          <p:nvPr/>
        </p:nvSpPr>
        <p:spPr>
          <a:xfrm>
            <a:off x="3142033" y="3654849"/>
            <a:ext cx="457200" cy="4572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2C33B4-5104-0071-CB7B-C8209821D41C}"/>
              </a:ext>
            </a:extLst>
          </p:cNvPr>
          <p:cNvSpPr/>
          <p:nvPr/>
        </p:nvSpPr>
        <p:spPr>
          <a:xfrm>
            <a:off x="3009088" y="3531386"/>
            <a:ext cx="723090" cy="70412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808A9-794A-7805-AF62-B4BCBB0998BE}"/>
                  </a:ext>
                </a:extLst>
              </p14:cNvPr>
              <p14:cNvContentPartPr/>
              <p14:nvPr/>
            </p14:nvContentPartPr>
            <p14:xfrm>
              <a:off x="2305800" y="2933280"/>
              <a:ext cx="3892680" cy="2300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808A9-794A-7805-AF62-B4BCBB0998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6440" y="2923920"/>
                <a:ext cx="3911400" cy="23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0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9144000" cy="731837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400" dirty="0"/>
              <a:t>How to Compute the Distance?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839200" y="6492875"/>
            <a:ext cx="30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446DC-BAD7-46E7-838E-47747119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37" y="1482495"/>
            <a:ext cx="5690433" cy="394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12747-6C68-4A70-ADA1-7DFFD721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2" y="5473395"/>
            <a:ext cx="7926097" cy="4446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892EE6-3741-48BF-8583-6E17DCEF5AB0}"/>
              </a:ext>
            </a:extLst>
          </p:cNvPr>
          <p:cNvSpPr/>
          <p:nvPr/>
        </p:nvSpPr>
        <p:spPr>
          <a:xfrm>
            <a:off x="158561" y="785460"/>
            <a:ext cx="3807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Euclidean Distance:</a:t>
            </a:r>
          </a:p>
        </p:txBody>
      </p:sp>
    </p:spTree>
    <p:extLst>
      <p:ext uri="{BB962C8B-B14F-4D97-AF65-F5344CB8AC3E}">
        <p14:creationId xmlns:p14="http://schemas.microsoft.com/office/powerpoint/2010/main" val="112740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9144000" cy="731837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400" dirty="0"/>
              <a:t>How to Compute the Distance?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839200" y="6492875"/>
            <a:ext cx="30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92B5C-92FD-4A02-81E1-987FF98C6DA8}"/>
                  </a:ext>
                </a:extLst>
              </p:cNvPr>
              <p:cNvSpPr/>
              <p:nvPr/>
            </p:nvSpPr>
            <p:spPr>
              <a:xfrm>
                <a:off x="169260" y="911587"/>
                <a:ext cx="874614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Example (Class Exercise): Compute the Euclidean distance between points A and B with coordinates </a:t>
                </a:r>
              </a:p>
              <a:p>
                <a:pPr marL="457200" indent="-457200">
                  <a:buAutoNum type="alphaLcPeriod"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A(1,2), B(4,6)</a:t>
                </a:r>
              </a:p>
              <a:p>
                <a:pPr marL="457200" indent="-457200">
                  <a:buFont typeface="Arial"/>
                  <a:buAutoNum type="alphaLcPeriod"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A(185, -8), B(27,72)</a:t>
                </a:r>
              </a:p>
              <a:p>
                <a:pPr>
                  <a:buSzPts val="2210"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Euclidean Distance between 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and 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is: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endParaRPr lang="en-US" sz="2400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92B5C-92FD-4A02-81E1-987FF98C6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0" y="911587"/>
                <a:ext cx="8746140" cy="2677656"/>
              </a:xfrm>
              <a:prstGeom prst="rect">
                <a:avLst/>
              </a:prstGeom>
              <a:blipFill>
                <a:blip r:embed="rId3"/>
                <a:stretch>
                  <a:fillRect l="-1115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5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9144000" cy="731837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400" dirty="0"/>
              <a:t>How to Compute the Distance?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839200" y="6492875"/>
            <a:ext cx="30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92B5C-92FD-4A02-81E1-987FF98C6DA8}"/>
                  </a:ext>
                </a:extLst>
              </p:cNvPr>
              <p:cNvSpPr/>
              <p:nvPr/>
            </p:nvSpPr>
            <p:spPr>
              <a:xfrm>
                <a:off x="169260" y="911587"/>
                <a:ext cx="8746140" cy="357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Example (Class Exercise): Compute the Euclidean distance between points A and B with coordinates </a:t>
                </a:r>
              </a:p>
              <a:p>
                <a:pPr marL="457200" indent="-457200">
                  <a:buAutoNum type="alphaLcPeriod"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A(1,2), B(4,6)</a:t>
                </a:r>
              </a:p>
              <a:p>
                <a:pPr marL="457200" indent="-457200">
                  <a:buFont typeface="Arial"/>
                  <a:buAutoNum type="alphaLcPeriod"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A(185, -8), B(27,72)</a:t>
                </a:r>
              </a:p>
              <a:p>
                <a:pPr>
                  <a:buSzPts val="2210"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Euclidean Distance between 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and 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is: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(1)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=5</m:t>
                    </m:r>
                  </m:oMath>
                </a14:m>
                <a:endParaRPr lang="en-US" sz="2400" b="0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185</m:t>
                                </m:r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27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−8</m:t>
                                </m:r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177.1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92B5C-92FD-4A02-81E1-987FF98C6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0" y="911587"/>
                <a:ext cx="8746140" cy="3572132"/>
              </a:xfrm>
              <a:prstGeom prst="rect">
                <a:avLst/>
              </a:prstGeom>
              <a:blipFill>
                <a:blip r:embed="rId3"/>
                <a:stretch>
                  <a:fillRect l="-1115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16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9144000" cy="731837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400" dirty="0"/>
              <a:t>How to Compute the Distance?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31547" y="6489443"/>
            <a:ext cx="412453" cy="36855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92B5C-92FD-4A02-81E1-987FF98C6DA8}"/>
              </a:ext>
            </a:extLst>
          </p:cNvPr>
          <p:cNvSpPr/>
          <p:nvPr/>
        </p:nvSpPr>
        <p:spPr>
          <a:xfrm>
            <a:off x="169260" y="911587"/>
            <a:ext cx="8746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(Home Exercise): What is the location of all points that are further from A by the same Euclidean distance, say 10 units?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3F4748-F367-4062-880F-30B33FB6C40B}"/>
                  </a:ext>
                </a:extLst>
              </p14:cNvPr>
              <p14:cNvContentPartPr/>
              <p14:nvPr/>
            </p14:nvContentPartPr>
            <p14:xfrm>
              <a:off x="3153569" y="2103097"/>
              <a:ext cx="2063160" cy="2479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3F4748-F367-4062-880F-30B33FB6C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4927" y="2094098"/>
                <a:ext cx="2080803" cy="2497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5DCD47-F1AD-214A-6208-FB6996A8D28F}"/>
                  </a:ext>
                </a:extLst>
              </p14:cNvPr>
              <p14:cNvContentPartPr/>
              <p14:nvPr/>
            </p14:nvContentPartPr>
            <p14:xfrm>
              <a:off x="2560320" y="1944000"/>
              <a:ext cx="2887560" cy="262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5DCD47-F1AD-214A-6208-FB6996A8D2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0960" y="1934640"/>
                <a:ext cx="2906280" cy="26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19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60326"/>
            <a:ext cx="9144000" cy="731837"/>
          </a:xfrm>
        </p:spPr>
        <p:txBody>
          <a:bodyPr/>
          <a:lstStyle/>
          <a:p>
            <a:pPr marL="0"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400"/>
              <a:t>Choosing 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61508" y="6489443"/>
            <a:ext cx="482492" cy="36855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760DC-156B-4FF3-BC4A-243B2D4C4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17C09-783B-64A1-EE1C-A5491F834DB9}"/>
              </a:ext>
            </a:extLst>
          </p:cNvPr>
          <p:cNvSpPr txBox="1"/>
          <p:nvPr/>
        </p:nvSpPr>
        <p:spPr>
          <a:xfrm>
            <a:off x="711458" y="946995"/>
            <a:ext cx="8127741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number of nearby neighbors to be used to classify the new record</a:t>
            </a:r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 means use the single nearest record</a:t>
            </a:r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=5 means use the 5 nearest records</a:t>
            </a:r>
          </a:p>
        </p:txBody>
      </p:sp>
    </p:spTree>
    <p:extLst>
      <p:ext uri="{BB962C8B-B14F-4D97-AF65-F5344CB8AC3E}">
        <p14:creationId xmlns:p14="http://schemas.microsoft.com/office/powerpoint/2010/main" val="352165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16214-4FD8-6A6D-E471-2FF55AD64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344" y="1342417"/>
            <a:ext cx="6564643" cy="350195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52769E-80A0-8985-08DF-5D3E0B85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AD668-AB28-3709-D37F-B640C0F1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760DC-156B-4FF3-BC4A-243B2D4C4B4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04499C-1D3C-6A54-B880-9FEFFDBD698E}"/>
                  </a:ext>
                </a:extLst>
              </p14:cNvPr>
              <p14:cNvContentPartPr/>
              <p14:nvPr/>
            </p14:nvContentPartPr>
            <p14:xfrm>
              <a:off x="1672920" y="1910520"/>
              <a:ext cx="4884480" cy="338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04499C-1D3C-6A54-B880-9FEFFDBD69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560" y="1901160"/>
                <a:ext cx="4903200" cy="34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774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E7BC6287-1E57-46F8-B46D-CC0ECE7CEE8E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B9FDA032-B3B1-4FDF-8A44-9303BC60C76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AD8FA8EE-38E3-45B4-B8A8-91E7376F22D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59A53402-BF8D-4356-9B02-35501F8B049D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002D0E3A-676D-4160-97AC-45FBF1A959AE}"/>
    </a:ext>
  </a:extLst>
</a:theme>
</file>

<file path=ppt/theme/theme6.xml><?xml version="1.0" encoding="utf-8"?>
<a:theme xmlns:a="http://schemas.openxmlformats.org/drawingml/2006/main" name="Beamer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Template_Editorial_v11_2020</Template>
  <TotalTime>30391</TotalTime>
  <Words>558</Words>
  <Application>Microsoft Office PowerPoint</Application>
  <PresentationFormat>On-screen Show (4:3)</PresentationFormat>
  <Paragraphs>90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Libre Franklin</vt:lpstr>
      <vt:lpstr>Noto Sans Symbols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Beamer</vt:lpstr>
      <vt:lpstr>PowerPoint Presentation</vt:lpstr>
      <vt:lpstr>k-NN</vt:lpstr>
      <vt:lpstr>Example</vt:lpstr>
      <vt:lpstr>How to Compute the Distance?</vt:lpstr>
      <vt:lpstr>How to Compute the Distance?</vt:lpstr>
      <vt:lpstr>How to Compute the Distance?</vt:lpstr>
      <vt:lpstr>How to Compute the Distance?</vt:lpstr>
      <vt:lpstr>Choosing k</vt:lpstr>
      <vt:lpstr>PowerPoint Presentation</vt:lpstr>
      <vt:lpstr>Selecting k matters</vt:lpstr>
      <vt:lpstr>Low k  vs. High k</vt:lpstr>
      <vt:lpstr>Advantages</vt:lpstr>
      <vt:lpstr>Shortcomings</vt:lpstr>
      <vt:lpstr>Dealing with the Curse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Janicek, Michele</dc:creator>
  <cp:keywords>PPT</cp:keywords>
  <cp:lastModifiedBy>Orhan Erdem</cp:lastModifiedBy>
  <cp:revision>444</cp:revision>
  <dcterms:created xsi:type="dcterms:W3CDTF">2021-10-15T14:38:49Z</dcterms:created>
  <dcterms:modified xsi:type="dcterms:W3CDTF">2023-11-02T22:50:14Z</dcterms:modified>
</cp:coreProperties>
</file>