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79" r:id="rId5"/>
    <p:sldId id="275" r:id="rId6"/>
    <p:sldId id="276" r:id="rId7"/>
    <p:sldId id="277" r:id="rId8"/>
    <p:sldId id="270" r:id="rId9"/>
    <p:sldId id="281" r:id="rId10"/>
    <p:sldId id="260" r:id="rId11"/>
    <p:sldId id="282" r:id="rId12"/>
    <p:sldId id="272" r:id="rId13"/>
    <p:sldId id="280" r:id="rId14"/>
    <p:sldId id="261" r:id="rId15"/>
    <p:sldId id="274" r:id="rId16"/>
    <p:sldId id="273" r:id="rId17"/>
    <p:sldId id="262" r:id="rId18"/>
    <p:sldId id="271" r:id="rId19"/>
    <p:sldId id="263"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28424-59EC-6020-1A33-D750732203B3}" v="260" dt="2024-05-05T20:59:17.349"/>
    <p1510:client id="{459225E5-80C2-83CF-2C9F-F390FBCC3C55}" v="234" dt="2024-05-05T21:30:13.407"/>
    <p1510:client id="{5640BF88-8776-8DDE-0303-A421E3E4BA83}" v="249" dt="2024-05-05T21:44:02.686"/>
    <p1510:client id="{567E7A24-461E-293C-1F48-8ADDBBB91755}" v="695" dt="2024-05-05T19:37:55.443"/>
    <p1510:client id="{7C695151-57E7-E74D-D3D2-62A246FFEF3A}" v="1" dt="2024-05-05T21:20:50.679"/>
    <p1510:client id="{9535C8D0-06FC-8086-3428-33D509388397}" v="53" dt="2024-05-04T05:33:39.483"/>
    <p1510:client id="{97C15CC2-F345-8286-C725-8B3FE2B4CD4B}" v="708" dt="2024-05-04T19:40:52.095"/>
    <p1510:client id="{9F8FC7B1-72FD-9A95-623B-A61D132CC7DE}" v="306" dt="2024-05-05T22:02:55.367"/>
    <p1510:client id="{DECA3CAD-5CB5-7FEA-3A9D-EB4E7ECDB5F8}" v="8" dt="2024-05-05T21:50:24.534"/>
    <p1510:client id="{F2E742B7-30D7-5C50-E735-A4CFF02B45B9}" v="18" dt="2024-05-05T21:35:50.79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ez, Maybel" userId="S::maybelhernandez@my.unt.edu::32b0c64a-7530-4d00-b5d2-64e5bca0ee4a" providerId="AD" clId="Web-{9535C8D0-06FC-8086-3428-33D509388397}"/>
    <pc:docChg chg="modSld">
      <pc:chgData name="Hernandez, Maybel" userId="S::maybelhernandez@my.unt.edu::32b0c64a-7530-4d00-b5d2-64e5bca0ee4a" providerId="AD" clId="Web-{9535C8D0-06FC-8086-3428-33D509388397}" dt="2024-05-04T05:33:36.248" v="56" actId="20577"/>
      <pc:docMkLst>
        <pc:docMk/>
      </pc:docMkLst>
      <pc:sldChg chg="modSp">
        <pc:chgData name="Hernandez, Maybel" userId="S::maybelhernandez@my.unt.edu::32b0c64a-7530-4d00-b5d2-64e5bca0ee4a" providerId="AD" clId="Web-{9535C8D0-06FC-8086-3428-33D509388397}" dt="2024-05-04T05:14:29.210" v="24" actId="20577"/>
        <pc:sldMkLst>
          <pc:docMk/>
          <pc:sldMk cId="2142729111" sldId="256"/>
        </pc:sldMkLst>
        <pc:spChg chg="mod">
          <ac:chgData name="Hernandez, Maybel" userId="S::maybelhernandez@my.unt.edu::32b0c64a-7530-4d00-b5d2-64e5bca0ee4a" providerId="AD" clId="Web-{9535C8D0-06FC-8086-3428-33D509388397}" dt="2024-05-04T05:11:48.452" v="4" actId="20577"/>
          <ac:spMkLst>
            <pc:docMk/>
            <pc:sldMk cId="2142729111" sldId="256"/>
            <ac:spMk id="2" creationId="{00000000-0000-0000-0000-000000000000}"/>
          </ac:spMkLst>
        </pc:spChg>
        <pc:spChg chg="mod">
          <ac:chgData name="Hernandez, Maybel" userId="S::maybelhernandez@my.unt.edu::32b0c64a-7530-4d00-b5d2-64e5bca0ee4a" providerId="AD" clId="Web-{9535C8D0-06FC-8086-3428-33D509388397}" dt="2024-05-04T05:14:29.210" v="24" actId="20577"/>
          <ac:spMkLst>
            <pc:docMk/>
            <pc:sldMk cId="2142729111" sldId="256"/>
            <ac:spMk id="3" creationId="{00000000-0000-0000-0000-000000000000}"/>
          </ac:spMkLst>
        </pc:spChg>
      </pc:sldChg>
      <pc:sldChg chg="modSp">
        <pc:chgData name="Hernandez, Maybel" userId="S::maybelhernandez@my.unt.edu::32b0c64a-7530-4d00-b5d2-64e5bca0ee4a" providerId="AD" clId="Web-{9535C8D0-06FC-8086-3428-33D509388397}" dt="2024-05-04T05:30:04.537" v="27" actId="20577"/>
        <pc:sldMkLst>
          <pc:docMk/>
          <pc:sldMk cId="1900486290" sldId="258"/>
        </pc:sldMkLst>
        <pc:spChg chg="mod">
          <ac:chgData name="Hernandez, Maybel" userId="S::maybelhernandez@my.unt.edu::32b0c64a-7530-4d00-b5d2-64e5bca0ee4a" providerId="AD" clId="Web-{9535C8D0-06FC-8086-3428-33D509388397}" dt="2024-05-04T05:30:04.537" v="27" actId="20577"/>
          <ac:spMkLst>
            <pc:docMk/>
            <pc:sldMk cId="1900486290" sldId="258"/>
            <ac:spMk id="2" creationId="{00000000-0000-0000-0000-000000000000}"/>
          </ac:spMkLst>
        </pc:spChg>
      </pc:sldChg>
      <pc:sldChg chg="modSp">
        <pc:chgData name="Hernandez, Maybel" userId="S::maybelhernandez@my.unt.edu::32b0c64a-7530-4d00-b5d2-64e5bca0ee4a" providerId="AD" clId="Web-{9535C8D0-06FC-8086-3428-33D509388397}" dt="2024-05-04T05:30:53.383" v="35" actId="20577"/>
        <pc:sldMkLst>
          <pc:docMk/>
          <pc:sldMk cId="1180589104" sldId="259"/>
        </pc:sldMkLst>
        <pc:spChg chg="mod">
          <ac:chgData name="Hernandez, Maybel" userId="S::maybelhernandez@my.unt.edu::32b0c64a-7530-4d00-b5d2-64e5bca0ee4a" providerId="AD" clId="Web-{9535C8D0-06FC-8086-3428-33D509388397}" dt="2024-05-04T05:30:53.383" v="35" actId="20577"/>
          <ac:spMkLst>
            <pc:docMk/>
            <pc:sldMk cId="1180589104" sldId="259"/>
            <ac:spMk id="2" creationId="{00000000-0000-0000-0000-000000000000}"/>
          </ac:spMkLst>
        </pc:spChg>
      </pc:sldChg>
      <pc:sldChg chg="modSp">
        <pc:chgData name="Hernandez, Maybel" userId="S::maybelhernandez@my.unt.edu::32b0c64a-7530-4d00-b5d2-64e5bca0ee4a" providerId="AD" clId="Web-{9535C8D0-06FC-8086-3428-33D509388397}" dt="2024-05-04T05:31:29.025" v="40" actId="20577"/>
        <pc:sldMkLst>
          <pc:docMk/>
          <pc:sldMk cId="2426022026" sldId="260"/>
        </pc:sldMkLst>
        <pc:spChg chg="mod">
          <ac:chgData name="Hernandez, Maybel" userId="S::maybelhernandez@my.unt.edu::32b0c64a-7530-4d00-b5d2-64e5bca0ee4a" providerId="AD" clId="Web-{9535C8D0-06FC-8086-3428-33D509388397}" dt="2024-05-04T05:31:29.025" v="40" actId="20577"/>
          <ac:spMkLst>
            <pc:docMk/>
            <pc:sldMk cId="2426022026" sldId="260"/>
            <ac:spMk id="2" creationId="{00000000-0000-0000-0000-000000000000}"/>
          </ac:spMkLst>
        </pc:spChg>
      </pc:sldChg>
      <pc:sldChg chg="modSp">
        <pc:chgData name="Hernandez, Maybel" userId="S::maybelhernandez@my.unt.edu::32b0c64a-7530-4d00-b5d2-64e5bca0ee4a" providerId="AD" clId="Web-{9535C8D0-06FC-8086-3428-33D509388397}" dt="2024-05-04T05:31:46.948" v="44" actId="20577"/>
        <pc:sldMkLst>
          <pc:docMk/>
          <pc:sldMk cId="1783796071" sldId="261"/>
        </pc:sldMkLst>
        <pc:spChg chg="mod">
          <ac:chgData name="Hernandez, Maybel" userId="S::maybelhernandez@my.unt.edu::32b0c64a-7530-4d00-b5d2-64e5bca0ee4a" providerId="AD" clId="Web-{9535C8D0-06FC-8086-3428-33D509388397}" dt="2024-05-04T05:31:46.948" v="44" actId="20577"/>
          <ac:spMkLst>
            <pc:docMk/>
            <pc:sldMk cId="1783796071" sldId="261"/>
            <ac:spMk id="2" creationId="{00000000-0000-0000-0000-000000000000}"/>
          </ac:spMkLst>
        </pc:spChg>
      </pc:sldChg>
      <pc:sldChg chg="modSp">
        <pc:chgData name="Hernandez, Maybel" userId="S::maybelhernandez@my.unt.edu::32b0c64a-7530-4d00-b5d2-64e5bca0ee4a" providerId="AD" clId="Web-{9535C8D0-06FC-8086-3428-33D509388397}" dt="2024-05-04T05:33:30.436" v="52" actId="20577"/>
        <pc:sldMkLst>
          <pc:docMk/>
          <pc:sldMk cId="3387061768" sldId="262"/>
        </pc:sldMkLst>
        <pc:spChg chg="mod">
          <ac:chgData name="Hernandez, Maybel" userId="S::maybelhernandez@my.unt.edu::32b0c64a-7530-4d00-b5d2-64e5bca0ee4a" providerId="AD" clId="Web-{9535C8D0-06FC-8086-3428-33D509388397}" dt="2024-05-04T05:33:30.436" v="52" actId="20577"/>
          <ac:spMkLst>
            <pc:docMk/>
            <pc:sldMk cId="3387061768" sldId="262"/>
            <ac:spMk id="2" creationId="{00000000-0000-0000-0000-000000000000}"/>
          </ac:spMkLst>
        </pc:spChg>
      </pc:sldChg>
      <pc:sldChg chg="modSp">
        <pc:chgData name="Hernandez, Maybel" userId="S::maybelhernandez@my.unt.edu::32b0c64a-7530-4d00-b5d2-64e5bca0ee4a" providerId="AD" clId="Web-{9535C8D0-06FC-8086-3428-33D509388397}" dt="2024-05-04T05:33:36.248" v="56" actId="20577"/>
        <pc:sldMkLst>
          <pc:docMk/>
          <pc:sldMk cId="2521986180" sldId="266"/>
        </pc:sldMkLst>
        <pc:spChg chg="mod">
          <ac:chgData name="Hernandez, Maybel" userId="S::maybelhernandez@my.unt.edu::32b0c64a-7530-4d00-b5d2-64e5bca0ee4a" providerId="AD" clId="Web-{9535C8D0-06FC-8086-3428-33D509388397}" dt="2024-05-04T05:33:36.248" v="56" actId="20577"/>
          <ac:spMkLst>
            <pc:docMk/>
            <pc:sldMk cId="2521986180" sldId="266"/>
            <ac:spMk id="2" creationId="{00000000-0000-0000-0000-000000000000}"/>
          </ac:spMkLst>
        </pc:spChg>
      </pc:sldChg>
    </pc:docChg>
  </pc:docChgLst>
  <pc:docChgLst>
    <pc:chgData name="Abebe, Biniam" userId="S::biniamabebe@my.unt.edu::ecba3f38-a92c-4b3c-93d6-8fe58236beae" providerId="AD" clId="Web-{9F8FC7B1-72FD-9A95-623B-A61D132CC7DE}"/>
    <pc:docChg chg="addSld modSld">
      <pc:chgData name="Abebe, Biniam" userId="S::biniamabebe@my.unt.edu::ecba3f38-a92c-4b3c-93d6-8fe58236beae" providerId="AD" clId="Web-{9F8FC7B1-72FD-9A95-623B-A61D132CC7DE}" dt="2024-05-05T22:02:52.758" v="274" actId="20577"/>
      <pc:docMkLst>
        <pc:docMk/>
      </pc:docMkLst>
      <pc:sldChg chg="delSp">
        <pc:chgData name="Abebe, Biniam" userId="S::biniamabebe@my.unt.edu::ecba3f38-a92c-4b3c-93d6-8fe58236beae" providerId="AD" clId="Web-{9F8FC7B1-72FD-9A95-623B-A61D132CC7DE}" dt="2024-05-05T21:52:17.468" v="222"/>
        <pc:sldMkLst>
          <pc:docMk/>
          <pc:sldMk cId="1900486290" sldId="258"/>
        </pc:sldMkLst>
        <pc:picChg chg="del">
          <ac:chgData name="Abebe, Biniam" userId="S::biniamabebe@my.unt.edu::ecba3f38-a92c-4b3c-93d6-8fe58236beae" providerId="AD" clId="Web-{9F8FC7B1-72FD-9A95-623B-A61D132CC7DE}" dt="2024-05-05T21:52:17.468" v="222"/>
          <ac:picMkLst>
            <pc:docMk/>
            <pc:sldMk cId="1900486290" sldId="258"/>
            <ac:picMk id="3" creationId="{3911890F-4017-A17A-780E-4925B456979B}"/>
          </ac:picMkLst>
        </pc:picChg>
      </pc:sldChg>
      <pc:sldChg chg="delSp">
        <pc:chgData name="Abebe, Biniam" userId="S::biniamabebe@my.unt.edu::ecba3f38-a92c-4b3c-93d6-8fe58236beae" providerId="AD" clId="Web-{9F8FC7B1-72FD-9A95-623B-A61D132CC7DE}" dt="2024-05-05T21:52:19.327" v="223"/>
        <pc:sldMkLst>
          <pc:docMk/>
          <pc:sldMk cId="1180589104" sldId="259"/>
        </pc:sldMkLst>
        <pc:picChg chg="del">
          <ac:chgData name="Abebe, Biniam" userId="S::biniamabebe@my.unt.edu::ecba3f38-a92c-4b3c-93d6-8fe58236beae" providerId="AD" clId="Web-{9F8FC7B1-72FD-9A95-623B-A61D132CC7DE}" dt="2024-05-05T21:52:19.327" v="223"/>
          <ac:picMkLst>
            <pc:docMk/>
            <pc:sldMk cId="1180589104" sldId="259"/>
            <ac:picMk id="4" creationId="{A426024B-4B5A-36D8-8D07-77C6DE0EBC5B}"/>
          </ac:picMkLst>
        </pc:picChg>
      </pc:sldChg>
      <pc:sldChg chg="delSp modSp">
        <pc:chgData name="Abebe, Biniam" userId="S::biniamabebe@my.unt.edu::ecba3f38-a92c-4b3c-93d6-8fe58236beae" providerId="AD" clId="Web-{9F8FC7B1-72FD-9A95-623B-A61D132CC7DE}" dt="2024-05-05T21:52:47.907" v="232"/>
        <pc:sldMkLst>
          <pc:docMk/>
          <pc:sldMk cId="2426022026" sldId="260"/>
        </pc:sldMkLst>
        <pc:spChg chg="mod">
          <ac:chgData name="Abebe, Biniam" userId="S::biniamabebe@my.unt.edu::ecba3f38-a92c-4b3c-93d6-8fe58236beae" providerId="AD" clId="Web-{9F8FC7B1-72FD-9A95-623B-A61D132CC7DE}" dt="2024-05-05T21:44:47.232" v="168" actId="20577"/>
          <ac:spMkLst>
            <pc:docMk/>
            <pc:sldMk cId="2426022026" sldId="260"/>
            <ac:spMk id="5" creationId="{00000000-0000-0000-0000-000000000000}"/>
          </ac:spMkLst>
        </pc:spChg>
        <pc:picChg chg="del">
          <ac:chgData name="Abebe, Biniam" userId="S::biniamabebe@my.unt.edu::ecba3f38-a92c-4b3c-93d6-8fe58236beae" providerId="AD" clId="Web-{9F8FC7B1-72FD-9A95-623B-A61D132CC7DE}" dt="2024-05-05T21:52:47.907" v="232"/>
          <ac:picMkLst>
            <pc:docMk/>
            <pc:sldMk cId="2426022026" sldId="260"/>
            <ac:picMk id="111" creationId="{CA372ADC-ACCB-3445-E642-7FC0563918F0}"/>
          </ac:picMkLst>
        </pc:picChg>
      </pc:sldChg>
      <pc:sldChg chg="delSp">
        <pc:chgData name="Abebe, Biniam" userId="S::biniamabebe@my.unt.edu::ecba3f38-a92c-4b3c-93d6-8fe58236beae" providerId="AD" clId="Web-{9F8FC7B1-72FD-9A95-623B-A61D132CC7DE}" dt="2024-05-05T21:52:36.141" v="229"/>
        <pc:sldMkLst>
          <pc:docMk/>
          <pc:sldMk cId="3387061768" sldId="262"/>
        </pc:sldMkLst>
        <pc:picChg chg="del">
          <ac:chgData name="Abebe, Biniam" userId="S::biniamabebe@my.unt.edu::ecba3f38-a92c-4b3c-93d6-8fe58236beae" providerId="AD" clId="Web-{9F8FC7B1-72FD-9A95-623B-A61D132CC7DE}" dt="2024-05-05T21:52:36.141" v="229"/>
          <ac:picMkLst>
            <pc:docMk/>
            <pc:sldMk cId="3387061768" sldId="262"/>
            <ac:picMk id="3" creationId="{CA372ADC-ACCB-3445-E642-7FC0563918F0}"/>
          </ac:picMkLst>
        </pc:picChg>
      </pc:sldChg>
      <pc:sldChg chg="delSp">
        <pc:chgData name="Abebe, Biniam" userId="S::biniamabebe@my.unt.edu::ecba3f38-a92c-4b3c-93d6-8fe58236beae" providerId="AD" clId="Web-{9F8FC7B1-72FD-9A95-623B-A61D132CC7DE}" dt="2024-05-05T21:52:40.219" v="231"/>
        <pc:sldMkLst>
          <pc:docMk/>
          <pc:sldMk cId="3440500440" sldId="263"/>
        </pc:sldMkLst>
        <pc:picChg chg="del">
          <ac:chgData name="Abebe, Biniam" userId="S::biniamabebe@my.unt.edu::ecba3f38-a92c-4b3c-93d6-8fe58236beae" providerId="AD" clId="Web-{9F8FC7B1-72FD-9A95-623B-A61D132CC7DE}" dt="2024-05-05T21:52:40.219" v="231"/>
          <ac:picMkLst>
            <pc:docMk/>
            <pc:sldMk cId="3440500440" sldId="263"/>
            <ac:picMk id="3" creationId="{CA372ADC-ACCB-3445-E642-7FC0563918F0}"/>
          </ac:picMkLst>
        </pc:picChg>
      </pc:sldChg>
      <pc:sldChg chg="delSp">
        <pc:chgData name="Abebe, Biniam" userId="S::biniamabebe@my.unt.edu::ecba3f38-a92c-4b3c-93d6-8fe58236beae" providerId="AD" clId="Web-{9F8FC7B1-72FD-9A95-623B-A61D132CC7DE}" dt="2024-05-05T21:52:28.328" v="227"/>
        <pc:sldMkLst>
          <pc:docMk/>
          <pc:sldMk cId="672319753" sldId="270"/>
        </pc:sldMkLst>
        <pc:picChg chg="del">
          <ac:chgData name="Abebe, Biniam" userId="S::biniamabebe@my.unt.edu::ecba3f38-a92c-4b3c-93d6-8fe58236beae" providerId="AD" clId="Web-{9F8FC7B1-72FD-9A95-623B-A61D132CC7DE}" dt="2024-05-05T21:52:28.328" v="227"/>
          <ac:picMkLst>
            <pc:docMk/>
            <pc:sldMk cId="672319753" sldId="270"/>
            <ac:picMk id="9" creationId="{CA372ADC-ACCB-3445-E642-7FC0563918F0}"/>
          </ac:picMkLst>
        </pc:picChg>
      </pc:sldChg>
      <pc:sldChg chg="delSp">
        <pc:chgData name="Abebe, Biniam" userId="S::biniamabebe@my.unt.edu::ecba3f38-a92c-4b3c-93d6-8fe58236beae" providerId="AD" clId="Web-{9F8FC7B1-72FD-9A95-623B-A61D132CC7DE}" dt="2024-05-05T21:52:38.188" v="230"/>
        <pc:sldMkLst>
          <pc:docMk/>
          <pc:sldMk cId="2168559335" sldId="271"/>
        </pc:sldMkLst>
        <pc:picChg chg="del">
          <ac:chgData name="Abebe, Biniam" userId="S::biniamabebe@my.unt.edu::ecba3f38-a92c-4b3c-93d6-8fe58236beae" providerId="AD" clId="Web-{9F8FC7B1-72FD-9A95-623B-A61D132CC7DE}" dt="2024-05-05T21:52:38.188" v="230"/>
          <ac:picMkLst>
            <pc:docMk/>
            <pc:sldMk cId="2168559335" sldId="271"/>
            <ac:picMk id="3" creationId="{CA372ADC-ACCB-3445-E642-7FC0563918F0}"/>
          </ac:picMkLst>
        </pc:picChg>
      </pc:sldChg>
      <pc:sldChg chg="addSp delSp modSp">
        <pc:chgData name="Abebe, Biniam" userId="S::biniamabebe@my.unt.edu::ecba3f38-a92c-4b3c-93d6-8fe58236beae" providerId="AD" clId="Web-{9F8FC7B1-72FD-9A95-623B-A61D132CC7DE}" dt="2024-05-05T21:53:34.112" v="236" actId="20577"/>
        <pc:sldMkLst>
          <pc:docMk/>
          <pc:sldMk cId="121338304" sldId="272"/>
        </pc:sldMkLst>
        <pc:spChg chg="mod">
          <ac:chgData name="Abebe, Biniam" userId="S::biniamabebe@my.unt.edu::ecba3f38-a92c-4b3c-93d6-8fe58236beae" providerId="AD" clId="Web-{9F8FC7B1-72FD-9A95-623B-A61D132CC7DE}" dt="2024-05-05T21:45:24.015" v="175" actId="20577"/>
          <ac:spMkLst>
            <pc:docMk/>
            <pc:sldMk cId="121338304" sldId="272"/>
            <ac:spMk id="3" creationId="{9ADC9EDC-8A65-D5CD-6413-1F35FCF7D03B}"/>
          </ac:spMkLst>
        </pc:spChg>
        <pc:spChg chg="mod">
          <ac:chgData name="Abebe, Biniam" userId="S::biniamabebe@my.unt.edu::ecba3f38-a92c-4b3c-93d6-8fe58236beae" providerId="AD" clId="Web-{9F8FC7B1-72FD-9A95-623B-A61D132CC7DE}" dt="2024-05-05T21:44:53.623" v="170" actId="20577"/>
          <ac:spMkLst>
            <pc:docMk/>
            <pc:sldMk cId="121338304" sldId="272"/>
            <ac:spMk id="4" creationId="{998AF069-F038-07CD-66D8-5A52D4354441}"/>
          </ac:spMkLst>
        </pc:spChg>
        <pc:spChg chg="add mod">
          <ac:chgData name="Abebe, Biniam" userId="S::biniamabebe@my.unt.edu::ecba3f38-a92c-4b3c-93d6-8fe58236beae" providerId="AD" clId="Web-{9F8FC7B1-72FD-9A95-623B-A61D132CC7DE}" dt="2024-05-05T21:53:34.112" v="236" actId="20577"/>
          <ac:spMkLst>
            <pc:docMk/>
            <pc:sldMk cId="121338304" sldId="272"/>
            <ac:spMk id="8" creationId="{EFA059AB-E775-A6AC-5685-BD98C4577A0A}"/>
          </ac:spMkLst>
        </pc:spChg>
        <pc:picChg chg="del">
          <ac:chgData name="Abebe, Biniam" userId="S::biniamabebe@my.unt.edu::ecba3f38-a92c-4b3c-93d6-8fe58236beae" providerId="AD" clId="Web-{9F8FC7B1-72FD-9A95-623B-A61D132CC7DE}" dt="2024-05-05T21:45:38.484" v="179"/>
          <ac:picMkLst>
            <pc:docMk/>
            <pc:sldMk cId="121338304" sldId="272"/>
            <ac:picMk id="5" creationId="{CA372ADC-ACCB-3445-E642-7FC0563918F0}"/>
          </ac:picMkLst>
        </pc:picChg>
        <pc:picChg chg="add mod">
          <ac:chgData name="Abebe, Biniam" userId="S::biniamabebe@my.unt.edu::ecba3f38-a92c-4b3c-93d6-8fe58236beae" providerId="AD" clId="Web-{9F8FC7B1-72FD-9A95-623B-A61D132CC7DE}" dt="2024-05-05T21:44:56.654" v="171" actId="1076"/>
          <ac:picMkLst>
            <pc:docMk/>
            <pc:sldMk cId="121338304" sldId="272"/>
            <ac:picMk id="6" creationId="{95F54010-C45A-05AF-62CD-5461990679C7}"/>
          </ac:picMkLst>
        </pc:picChg>
        <pc:picChg chg="add mod">
          <ac:chgData name="Abebe, Biniam" userId="S::biniamabebe@my.unt.edu::ecba3f38-a92c-4b3c-93d6-8fe58236beae" providerId="AD" clId="Web-{9F8FC7B1-72FD-9A95-623B-A61D132CC7DE}" dt="2024-05-05T21:45:53.047" v="184" actId="1076"/>
          <ac:picMkLst>
            <pc:docMk/>
            <pc:sldMk cId="121338304" sldId="272"/>
            <ac:picMk id="7" creationId="{E8DA870E-4D02-A427-5B5C-DCEE1BB42BD3}"/>
          </ac:picMkLst>
        </pc:picChg>
      </pc:sldChg>
      <pc:sldChg chg="modSp">
        <pc:chgData name="Abebe, Biniam" userId="S::biniamabebe@my.unt.edu::ecba3f38-a92c-4b3c-93d6-8fe58236beae" providerId="AD" clId="Web-{9F8FC7B1-72FD-9A95-623B-A61D132CC7DE}" dt="2024-05-05T22:02:52.758" v="274" actId="20577"/>
        <pc:sldMkLst>
          <pc:docMk/>
          <pc:sldMk cId="3647083711" sldId="273"/>
        </pc:sldMkLst>
        <pc:spChg chg="mod">
          <ac:chgData name="Abebe, Biniam" userId="S::biniamabebe@my.unt.edu::ecba3f38-a92c-4b3c-93d6-8fe58236beae" providerId="AD" clId="Web-{9F8FC7B1-72FD-9A95-623B-A61D132CC7DE}" dt="2024-05-05T22:02:52.758" v="274" actId="20577"/>
          <ac:spMkLst>
            <pc:docMk/>
            <pc:sldMk cId="3647083711" sldId="273"/>
            <ac:spMk id="2" creationId="{FCEE6827-97D5-19E3-EF60-068176A5541E}"/>
          </ac:spMkLst>
        </pc:spChg>
      </pc:sldChg>
      <pc:sldChg chg="delSp modSp">
        <pc:chgData name="Abebe, Biniam" userId="S::biniamabebe@my.unt.edu::ecba3f38-a92c-4b3c-93d6-8fe58236beae" providerId="AD" clId="Web-{9F8FC7B1-72FD-9A95-623B-A61D132CC7DE}" dt="2024-05-05T21:52:14.187" v="221"/>
        <pc:sldMkLst>
          <pc:docMk/>
          <pc:sldMk cId="3213382505" sldId="274"/>
        </pc:sldMkLst>
        <pc:spChg chg="mod">
          <ac:chgData name="Abebe, Biniam" userId="S::biniamabebe@my.unt.edu::ecba3f38-a92c-4b3c-93d6-8fe58236beae" providerId="AD" clId="Web-{9F8FC7B1-72FD-9A95-623B-A61D132CC7DE}" dt="2024-05-05T21:52:09.358" v="220" actId="20577"/>
          <ac:spMkLst>
            <pc:docMk/>
            <pc:sldMk cId="3213382505" sldId="274"/>
            <ac:spMk id="7" creationId="{FE678799-B69E-F2F0-0A04-C3F79BED8DB2}"/>
          </ac:spMkLst>
        </pc:spChg>
        <pc:picChg chg="del">
          <ac:chgData name="Abebe, Biniam" userId="S::biniamabebe@my.unt.edu::ecba3f38-a92c-4b3c-93d6-8fe58236beae" providerId="AD" clId="Web-{9F8FC7B1-72FD-9A95-623B-A61D132CC7DE}" dt="2024-05-05T21:52:14.187" v="221"/>
          <ac:picMkLst>
            <pc:docMk/>
            <pc:sldMk cId="3213382505" sldId="274"/>
            <ac:picMk id="8" creationId="{CA372ADC-ACCB-3445-E642-7FC0563918F0}"/>
          </ac:picMkLst>
        </pc:picChg>
      </pc:sldChg>
      <pc:sldChg chg="delSp">
        <pc:chgData name="Abebe, Biniam" userId="S::biniamabebe@my.unt.edu::ecba3f38-a92c-4b3c-93d6-8fe58236beae" providerId="AD" clId="Web-{9F8FC7B1-72FD-9A95-623B-A61D132CC7DE}" dt="2024-05-05T21:52:21.765" v="224"/>
        <pc:sldMkLst>
          <pc:docMk/>
          <pc:sldMk cId="830304026" sldId="275"/>
        </pc:sldMkLst>
        <pc:picChg chg="del">
          <ac:chgData name="Abebe, Biniam" userId="S::biniamabebe@my.unt.edu::ecba3f38-a92c-4b3c-93d6-8fe58236beae" providerId="AD" clId="Web-{9F8FC7B1-72FD-9A95-623B-A61D132CC7DE}" dt="2024-05-05T21:52:21.765" v="224"/>
          <ac:picMkLst>
            <pc:docMk/>
            <pc:sldMk cId="830304026" sldId="275"/>
            <ac:picMk id="9" creationId="{F8FEDB94-9C1C-D016-89C2-D1B02FECB383}"/>
          </ac:picMkLst>
        </pc:picChg>
      </pc:sldChg>
      <pc:sldChg chg="delSp">
        <pc:chgData name="Abebe, Biniam" userId="S::biniamabebe@my.unt.edu::ecba3f38-a92c-4b3c-93d6-8fe58236beae" providerId="AD" clId="Web-{9F8FC7B1-72FD-9A95-623B-A61D132CC7DE}" dt="2024-05-05T21:52:23.921" v="225"/>
        <pc:sldMkLst>
          <pc:docMk/>
          <pc:sldMk cId="2848220906" sldId="276"/>
        </pc:sldMkLst>
        <pc:picChg chg="del">
          <ac:chgData name="Abebe, Biniam" userId="S::biniamabebe@my.unt.edu::ecba3f38-a92c-4b3c-93d6-8fe58236beae" providerId="AD" clId="Web-{9F8FC7B1-72FD-9A95-623B-A61D132CC7DE}" dt="2024-05-05T21:52:23.921" v="225"/>
          <ac:picMkLst>
            <pc:docMk/>
            <pc:sldMk cId="2848220906" sldId="276"/>
            <ac:picMk id="8" creationId="{5807EBF9-0D2B-27AC-CB33-92D6B0D5914C}"/>
          </ac:picMkLst>
        </pc:picChg>
      </pc:sldChg>
      <pc:sldChg chg="delSp">
        <pc:chgData name="Abebe, Biniam" userId="S::biniamabebe@my.unt.edu::ecba3f38-a92c-4b3c-93d6-8fe58236beae" providerId="AD" clId="Web-{9F8FC7B1-72FD-9A95-623B-A61D132CC7DE}" dt="2024-05-05T21:52:26.484" v="226"/>
        <pc:sldMkLst>
          <pc:docMk/>
          <pc:sldMk cId="4165101732" sldId="277"/>
        </pc:sldMkLst>
        <pc:picChg chg="del">
          <ac:chgData name="Abebe, Biniam" userId="S::biniamabebe@my.unt.edu::ecba3f38-a92c-4b3c-93d6-8fe58236beae" providerId="AD" clId="Web-{9F8FC7B1-72FD-9A95-623B-A61D132CC7DE}" dt="2024-05-05T21:52:26.484" v="226"/>
          <ac:picMkLst>
            <pc:docMk/>
            <pc:sldMk cId="4165101732" sldId="277"/>
            <ac:picMk id="8" creationId="{989FAE59-5806-2F8A-5596-B0264C8B0561}"/>
          </ac:picMkLst>
        </pc:picChg>
      </pc:sldChg>
      <pc:sldChg chg="modSp">
        <pc:chgData name="Abebe, Biniam" userId="S::biniamabebe@my.unt.edu::ecba3f38-a92c-4b3c-93d6-8fe58236beae" providerId="AD" clId="Web-{9F8FC7B1-72FD-9A95-623B-A61D132CC7DE}" dt="2024-05-05T21:41:59.491" v="26" actId="20577"/>
        <pc:sldMkLst>
          <pc:docMk/>
          <pc:sldMk cId="1028553987" sldId="279"/>
        </pc:sldMkLst>
        <pc:spChg chg="mod">
          <ac:chgData name="Abebe, Biniam" userId="S::biniamabebe@my.unt.edu::ecba3f38-a92c-4b3c-93d6-8fe58236beae" providerId="AD" clId="Web-{9F8FC7B1-72FD-9A95-623B-A61D132CC7DE}" dt="2024-05-05T21:41:59.491" v="26" actId="20577"/>
          <ac:spMkLst>
            <pc:docMk/>
            <pc:sldMk cId="1028553987" sldId="279"/>
            <ac:spMk id="2" creationId="{FCEE6827-97D5-19E3-EF60-068176A5541E}"/>
          </ac:spMkLst>
        </pc:spChg>
      </pc:sldChg>
      <pc:sldChg chg="addSp delSp modSp add replId">
        <pc:chgData name="Abebe, Biniam" userId="S::biniamabebe@my.unt.edu::ecba3f38-a92c-4b3c-93d6-8fe58236beae" providerId="AD" clId="Web-{9F8FC7B1-72FD-9A95-623B-A61D132CC7DE}" dt="2024-05-05T21:53:52.159" v="238" actId="14100"/>
        <pc:sldMkLst>
          <pc:docMk/>
          <pc:sldMk cId="2355495194" sldId="280"/>
        </pc:sldMkLst>
        <pc:spChg chg="del">
          <ac:chgData name="Abebe, Biniam" userId="S::biniamabebe@my.unt.edu::ecba3f38-a92c-4b3c-93d6-8fe58236beae" providerId="AD" clId="Web-{9F8FC7B1-72FD-9A95-623B-A61D132CC7DE}" dt="2024-05-05T21:45:58.829" v="186"/>
          <ac:spMkLst>
            <pc:docMk/>
            <pc:sldMk cId="2355495194" sldId="280"/>
            <ac:spMk id="3" creationId="{9ADC9EDC-8A65-D5CD-6413-1F35FCF7D03B}"/>
          </ac:spMkLst>
        </pc:spChg>
        <pc:spChg chg="mod">
          <ac:chgData name="Abebe, Biniam" userId="S::biniamabebe@my.unt.edu::ecba3f38-a92c-4b3c-93d6-8fe58236beae" providerId="AD" clId="Web-{9F8FC7B1-72FD-9A95-623B-A61D132CC7DE}" dt="2024-05-05T21:53:52.159" v="238" actId="14100"/>
          <ac:spMkLst>
            <pc:docMk/>
            <pc:sldMk cId="2355495194" sldId="280"/>
            <ac:spMk id="4" creationId="{998AF069-F038-07CD-66D8-5A52D4354441}"/>
          </ac:spMkLst>
        </pc:spChg>
        <pc:spChg chg="add mod">
          <ac:chgData name="Abebe, Biniam" userId="S::biniamabebe@my.unt.edu::ecba3f38-a92c-4b3c-93d6-8fe58236beae" providerId="AD" clId="Web-{9F8FC7B1-72FD-9A95-623B-A61D132CC7DE}" dt="2024-05-05T21:46:17.189" v="192" actId="1076"/>
          <ac:spMkLst>
            <pc:docMk/>
            <pc:sldMk cId="2355495194" sldId="280"/>
            <ac:spMk id="8" creationId="{84317F2D-1B36-1489-5816-CE0EC7619DE2}"/>
          </ac:spMkLst>
        </pc:spChg>
        <pc:picChg chg="del">
          <ac:chgData name="Abebe, Biniam" userId="S::biniamabebe@my.unt.edu::ecba3f38-a92c-4b3c-93d6-8fe58236beae" providerId="AD" clId="Web-{9F8FC7B1-72FD-9A95-623B-A61D132CC7DE}" dt="2024-05-05T21:52:33.219" v="228"/>
          <ac:picMkLst>
            <pc:docMk/>
            <pc:sldMk cId="2355495194" sldId="280"/>
            <ac:picMk id="5" creationId="{CA372ADC-ACCB-3445-E642-7FC0563918F0}"/>
          </ac:picMkLst>
        </pc:picChg>
        <pc:picChg chg="del">
          <ac:chgData name="Abebe, Biniam" userId="S::biniamabebe@my.unt.edu::ecba3f38-a92c-4b3c-93d6-8fe58236beae" providerId="AD" clId="Web-{9F8FC7B1-72FD-9A95-623B-A61D132CC7DE}" dt="2024-05-05T21:45:57" v="185"/>
          <ac:picMkLst>
            <pc:docMk/>
            <pc:sldMk cId="2355495194" sldId="280"/>
            <ac:picMk id="6" creationId="{95F54010-C45A-05AF-62CD-5461990679C7}"/>
          </ac:picMkLst>
        </pc:picChg>
        <pc:picChg chg="add mod">
          <ac:chgData name="Abebe, Biniam" userId="S::biniamabebe@my.unt.edu::ecba3f38-a92c-4b3c-93d6-8fe58236beae" providerId="AD" clId="Web-{9F8FC7B1-72FD-9A95-623B-A61D132CC7DE}" dt="2024-05-05T21:47:05.550" v="194" actId="1076"/>
          <ac:picMkLst>
            <pc:docMk/>
            <pc:sldMk cId="2355495194" sldId="280"/>
            <ac:picMk id="9" creationId="{71793290-DD1D-238A-014D-667FF906B024}"/>
          </ac:picMkLst>
        </pc:picChg>
        <pc:picChg chg="add mod">
          <ac:chgData name="Abebe, Biniam" userId="S::biniamabebe@my.unt.edu::ecba3f38-a92c-4b3c-93d6-8fe58236beae" providerId="AD" clId="Web-{9F8FC7B1-72FD-9A95-623B-A61D132CC7DE}" dt="2024-05-05T21:48:47.648" v="200" actId="14100"/>
          <ac:picMkLst>
            <pc:docMk/>
            <pc:sldMk cId="2355495194" sldId="280"/>
            <ac:picMk id="10" creationId="{90EDF638-7AB6-C3A0-DE6E-E678BDA0D532}"/>
          </ac:picMkLst>
        </pc:picChg>
      </pc:sldChg>
      <pc:sldChg chg="modSp add replId">
        <pc:chgData name="Abebe, Biniam" userId="S::biniamabebe@my.unt.edu::ecba3f38-a92c-4b3c-93d6-8fe58236beae" providerId="AD" clId="Web-{9F8FC7B1-72FD-9A95-623B-A61D132CC7DE}" dt="2024-05-05T21:43:59.558" v="100" actId="20577"/>
        <pc:sldMkLst>
          <pc:docMk/>
          <pc:sldMk cId="684219360" sldId="281"/>
        </pc:sldMkLst>
        <pc:spChg chg="mod">
          <ac:chgData name="Abebe, Biniam" userId="S::biniamabebe@my.unt.edu::ecba3f38-a92c-4b3c-93d6-8fe58236beae" providerId="AD" clId="Web-{9F8FC7B1-72FD-9A95-623B-A61D132CC7DE}" dt="2024-05-05T21:43:59.558" v="100" actId="20577"/>
          <ac:spMkLst>
            <pc:docMk/>
            <pc:sldMk cId="684219360" sldId="281"/>
            <ac:spMk id="2" creationId="{00000000-0000-0000-0000-000000000000}"/>
          </ac:spMkLst>
        </pc:spChg>
      </pc:sldChg>
      <pc:sldChg chg="modSp add replId">
        <pc:chgData name="Abebe, Biniam" userId="S::biniamabebe@my.unt.edu::ecba3f38-a92c-4b3c-93d6-8fe58236beae" providerId="AD" clId="Web-{9F8FC7B1-72FD-9A95-623B-A61D132CC7DE}" dt="2024-05-05T21:44:13.450" v="154" actId="20577"/>
        <pc:sldMkLst>
          <pc:docMk/>
          <pc:sldMk cId="4198016500" sldId="282"/>
        </pc:sldMkLst>
        <pc:spChg chg="mod">
          <ac:chgData name="Abebe, Biniam" userId="S::biniamabebe@my.unt.edu::ecba3f38-a92c-4b3c-93d6-8fe58236beae" providerId="AD" clId="Web-{9F8FC7B1-72FD-9A95-623B-A61D132CC7DE}" dt="2024-05-05T21:44:13.450" v="154" actId="20577"/>
          <ac:spMkLst>
            <pc:docMk/>
            <pc:sldMk cId="4198016500" sldId="282"/>
            <ac:spMk id="2" creationId="{00000000-0000-0000-0000-000000000000}"/>
          </ac:spMkLst>
        </pc:spChg>
      </pc:sldChg>
    </pc:docChg>
  </pc:docChgLst>
  <pc:docChgLst>
    <pc:chgData name="Schoolcraft, Sharon" userId="S::sharonwhite@my.unt.edu::340c8660-fa96-4cc0-9535-0e06e406334e" providerId="AD" clId="Web-{7C695151-57E7-E74D-D3D2-62A246FFEF3A}"/>
    <pc:docChg chg="modSld">
      <pc:chgData name="Schoolcraft, Sharon" userId="S::sharonwhite@my.unt.edu::340c8660-fa96-4cc0-9535-0e06e406334e" providerId="AD" clId="Web-{7C695151-57E7-E74D-D3D2-62A246FFEF3A}" dt="2024-05-05T21:20:50.679" v="0"/>
      <pc:docMkLst>
        <pc:docMk/>
      </pc:docMkLst>
      <pc:sldChg chg="delSp">
        <pc:chgData name="Schoolcraft, Sharon" userId="S::sharonwhite@my.unt.edu::340c8660-fa96-4cc0-9535-0e06e406334e" providerId="AD" clId="Web-{7C695151-57E7-E74D-D3D2-62A246FFEF3A}" dt="2024-05-05T21:20:50.679" v="0"/>
        <pc:sldMkLst>
          <pc:docMk/>
          <pc:sldMk cId="1783796071" sldId="261"/>
        </pc:sldMkLst>
        <pc:spChg chg="del">
          <ac:chgData name="Schoolcraft, Sharon" userId="S::sharonwhite@my.unt.edu::340c8660-fa96-4cc0-9535-0e06e406334e" providerId="AD" clId="Web-{7C695151-57E7-E74D-D3D2-62A246FFEF3A}" dt="2024-05-05T21:20:50.679" v="0"/>
          <ac:spMkLst>
            <pc:docMk/>
            <pc:sldMk cId="1783796071" sldId="261"/>
            <ac:spMk id="5" creationId="{00000000-0000-0000-0000-000000000000}"/>
          </ac:spMkLst>
        </pc:spChg>
      </pc:sldChg>
    </pc:docChg>
  </pc:docChgLst>
  <pc:docChgLst>
    <pc:chgData name="Hernandez, Maybel" userId="S::maybelhernandez@my.unt.edu::32b0c64a-7530-4d00-b5d2-64e5bca0ee4a" providerId="AD" clId="Web-{567E7A24-461E-293C-1F48-8ADDBBB91755}"/>
    <pc:docChg chg="addSld modSld">
      <pc:chgData name="Hernandez, Maybel" userId="S::maybelhernandez@my.unt.edu::32b0c64a-7530-4d00-b5d2-64e5bca0ee4a" providerId="AD" clId="Web-{567E7A24-461E-293C-1F48-8ADDBBB91755}" dt="2024-05-05T19:37:55.443" v="699"/>
      <pc:docMkLst>
        <pc:docMk/>
      </pc:docMkLst>
      <pc:sldChg chg="addSp delSp modSp">
        <pc:chgData name="Hernandez, Maybel" userId="S::maybelhernandez@my.unt.edu::32b0c64a-7530-4d00-b5d2-64e5bca0ee4a" providerId="AD" clId="Web-{567E7A24-461E-293C-1F48-8ADDBBB91755}" dt="2024-05-05T19:37:55.443" v="699"/>
        <pc:sldMkLst>
          <pc:docMk/>
          <pc:sldMk cId="2142729111" sldId="256"/>
        </pc:sldMkLst>
        <pc:picChg chg="add del mod">
          <ac:chgData name="Hernandez, Maybel" userId="S::maybelhernandez@my.unt.edu::32b0c64a-7530-4d00-b5d2-64e5bca0ee4a" providerId="AD" clId="Web-{567E7A24-461E-293C-1F48-8ADDBBB91755}" dt="2024-05-05T19:24:03.941" v="689"/>
          <ac:picMkLst>
            <pc:docMk/>
            <pc:sldMk cId="2142729111" sldId="256"/>
            <ac:picMk id="4" creationId="{26CC4607-E37E-0472-40DC-BEDCE17E2939}"/>
          </ac:picMkLst>
        </pc:picChg>
        <pc:picChg chg="add del mod">
          <ac:chgData name="Hernandez, Maybel" userId="S::maybelhernandez@my.unt.edu::32b0c64a-7530-4d00-b5d2-64e5bca0ee4a" providerId="AD" clId="Web-{567E7A24-461E-293C-1F48-8ADDBBB91755}" dt="2024-05-05T19:25:11.708" v="691"/>
          <ac:picMkLst>
            <pc:docMk/>
            <pc:sldMk cId="2142729111" sldId="256"/>
            <ac:picMk id="5" creationId="{5F1BA44C-8A57-93E9-F47D-A9069F794371}"/>
          </ac:picMkLst>
        </pc:picChg>
        <pc:picChg chg="add del mod ord">
          <ac:chgData name="Hernandez, Maybel" userId="S::maybelhernandez@my.unt.edu::32b0c64a-7530-4d00-b5d2-64e5bca0ee4a" providerId="AD" clId="Web-{567E7A24-461E-293C-1F48-8ADDBBB91755}" dt="2024-05-05T19:37:55.443" v="699"/>
          <ac:picMkLst>
            <pc:docMk/>
            <pc:sldMk cId="2142729111" sldId="256"/>
            <ac:picMk id="6" creationId="{EC076ABB-2FB7-142F-37A7-4ECBC3070F17}"/>
          </ac:picMkLst>
        </pc:picChg>
      </pc:sldChg>
      <pc:sldChg chg="addSp delSp modSp">
        <pc:chgData name="Hernandez, Maybel" userId="S::maybelhernandez@my.unt.edu::32b0c64a-7530-4d00-b5d2-64e5bca0ee4a" providerId="AD" clId="Web-{567E7A24-461E-293C-1F48-8ADDBBB91755}" dt="2024-05-05T18:35:32.338" v="683" actId="20577"/>
        <pc:sldMkLst>
          <pc:docMk/>
          <pc:sldMk cId="3387061768" sldId="262"/>
        </pc:sldMkLst>
        <pc:spChg chg="mod">
          <ac:chgData name="Hernandez, Maybel" userId="S::maybelhernandez@my.unt.edu::32b0c64a-7530-4d00-b5d2-64e5bca0ee4a" providerId="AD" clId="Web-{567E7A24-461E-293C-1F48-8ADDBBB91755}" dt="2024-05-05T18:10:46.284" v="427" actId="20577"/>
          <ac:spMkLst>
            <pc:docMk/>
            <pc:sldMk cId="3387061768" sldId="262"/>
            <ac:spMk id="2" creationId="{00000000-0000-0000-0000-000000000000}"/>
          </ac:spMkLst>
        </pc:spChg>
        <pc:spChg chg="add del mod">
          <ac:chgData name="Hernandez, Maybel" userId="S::maybelhernandez@my.unt.edu::32b0c64a-7530-4d00-b5d2-64e5bca0ee4a" providerId="AD" clId="Web-{567E7A24-461E-293C-1F48-8ADDBBB91755}" dt="2024-05-05T18:12:00.144" v="446"/>
          <ac:spMkLst>
            <pc:docMk/>
            <pc:sldMk cId="3387061768" sldId="262"/>
            <ac:spMk id="4" creationId="{32D88BB8-3F3B-1D3E-6260-991BAE7FFA2F}"/>
          </ac:spMkLst>
        </pc:spChg>
        <pc:spChg chg="add del mod">
          <ac:chgData name="Hernandez, Maybel" userId="S::maybelhernandez@my.unt.edu::32b0c64a-7530-4d00-b5d2-64e5bca0ee4a" providerId="AD" clId="Web-{567E7A24-461E-293C-1F48-8ADDBBB91755}" dt="2024-05-05T18:12:02.831" v="447"/>
          <ac:spMkLst>
            <pc:docMk/>
            <pc:sldMk cId="3387061768" sldId="262"/>
            <ac:spMk id="6" creationId="{C6987CF4-C415-E004-B16B-63D9ABAB573A}"/>
          </ac:spMkLst>
        </pc:spChg>
        <pc:spChg chg="del mod">
          <ac:chgData name="Hernandez, Maybel" userId="S::maybelhernandez@my.unt.edu::32b0c64a-7530-4d00-b5d2-64e5bca0ee4a" providerId="AD" clId="Web-{567E7A24-461E-293C-1F48-8ADDBBB91755}" dt="2024-05-05T18:34:32.368" v="674"/>
          <ac:spMkLst>
            <pc:docMk/>
            <pc:sldMk cId="3387061768" sldId="262"/>
            <ac:spMk id="7" creationId="{00000000-0000-0000-0000-000000000000}"/>
          </ac:spMkLst>
        </pc:spChg>
        <pc:spChg chg="mod">
          <ac:chgData name="Hernandez, Maybel" userId="S::maybelhernandez@my.unt.edu::32b0c64a-7530-4d00-b5d2-64e5bca0ee4a" providerId="AD" clId="Web-{567E7A24-461E-293C-1F48-8ADDBBB91755}" dt="2024-05-05T18:35:32.338" v="683" actId="20577"/>
          <ac:spMkLst>
            <pc:docMk/>
            <pc:sldMk cId="3387061768" sldId="262"/>
            <ac:spMk id="8" creationId="{00000000-0000-0000-0000-000000000000}"/>
          </ac:spMkLst>
        </pc:spChg>
        <pc:spChg chg="del mod">
          <ac:chgData name="Hernandez, Maybel" userId="S::maybelhernandez@my.unt.edu::32b0c64a-7530-4d00-b5d2-64e5bca0ee4a" providerId="AD" clId="Web-{567E7A24-461E-293C-1F48-8ADDBBB91755}" dt="2024-05-05T18:11:55.550" v="444"/>
          <ac:spMkLst>
            <pc:docMk/>
            <pc:sldMk cId="3387061768" sldId="262"/>
            <ac:spMk id="9" creationId="{00000000-0000-0000-0000-000000000000}"/>
          </ac:spMkLst>
        </pc:spChg>
        <pc:spChg chg="del mod">
          <ac:chgData name="Hernandez, Maybel" userId="S::maybelhernandez@my.unt.edu::32b0c64a-7530-4d00-b5d2-64e5bca0ee4a" providerId="AD" clId="Web-{567E7A24-461E-293C-1F48-8ADDBBB91755}" dt="2024-05-05T18:11:58.066" v="445"/>
          <ac:spMkLst>
            <pc:docMk/>
            <pc:sldMk cId="3387061768" sldId="262"/>
            <ac:spMk id="10" creationId="{00000000-0000-0000-0000-000000000000}"/>
          </ac:spMkLst>
        </pc:spChg>
        <pc:spChg chg="add del mod">
          <ac:chgData name="Hernandez, Maybel" userId="S::maybelhernandez@my.unt.edu::32b0c64a-7530-4d00-b5d2-64e5bca0ee4a" providerId="AD" clId="Web-{567E7A24-461E-293C-1F48-8ADDBBB91755}" dt="2024-05-05T18:34:36.197" v="675"/>
          <ac:spMkLst>
            <pc:docMk/>
            <pc:sldMk cId="3387061768" sldId="262"/>
            <ac:spMk id="12" creationId="{FF9B77AD-993A-3219-5AF4-B15611B89C43}"/>
          </ac:spMkLst>
        </pc:spChg>
      </pc:sldChg>
      <pc:sldChg chg="addSp delSp modSp mod setBg modClrScheme delDesignElem chgLayout">
        <pc:chgData name="Hernandez, Maybel" userId="S::maybelhernandez@my.unt.edu::32b0c64a-7530-4d00-b5d2-64e5bca0ee4a" providerId="AD" clId="Web-{567E7A24-461E-293C-1F48-8ADDBBB91755}" dt="2024-05-05T19:36:50.582" v="692" actId="20577"/>
        <pc:sldMkLst>
          <pc:docMk/>
          <pc:sldMk cId="3440500440" sldId="263"/>
        </pc:sldMkLst>
        <pc:spChg chg="mod ord">
          <ac:chgData name="Hernandez, Maybel" userId="S::maybelhernandez@my.unt.edu::32b0c64a-7530-4d00-b5d2-64e5bca0ee4a" providerId="AD" clId="Web-{567E7A24-461E-293C-1F48-8ADDBBB91755}" dt="2024-05-05T18:35:40.634" v="684" actId="20577"/>
          <ac:spMkLst>
            <pc:docMk/>
            <pc:sldMk cId="3440500440" sldId="263"/>
            <ac:spMk id="2" creationId="{00000000-0000-0000-0000-000000000000}"/>
          </ac:spMkLst>
        </pc:spChg>
        <pc:spChg chg="add del mod">
          <ac:chgData name="Hernandez, Maybel" userId="S::maybelhernandez@my.unt.edu::32b0c64a-7530-4d00-b5d2-64e5bca0ee4a" providerId="AD" clId="Web-{567E7A24-461E-293C-1F48-8ADDBBB91755}" dt="2024-05-05T18:14:26.566" v="468"/>
          <ac:spMkLst>
            <pc:docMk/>
            <pc:sldMk cId="3440500440" sldId="263"/>
            <ac:spMk id="4" creationId="{385E95B1-AB7F-1BE9-F9C4-F489239955A7}"/>
          </ac:spMkLst>
        </pc:spChg>
        <pc:spChg chg="add del mod">
          <ac:chgData name="Hernandez, Maybel" userId="S::maybelhernandez@my.unt.edu::32b0c64a-7530-4d00-b5d2-64e5bca0ee4a" providerId="AD" clId="Web-{567E7A24-461E-293C-1F48-8ADDBBB91755}" dt="2024-05-05T18:15:13.770" v="472"/>
          <ac:spMkLst>
            <pc:docMk/>
            <pc:sldMk cId="3440500440" sldId="263"/>
            <ac:spMk id="6" creationId="{D9640725-3D55-CE43-30F4-BE7C1B9DB38B}"/>
          </ac:spMkLst>
        </pc:spChg>
        <pc:spChg chg="add del mod">
          <ac:chgData name="Hernandez, Maybel" userId="S::maybelhernandez@my.unt.edu::32b0c64a-7530-4d00-b5d2-64e5bca0ee4a" providerId="AD" clId="Web-{567E7A24-461E-293C-1F48-8ADDBBB91755}" dt="2024-05-05T18:15:13.770" v="472"/>
          <ac:spMkLst>
            <pc:docMk/>
            <pc:sldMk cId="3440500440" sldId="263"/>
            <ac:spMk id="7" creationId="{7480F9BA-EB20-7704-0A41-160BC4779237}"/>
          </ac:spMkLst>
        </pc:spChg>
        <pc:spChg chg="add del mod ord">
          <ac:chgData name="Hernandez, Maybel" userId="S::maybelhernandez@my.unt.edu::32b0c64a-7530-4d00-b5d2-64e5bca0ee4a" providerId="AD" clId="Web-{567E7A24-461E-293C-1F48-8ADDBBB91755}" dt="2024-05-05T18:23:04.975" v="567"/>
          <ac:spMkLst>
            <pc:docMk/>
            <pc:sldMk cId="3440500440" sldId="263"/>
            <ac:spMk id="8" creationId="{C4A70140-9630-C189-8353-FD3C8131D535}"/>
          </ac:spMkLst>
        </pc:spChg>
        <pc:spChg chg="add del mod ord">
          <ac:chgData name="Hernandez, Maybel" userId="S::maybelhernandez@my.unt.edu::32b0c64a-7530-4d00-b5d2-64e5bca0ee4a" providerId="AD" clId="Web-{567E7A24-461E-293C-1F48-8ADDBBB91755}" dt="2024-05-05T18:32:53.431" v="657"/>
          <ac:spMkLst>
            <pc:docMk/>
            <pc:sldMk cId="3440500440" sldId="263"/>
            <ac:spMk id="9" creationId="{BC891076-B7E9-27DB-37F4-D9118FEDA350}"/>
          </ac:spMkLst>
        </pc:spChg>
        <pc:spChg chg="add del mod">
          <ac:chgData name="Hernandez, Maybel" userId="S::maybelhernandez@my.unt.edu::32b0c64a-7530-4d00-b5d2-64e5bca0ee4a" providerId="AD" clId="Web-{567E7A24-461E-293C-1F48-8ADDBBB91755}" dt="2024-05-05T18:22:08.303" v="556"/>
          <ac:spMkLst>
            <pc:docMk/>
            <pc:sldMk cId="3440500440" sldId="263"/>
            <ac:spMk id="11" creationId="{2DD28642-8025-3648-3CEA-35D771A522B2}"/>
          </ac:spMkLst>
        </pc:spChg>
        <pc:spChg chg="add del mod ord">
          <ac:chgData name="Hernandez, Maybel" userId="S::maybelhernandez@my.unt.edu::32b0c64a-7530-4d00-b5d2-64e5bca0ee4a" providerId="AD" clId="Web-{567E7A24-461E-293C-1F48-8ADDBBB91755}" dt="2024-05-05T18:23:09.662" v="569"/>
          <ac:spMkLst>
            <pc:docMk/>
            <pc:sldMk cId="3440500440" sldId="263"/>
            <ac:spMk id="12" creationId="{7771A1A6-B02F-AAA8-0014-9936429A47B8}"/>
          </ac:spMkLst>
        </pc:spChg>
        <pc:spChg chg="add del mod ord">
          <ac:chgData name="Hernandez, Maybel" userId="S::maybelhernandez@my.unt.edu::32b0c64a-7530-4d00-b5d2-64e5bca0ee4a" providerId="AD" clId="Web-{567E7A24-461E-293C-1F48-8ADDBBB91755}" dt="2024-05-05T18:23:11.881" v="570"/>
          <ac:spMkLst>
            <pc:docMk/>
            <pc:sldMk cId="3440500440" sldId="263"/>
            <ac:spMk id="13" creationId="{F9BFA11D-39DA-417F-AB5D-7BEB72930B85}"/>
          </ac:spMkLst>
        </pc:spChg>
        <pc:spChg chg="add del">
          <ac:chgData name="Hernandez, Maybel" userId="S::maybelhernandez@my.unt.edu::32b0c64a-7530-4d00-b5d2-64e5bca0ee4a" providerId="AD" clId="Web-{567E7A24-461E-293C-1F48-8ADDBBB91755}" dt="2024-05-05T18:17:14.551" v="493"/>
          <ac:spMkLst>
            <pc:docMk/>
            <pc:sldMk cId="3440500440" sldId="263"/>
            <ac:spMk id="14" creationId="{4C608BEB-860E-4094-8511-78603564A75E}"/>
          </ac:spMkLst>
        </pc:spChg>
        <pc:spChg chg="add del mod">
          <ac:chgData name="Hernandez, Maybel" userId="S::maybelhernandez@my.unt.edu::32b0c64a-7530-4d00-b5d2-64e5bca0ee4a" providerId="AD" clId="Web-{567E7A24-461E-293C-1F48-8ADDBBB91755}" dt="2024-05-05T18:22:20.834" v="559"/>
          <ac:spMkLst>
            <pc:docMk/>
            <pc:sldMk cId="3440500440" sldId="263"/>
            <ac:spMk id="17" creationId="{2A7301EF-F024-10EB-5117-BC257EC11DE0}"/>
          </ac:spMkLst>
        </pc:spChg>
        <pc:spChg chg="add del mod">
          <ac:chgData name="Hernandez, Maybel" userId="S::maybelhernandez@my.unt.edu::32b0c64a-7530-4d00-b5d2-64e5bca0ee4a" providerId="AD" clId="Web-{567E7A24-461E-293C-1F48-8ADDBBB91755}" dt="2024-05-05T18:23:07.428" v="568"/>
          <ac:spMkLst>
            <pc:docMk/>
            <pc:sldMk cId="3440500440" sldId="263"/>
            <ac:spMk id="19" creationId="{870020E8-A96D-F2A1-F514-F62FECF16897}"/>
          </ac:spMkLst>
        </pc:spChg>
        <pc:spChg chg="add del mod">
          <ac:chgData name="Hernandez, Maybel" userId="S::maybelhernandez@my.unt.edu::32b0c64a-7530-4d00-b5d2-64e5bca0ee4a" providerId="AD" clId="Web-{567E7A24-461E-293C-1F48-8ADDBBB91755}" dt="2024-05-05T18:33:07.696" v="662"/>
          <ac:spMkLst>
            <pc:docMk/>
            <pc:sldMk cId="3440500440" sldId="263"/>
            <ac:spMk id="21" creationId="{0C25562F-D6B7-CA82-FFBB-3AADCB58495D}"/>
          </ac:spMkLst>
        </pc:spChg>
        <pc:spChg chg="add mod">
          <ac:chgData name="Hernandez, Maybel" userId="S::maybelhernandez@my.unt.edu::32b0c64a-7530-4d00-b5d2-64e5bca0ee4a" providerId="AD" clId="Web-{567E7A24-461E-293C-1F48-8ADDBBB91755}" dt="2024-05-05T19:36:50.582" v="692" actId="20577"/>
          <ac:spMkLst>
            <pc:docMk/>
            <pc:sldMk cId="3440500440" sldId="263"/>
            <ac:spMk id="23" creationId="{0726805A-C9D0-9791-799E-3D77472F1D7D}"/>
          </ac:spMkLst>
        </pc:spChg>
        <pc:cxnChg chg="add del">
          <ac:chgData name="Hernandez, Maybel" userId="S::maybelhernandez@my.unt.edu::32b0c64a-7530-4d00-b5d2-64e5bca0ee4a" providerId="AD" clId="Web-{567E7A24-461E-293C-1F48-8ADDBBB91755}" dt="2024-05-05T18:17:14.551" v="493"/>
          <ac:cxnSpMkLst>
            <pc:docMk/>
            <pc:sldMk cId="3440500440" sldId="263"/>
            <ac:cxnSpMk id="16" creationId="{1F16A8D4-FE87-4604-88B2-394B5D1EB437}"/>
          </ac:cxnSpMkLst>
        </pc:cxnChg>
      </pc:sldChg>
      <pc:sldChg chg="modSp">
        <pc:chgData name="Hernandez, Maybel" userId="S::maybelhernandez@my.unt.edu::32b0c64a-7530-4d00-b5d2-64e5bca0ee4a" providerId="AD" clId="Web-{567E7A24-461E-293C-1F48-8ADDBBB91755}" dt="2024-05-05T15:51:12.773" v="21" actId="1076"/>
        <pc:sldMkLst>
          <pc:docMk/>
          <pc:sldMk cId="2521986180" sldId="266"/>
        </pc:sldMkLst>
        <pc:spChg chg="mod">
          <ac:chgData name="Hernandez, Maybel" userId="S::maybelhernandez@my.unt.edu::32b0c64a-7530-4d00-b5d2-64e5bca0ee4a" providerId="AD" clId="Web-{567E7A24-461E-293C-1F48-8ADDBBB91755}" dt="2024-05-05T15:51:01.882" v="19" actId="1076"/>
          <ac:spMkLst>
            <pc:docMk/>
            <pc:sldMk cId="2521986180" sldId="266"/>
            <ac:spMk id="2" creationId="{00000000-0000-0000-0000-000000000000}"/>
          </ac:spMkLst>
        </pc:spChg>
        <pc:spChg chg="mod">
          <ac:chgData name="Hernandez, Maybel" userId="S::maybelhernandez@my.unt.edu::32b0c64a-7530-4d00-b5d2-64e5bca0ee4a" providerId="AD" clId="Web-{567E7A24-461E-293C-1F48-8ADDBBB91755}" dt="2024-05-05T15:51:06.038" v="20" actId="1076"/>
          <ac:spMkLst>
            <pc:docMk/>
            <pc:sldMk cId="2521986180" sldId="266"/>
            <ac:spMk id="6" creationId="{00000000-0000-0000-0000-000000000000}"/>
          </ac:spMkLst>
        </pc:spChg>
        <pc:picChg chg="mod">
          <ac:chgData name="Hernandez, Maybel" userId="S::maybelhernandez@my.unt.edu::32b0c64a-7530-4d00-b5d2-64e5bca0ee4a" providerId="AD" clId="Web-{567E7A24-461E-293C-1F48-8ADDBBB91755}" dt="2024-05-05T15:50:56.585" v="18" actId="1076"/>
          <ac:picMkLst>
            <pc:docMk/>
            <pc:sldMk cId="2521986180" sldId="266"/>
            <ac:picMk id="9" creationId="{9410395E-4573-C66C-2937-E8E4A9C50181}"/>
          </ac:picMkLst>
        </pc:picChg>
        <pc:picChg chg="mod">
          <ac:chgData name="Hernandez, Maybel" userId="S::maybelhernandez@my.unt.edu::32b0c64a-7530-4d00-b5d2-64e5bca0ee4a" providerId="AD" clId="Web-{567E7A24-461E-293C-1F48-8ADDBBB91755}" dt="2024-05-05T15:51:12.773" v="21" actId="1076"/>
          <ac:picMkLst>
            <pc:docMk/>
            <pc:sldMk cId="2521986180" sldId="266"/>
            <ac:picMk id="10" creationId="{0068D7BA-09F9-435E-6818-D794A08C50CB}"/>
          </ac:picMkLst>
        </pc:picChg>
      </pc:sldChg>
      <pc:sldChg chg="modSp">
        <pc:chgData name="Hernandez, Maybel" userId="S::maybelhernandez@my.unt.edu::32b0c64a-7530-4d00-b5d2-64e5bca0ee4a" providerId="AD" clId="Web-{567E7A24-461E-293C-1F48-8ADDBBB91755}" dt="2024-05-05T03:42:12.540" v="2" actId="1076"/>
        <pc:sldMkLst>
          <pc:docMk/>
          <pc:sldMk cId="672319753" sldId="270"/>
        </pc:sldMkLst>
        <pc:picChg chg="mod">
          <ac:chgData name="Hernandez, Maybel" userId="S::maybelhernandez@my.unt.edu::32b0c64a-7530-4d00-b5d2-64e5bca0ee4a" providerId="AD" clId="Web-{567E7A24-461E-293C-1F48-8ADDBBB91755}" dt="2024-05-05T03:42:12.540" v="2" actId="1076"/>
          <ac:picMkLst>
            <pc:docMk/>
            <pc:sldMk cId="672319753" sldId="270"/>
            <ac:picMk id="3" creationId="{4519E89D-6A53-159C-209E-FD50A65D027D}"/>
          </ac:picMkLst>
        </pc:picChg>
      </pc:sldChg>
      <pc:sldChg chg="addSp delSp modSp add mod replId modClrScheme chgLayout">
        <pc:chgData name="Hernandez, Maybel" userId="S::maybelhernandez@my.unt.edu::32b0c64a-7530-4d00-b5d2-64e5bca0ee4a" providerId="AD" clId="Web-{567E7A24-461E-293C-1F48-8ADDBBB91755}" dt="2024-05-05T18:32:36.524" v="654" actId="1076"/>
        <pc:sldMkLst>
          <pc:docMk/>
          <pc:sldMk cId="2168559335" sldId="271"/>
        </pc:sldMkLst>
        <pc:spChg chg="mod ord">
          <ac:chgData name="Hernandez, Maybel" userId="S::maybelhernandez@my.unt.edu::32b0c64a-7530-4d00-b5d2-64e5bca0ee4a" providerId="AD" clId="Web-{567E7A24-461E-293C-1F48-8ADDBBB91755}" dt="2024-05-05T18:24:17.053" v="584"/>
          <ac:spMkLst>
            <pc:docMk/>
            <pc:sldMk cId="2168559335" sldId="271"/>
            <ac:spMk id="2" creationId="{00000000-0000-0000-0000-000000000000}"/>
          </ac:spMkLst>
        </pc:spChg>
        <pc:spChg chg="add del mod">
          <ac:chgData name="Hernandez, Maybel" userId="S::maybelhernandez@my.unt.edu::32b0c64a-7530-4d00-b5d2-64e5bca0ee4a" providerId="AD" clId="Web-{567E7A24-461E-293C-1F48-8ADDBBB91755}" dt="2024-05-05T18:22:44.303" v="564"/>
          <ac:spMkLst>
            <pc:docMk/>
            <pc:sldMk cId="2168559335" sldId="271"/>
            <ac:spMk id="4" creationId="{0220EE2D-DD48-1906-14AE-F68F3FF75B9A}"/>
          </ac:spMkLst>
        </pc:spChg>
        <pc:spChg chg="add mod ord">
          <ac:chgData name="Hernandez, Maybel" userId="S::maybelhernandez@my.unt.edu::32b0c64a-7530-4d00-b5d2-64e5bca0ee4a" providerId="AD" clId="Web-{567E7A24-461E-293C-1F48-8ADDBBB91755}" dt="2024-05-05T18:32:36.524" v="654" actId="1076"/>
          <ac:spMkLst>
            <pc:docMk/>
            <pc:sldMk cId="2168559335" sldId="271"/>
            <ac:spMk id="5" creationId="{4766180F-7CEC-05C2-901E-B394CE6596B5}"/>
          </ac:spMkLst>
        </pc:spChg>
        <pc:spChg chg="add del mod">
          <ac:chgData name="Hernandez, Maybel" userId="S::maybelhernandez@my.unt.edu::32b0c64a-7530-4d00-b5d2-64e5bca0ee4a" providerId="AD" clId="Web-{567E7A24-461E-293C-1F48-8ADDBBB91755}" dt="2024-05-05T18:27:16.398" v="622"/>
          <ac:spMkLst>
            <pc:docMk/>
            <pc:sldMk cId="2168559335" sldId="271"/>
            <ac:spMk id="6" creationId="{9EBF70C4-C6BD-47F2-08A7-9EF4B6B7C1B9}"/>
          </ac:spMkLst>
        </pc:spChg>
        <pc:spChg chg="del">
          <ac:chgData name="Hernandez, Maybel" userId="S::maybelhernandez@my.unt.edu::32b0c64a-7530-4d00-b5d2-64e5bca0ee4a" providerId="AD" clId="Web-{567E7A24-461E-293C-1F48-8ADDBBB91755}" dt="2024-05-05T18:22:40.022" v="563"/>
          <ac:spMkLst>
            <pc:docMk/>
            <pc:sldMk cId="2168559335" sldId="271"/>
            <ac:spMk id="7" creationId="{00000000-0000-0000-0000-000000000000}"/>
          </ac:spMkLst>
        </pc:spChg>
        <pc:spChg chg="mod ord">
          <ac:chgData name="Hernandez, Maybel" userId="S::maybelhernandez@my.unt.edu::32b0c64a-7530-4d00-b5d2-64e5bca0ee4a" providerId="AD" clId="Web-{567E7A24-461E-293C-1F48-8ADDBBB91755}" dt="2024-05-05T18:29:53.133" v="635" actId="1076"/>
          <ac:spMkLst>
            <pc:docMk/>
            <pc:sldMk cId="2168559335" sldId="271"/>
            <ac:spMk id="8" creationId="{00000000-0000-0000-0000-000000000000}"/>
          </ac:spMkLst>
        </pc:spChg>
        <pc:spChg chg="add del mod">
          <ac:chgData name="Hernandez, Maybel" userId="S::maybelhernandez@my.unt.edu::32b0c64a-7530-4d00-b5d2-64e5bca0ee4a" providerId="AD" clId="Web-{567E7A24-461E-293C-1F48-8ADDBBB91755}" dt="2024-05-05T18:27:08.851" v="621"/>
          <ac:spMkLst>
            <pc:docMk/>
            <pc:sldMk cId="2168559335" sldId="271"/>
            <ac:spMk id="10" creationId="{B0C24A40-A6D9-FB92-642A-E8E2D9D2067F}"/>
          </ac:spMkLst>
        </pc:spChg>
        <pc:spChg chg="add mod">
          <ac:chgData name="Hernandez, Maybel" userId="S::maybelhernandez@my.unt.edu::32b0c64a-7530-4d00-b5d2-64e5bca0ee4a" providerId="AD" clId="Web-{567E7A24-461E-293C-1F48-8ADDBBB91755}" dt="2024-05-05T18:32:27.680" v="653" actId="1076"/>
          <ac:spMkLst>
            <pc:docMk/>
            <pc:sldMk cId="2168559335" sldId="271"/>
            <ac:spMk id="12" creationId="{68A0308E-E3BF-33E2-92BB-2DEE36E4CF19}"/>
          </ac:spMkLst>
        </pc:spChg>
      </pc:sldChg>
    </pc:docChg>
  </pc:docChgLst>
  <pc:docChgLst>
    <pc:chgData name="Abebe, Biniam" userId="S::biniamabebe@my.unt.edu::ecba3f38-a92c-4b3c-93d6-8fe58236beae" providerId="AD" clId="Web-{F2E742B7-30D7-5C50-E735-A4CFF02B45B9}"/>
    <pc:docChg chg="modSld">
      <pc:chgData name="Abebe, Biniam" userId="S::biniamabebe@my.unt.edu::ecba3f38-a92c-4b3c-93d6-8fe58236beae" providerId="AD" clId="Web-{F2E742B7-30D7-5C50-E735-A4CFF02B45B9}" dt="2024-05-05T21:35:50.790" v="17" actId="20577"/>
      <pc:docMkLst>
        <pc:docMk/>
      </pc:docMkLst>
      <pc:sldChg chg="modSp">
        <pc:chgData name="Abebe, Biniam" userId="S::biniamabebe@my.unt.edu::ecba3f38-a92c-4b3c-93d6-8fe58236beae" providerId="AD" clId="Web-{F2E742B7-30D7-5C50-E735-A4CFF02B45B9}" dt="2024-05-05T21:33:31.644" v="9" actId="20577"/>
        <pc:sldMkLst>
          <pc:docMk/>
          <pc:sldMk cId="2426022026" sldId="260"/>
        </pc:sldMkLst>
        <pc:spChg chg="mod">
          <ac:chgData name="Abebe, Biniam" userId="S::biniamabebe@my.unt.edu::ecba3f38-a92c-4b3c-93d6-8fe58236beae" providerId="AD" clId="Web-{F2E742B7-30D7-5C50-E735-A4CFF02B45B9}" dt="2024-05-05T21:33:31.644" v="9" actId="20577"/>
          <ac:spMkLst>
            <pc:docMk/>
            <pc:sldMk cId="2426022026" sldId="260"/>
            <ac:spMk id="5" creationId="{00000000-0000-0000-0000-000000000000}"/>
          </ac:spMkLst>
        </pc:spChg>
      </pc:sldChg>
      <pc:sldChg chg="modSp">
        <pc:chgData name="Abebe, Biniam" userId="S::biniamabebe@my.unt.edu::ecba3f38-a92c-4b3c-93d6-8fe58236beae" providerId="AD" clId="Web-{F2E742B7-30D7-5C50-E735-A4CFF02B45B9}" dt="2024-05-05T21:35:50.790" v="17" actId="20577"/>
        <pc:sldMkLst>
          <pc:docMk/>
          <pc:sldMk cId="3213382505" sldId="274"/>
        </pc:sldMkLst>
        <pc:spChg chg="mod">
          <ac:chgData name="Abebe, Biniam" userId="S::biniamabebe@my.unt.edu::ecba3f38-a92c-4b3c-93d6-8fe58236beae" providerId="AD" clId="Web-{F2E742B7-30D7-5C50-E735-A4CFF02B45B9}" dt="2024-05-05T21:35:50.790" v="17" actId="20577"/>
          <ac:spMkLst>
            <pc:docMk/>
            <pc:sldMk cId="3213382505" sldId="274"/>
            <ac:spMk id="2" creationId="{84A62AC1-3B45-7D6E-A27C-0423E9A308E7}"/>
          </ac:spMkLst>
        </pc:spChg>
      </pc:sldChg>
    </pc:docChg>
  </pc:docChgLst>
  <pc:docChgLst>
    <pc:chgData name="Nepal, Binod" userId="S::binodnepal@my.unt.edu::50276b5e-fe77-466a-bcd5-0364a6be500f" providerId="AD" clId="Web-{5640BF88-8776-8DDE-0303-A421E3E4BA83}"/>
    <pc:docChg chg="modSld">
      <pc:chgData name="Nepal, Binod" userId="S::binodnepal@my.unt.edu::50276b5e-fe77-466a-bcd5-0364a6be500f" providerId="AD" clId="Web-{5640BF88-8776-8DDE-0303-A421E3E4BA83}" dt="2024-05-05T21:44:02.686" v="250" actId="20577"/>
      <pc:docMkLst>
        <pc:docMk/>
      </pc:docMkLst>
      <pc:sldChg chg="modSp">
        <pc:chgData name="Nepal, Binod" userId="S::binodnepal@my.unt.edu::50276b5e-fe77-466a-bcd5-0364a6be500f" providerId="AD" clId="Web-{5640BF88-8776-8DDE-0303-A421E3E4BA83}" dt="2024-05-05T21:44:02.686" v="250" actId="20577"/>
        <pc:sldMkLst>
          <pc:docMk/>
          <pc:sldMk cId="2426022026" sldId="260"/>
        </pc:sldMkLst>
        <pc:spChg chg="mod">
          <ac:chgData name="Nepal, Binod" userId="S::binodnepal@my.unt.edu::50276b5e-fe77-466a-bcd5-0364a6be500f" providerId="AD" clId="Web-{5640BF88-8776-8DDE-0303-A421E3E4BA83}" dt="2024-05-05T21:44:02.686" v="250" actId="20577"/>
          <ac:spMkLst>
            <pc:docMk/>
            <pc:sldMk cId="2426022026" sldId="260"/>
            <ac:spMk id="5" creationId="{00000000-0000-0000-0000-000000000000}"/>
          </ac:spMkLst>
        </pc:spChg>
      </pc:sldChg>
    </pc:docChg>
  </pc:docChgLst>
  <pc:docChgLst>
    <pc:chgData name="Abebe, Biniam" userId="S::biniamabebe@my.unt.edu::ecba3f38-a92c-4b3c-93d6-8fe58236beae" providerId="AD" clId="Web-{22428424-59EC-6020-1A33-D750732203B3}"/>
    <pc:docChg chg="addSld delSld modSld">
      <pc:chgData name="Abebe, Biniam" userId="S::biniamabebe@my.unt.edu::ecba3f38-a92c-4b3c-93d6-8fe58236beae" providerId="AD" clId="Web-{22428424-59EC-6020-1A33-D750732203B3}" dt="2024-05-05T20:59:17.349" v="269"/>
      <pc:docMkLst>
        <pc:docMk/>
      </pc:docMkLst>
      <pc:sldChg chg="addSp modSp">
        <pc:chgData name="Abebe, Biniam" userId="S::biniamabebe@my.unt.edu::ecba3f38-a92c-4b3c-93d6-8fe58236beae" providerId="AD" clId="Web-{22428424-59EC-6020-1A33-D750732203B3}" dt="2024-05-05T20:54:45.713" v="213" actId="14100"/>
        <pc:sldMkLst>
          <pc:docMk/>
          <pc:sldMk cId="1900486290" sldId="258"/>
        </pc:sldMkLst>
        <pc:picChg chg="add mod">
          <ac:chgData name="Abebe, Biniam" userId="S::biniamabebe@my.unt.edu::ecba3f38-a92c-4b3c-93d6-8fe58236beae" providerId="AD" clId="Web-{22428424-59EC-6020-1A33-D750732203B3}" dt="2024-05-05T20:54:45.713" v="213" actId="14100"/>
          <ac:picMkLst>
            <pc:docMk/>
            <pc:sldMk cId="1900486290" sldId="258"/>
            <ac:picMk id="3" creationId="{3911890F-4017-A17A-780E-4925B456979B}"/>
          </ac:picMkLst>
        </pc:picChg>
      </pc:sldChg>
      <pc:sldChg chg="addSp modSp">
        <pc:chgData name="Abebe, Biniam" userId="S::biniamabebe@my.unt.edu::ecba3f38-a92c-4b3c-93d6-8fe58236beae" providerId="AD" clId="Web-{22428424-59EC-6020-1A33-D750732203B3}" dt="2024-05-05T20:57:23.720" v="243" actId="14100"/>
        <pc:sldMkLst>
          <pc:docMk/>
          <pc:sldMk cId="1180589104" sldId="259"/>
        </pc:sldMkLst>
        <pc:picChg chg="add mod">
          <ac:chgData name="Abebe, Biniam" userId="S::biniamabebe@my.unt.edu::ecba3f38-a92c-4b3c-93d6-8fe58236beae" providerId="AD" clId="Web-{22428424-59EC-6020-1A33-D750732203B3}" dt="2024-05-05T20:57:23.720" v="243" actId="14100"/>
          <ac:picMkLst>
            <pc:docMk/>
            <pc:sldMk cId="1180589104" sldId="259"/>
            <ac:picMk id="4" creationId="{A426024B-4B5A-36D8-8D07-77C6DE0EBC5B}"/>
          </ac:picMkLst>
        </pc:picChg>
        <pc:picChg chg="mod">
          <ac:chgData name="Abebe, Biniam" userId="S::biniamabebe@my.unt.edu::ecba3f38-a92c-4b3c-93d6-8fe58236beae" providerId="AD" clId="Web-{22428424-59EC-6020-1A33-D750732203B3}" dt="2024-05-05T20:54:50.713" v="214" actId="1076"/>
          <ac:picMkLst>
            <pc:docMk/>
            <pc:sldMk cId="1180589104" sldId="259"/>
            <ac:picMk id="9" creationId="{EA94BE5F-A096-6768-3879-85B242B18647}"/>
          </ac:picMkLst>
        </pc:picChg>
      </pc:sldChg>
      <pc:sldChg chg="addSp modSp">
        <pc:chgData name="Abebe, Biniam" userId="S::biniamabebe@my.unt.edu::ecba3f38-a92c-4b3c-93d6-8fe58236beae" providerId="AD" clId="Web-{22428424-59EC-6020-1A33-D750732203B3}" dt="2024-05-05T20:58:45.676" v="262" actId="1076"/>
        <pc:sldMkLst>
          <pc:docMk/>
          <pc:sldMk cId="2426022026" sldId="260"/>
        </pc:sldMkLst>
        <pc:spChg chg="mod">
          <ac:chgData name="Abebe, Biniam" userId="S::biniamabebe@my.unt.edu::ecba3f38-a92c-4b3c-93d6-8fe58236beae" providerId="AD" clId="Web-{22428424-59EC-6020-1A33-D750732203B3}" dt="2024-05-05T20:47:02.149" v="172" actId="20577"/>
          <ac:spMkLst>
            <pc:docMk/>
            <pc:sldMk cId="2426022026" sldId="260"/>
            <ac:spMk id="5" creationId="{00000000-0000-0000-0000-000000000000}"/>
          </ac:spMkLst>
        </pc:spChg>
        <pc:graphicFrameChg chg="modGraphic">
          <ac:chgData name="Abebe, Biniam" userId="S::biniamabebe@my.unt.edu::ecba3f38-a92c-4b3c-93d6-8fe58236beae" providerId="AD" clId="Web-{22428424-59EC-6020-1A33-D750732203B3}" dt="2024-05-05T20:40:57.963" v="47" actId="20577"/>
          <ac:graphicFrameMkLst>
            <pc:docMk/>
            <pc:sldMk cId="2426022026" sldId="260"/>
            <ac:graphicFrameMk id="6" creationId="{00000000-0000-0000-0000-000000000000}"/>
          </ac:graphicFrameMkLst>
        </pc:graphicFrameChg>
        <pc:picChg chg="add mod">
          <ac:chgData name="Abebe, Biniam" userId="S::biniamabebe@my.unt.edu::ecba3f38-a92c-4b3c-93d6-8fe58236beae" providerId="AD" clId="Web-{22428424-59EC-6020-1A33-D750732203B3}" dt="2024-05-05T20:58:45.676" v="262" actId="1076"/>
          <ac:picMkLst>
            <pc:docMk/>
            <pc:sldMk cId="2426022026" sldId="260"/>
            <ac:picMk id="111" creationId="{CA372ADC-ACCB-3445-E642-7FC0563918F0}"/>
          </ac:picMkLst>
        </pc:picChg>
      </pc:sldChg>
      <pc:sldChg chg="addSp">
        <pc:chgData name="Abebe, Biniam" userId="S::biniamabebe@my.unt.edu::ecba3f38-a92c-4b3c-93d6-8fe58236beae" providerId="AD" clId="Web-{22428424-59EC-6020-1A33-D750732203B3}" dt="2024-05-05T20:59:04.114" v="265"/>
        <pc:sldMkLst>
          <pc:docMk/>
          <pc:sldMk cId="3387061768" sldId="262"/>
        </pc:sldMkLst>
        <pc:picChg chg="add">
          <ac:chgData name="Abebe, Biniam" userId="S::biniamabebe@my.unt.edu::ecba3f38-a92c-4b3c-93d6-8fe58236beae" providerId="AD" clId="Web-{22428424-59EC-6020-1A33-D750732203B3}" dt="2024-05-05T20:59:04.114" v="265"/>
          <ac:picMkLst>
            <pc:docMk/>
            <pc:sldMk cId="3387061768" sldId="262"/>
            <ac:picMk id="3" creationId="{CA372ADC-ACCB-3445-E642-7FC0563918F0}"/>
          </ac:picMkLst>
        </pc:picChg>
      </pc:sldChg>
      <pc:sldChg chg="addSp">
        <pc:chgData name="Abebe, Biniam" userId="S::biniamabebe@my.unt.edu::ecba3f38-a92c-4b3c-93d6-8fe58236beae" providerId="AD" clId="Web-{22428424-59EC-6020-1A33-D750732203B3}" dt="2024-05-05T20:59:12.099" v="267"/>
        <pc:sldMkLst>
          <pc:docMk/>
          <pc:sldMk cId="3440500440" sldId="263"/>
        </pc:sldMkLst>
        <pc:picChg chg="add">
          <ac:chgData name="Abebe, Biniam" userId="S::biniamabebe@my.unt.edu::ecba3f38-a92c-4b3c-93d6-8fe58236beae" providerId="AD" clId="Web-{22428424-59EC-6020-1A33-D750732203B3}" dt="2024-05-05T20:59:12.099" v="267"/>
          <ac:picMkLst>
            <pc:docMk/>
            <pc:sldMk cId="3440500440" sldId="263"/>
            <ac:picMk id="3" creationId="{CA372ADC-ACCB-3445-E642-7FC0563918F0}"/>
          </ac:picMkLst>
        </pc:picChg>
      </pc:sldChg>
      <pc:sldChg chg="del">
        <pc:chgData name="Abebe, Biniam" userId="S::biniamabebe@my.unt.edu::ecba3f38-a92c-4b3c-93d6-8fe58236beae" providerId="AD" clId="Web-{22428424-59EC-6020-1A33-D750732203B3}" dt="2024-05-05T20:59:14.505" v="268"/>
        <pc:sldMkLst>
          <pc:docMk/>
          <pc:sldMk cId="4129439513" sldId="264"/>
        </pc:sldMkLst>
      </pc:sldChg>
      <pc:sldChg chg="del">
        <pc:chgData name="Abebe, Biniam" userId="S::biniamabebe@my.unt.edu::ecba3f38-a92c-4b3c-93d6-8fe58236beae" providerId="AD" clId="Web-{22428424-59EC-6020-1A33-D750732203B3}" dt="2024-05-05T20:59:17.349" v="269"/>
        <pc:sldMkLst>
          <pc:docMk/>
          <pc:sldMk cId="1827431122" sldId="265"/>
        </pc:sldMkLst>
      </pc:sldChg>
      <pc:sldChg chg="addSp delSp modSp">
        <pc:chgData name="Abebe, Biniam" userId="S::biniamabebe@my.unt.edu::ecba3f38-a92c-4b3c-93d6-8fe58236beae" providerId="AD" clId="Web-{22428424-59EC-6020-1A33-D750732203B3}" dt="2024-05-05T20:58:31.472" v="258" actId="20577"/>
        <pc:sldMkLst>
          <pc:docMk/>
          <pc:sldMk cId="672319753" sldId="270"/>
        </pc:sldMkLst>
        <pc:spChg chg="mod">
          <ac:chgData name="Abebe, Biniam" userId="S::biniamabebe@my.unt.edu::ecba3f38-a92c-4b3c-93d6-8fe58236beae" providerId="AD" clId="Web-{22428424-59EC-6020-1A33-D750732203B3}" dt="2024-05-05T20:58:31.472" v="258" actId="20577"/>
          <ac:spMkLst>
            <pc:docMk/>
            <pc:sldMk cId="672319753" sldId="270"/>
            <ac:spMk id="4" creationId="{275E7B6A-7040-A6FA-F876-7F728E2EFC4D}"/>
          </ac:spMkLst>
        </pc:spChg>
        <pc:picChg chg="add del">
          <ac:chgData name="Abebe, Biniam" userId="S::biniamabebe@my.unt.edu::ecba3f38-a92c-4b3c-93d6-8fe58236beae" providerId="AD" clId="Web-{22428424-59EC-6020-1A33-D750732203B3}" dt="2024-05-05T20:58:10.440" v="253"/>
          <ac:picMkLst>
            <pc:docMk/>
            <pc:sldMk cId="672319753" sldId="270"/>
            <ac:picMk id="8" creationId="{CA372ADC-ACCB-3445-E642-7FC0563918F0}"/>
          </ac:picMkLst>
        </pc:picChg>
        <pc:picChg chg="add">
          <ac:chgData name="Abebe, Biniam" userId="S::biniamabebe@my.unt.edu::ecba3f38-a92c-4b3c-93d6-8fe58236beae" providerId="AD" clId="Web-{22428424-59EC-6020-1A33-D750732203B3}" dt="2024-05-05T20:58:11.831" v="254"/>
          <ac:picMkLst>
            <pc:docMk/>
            <pc:sldMk cId="672319753" sldId="270"/>
            <ac:picMk id="9" creationId="{CA372ADC-ACCB-3445-E642-7FC0563918F0}"/>
          </ac:picMkLst>
        </pc:picChg>
      </pc:sldChg>
      <pc:sldChg chg="addSp">
        <pc:chgData name="Abebe, Biniam" userId="S::biniamabebe@my.unt.edu::ecba3f38-a92c-4b3c-93d6-8fe58236beae" providerId="AD" clId="Web-{22428424-59EC-6020-1A33-D750732203B3}" dt="2024-05-05T20:59:07.864" v="266"/>
        <pc:sldMkLst>
          <pc:docMk/>
          <pc:sldMk cId="2168559335" sldId="271"/>
        </pc:sldMkLst>
        <pc:picChg chg="add">
          <ac:chgData name="Abebe, Biniam" userId="S::biniamabebe@my.unt.edu::ecba3f38-a92c-4b3c-93d6-8fe58236beae" providerId="AD" clId="Web-{22428424-59EC-6020-1A33-D750732203B3}" dt="2024-05-05T20:59:07.864" v="266"/>
          <ac:picMkLst>
            <pc:docMk/>
            <pc:sldMk cId="2168559335" sldId="271"/>
            <ac:picMk id="3" creationId="{CA372ADC-ACCB-3445-E642-7FC0563918F0}"/>
          </ac:picMkLst>
        </pc:picChg>
      </pc:sldChg>
      <pc:sldChg chg="addSp modSp new">
        <pc:chgData name="Abebe, Biniam" userId="S::biniamabebe@my.unt.edu::ecba3f38-a92c-4b3c-93d6-8fe58236beae" providerId="AD" clId="Web-{22428424-59EC-6020-1A33-D750732203B3}" dt="2024-05-05T20:58:50.801" v="263"/>
        <pc:sldMkLst>
          <pc:docMk/>
          <pc:sldMk cId="121338304" sldId="272"/>
        </pc:sldMkLst>
        <pc:spChg chg="mod">
          <ac:chgData name="Abebe, Biniam" userId="S::biniamabebe@my.unt.edu::ecba3f38-a92c-4b3c-93d6-8fe58236beae" providerId="AD" clId="Web-{22428424-59EC-6020-1A33-D750732203B3}" dt="2024-05-05T20:33:51.448" v="3"/>
          <ac:spMkLst>
            <pc:docMk/>
            <pc:sldMk cId="121338304" sldId="272"/>
            <ac:spMk id="2" creationId="{84A62AC1-3B45-7D6E-A27C-0423E9A308E7}"/>
          </ac:spMkLst>
        </pc:spChg>
        <pc:spChg chg="mod">
          <ac:chgData name="Abebe, Biniam" userId="S::biniamabebe@my.unt.edu::ecba3f38-a92c-4b3c-93d6-8fe58236beae" providerId="AD" clId="Web-{22428424-59EC-6020-1A33-D750732203B3}" dt="2024-05-05T20:37:39.159" v="31" actId="20577"/>
          <ac:spMkLst>
            <pc:docMk/>
            <pc:sldMk cId="121338304" sldId="272"/>
            <ac:spMk id="3" creationId="{9ADC9EDC-8A65-D5CD-6413-1F35FCF7D03B}"/>
          </ac:spMkLst>
        </pc:spChg>
        <pc:spChg chg="mod">
          <ac:chgData name="Abebe, Biniam" userId="S::biniamabebe@my.unt.edu::ecba3f38-a92c-4b3c-93d6-8fe58236beae" providerId="AD" clId="Web-{22428424-59EC-6020-1A33-D750732203B3}" dt="2024-05-05T20:37:42.378" v="32" actId="20577"/>
          <ac:spMkLst>
            <pc:docMk/>
            <pc:sldMk cId="121338304" sldId="272"/>
            <ac:spMk id="4" creationId="{998AF069-F038-07CD-66D8-5A52D4354441}"/>
          </ac:spMkLst>
        </pc:spChg>
        <pc:picChg chg="add">
          <ac:chgData name="Abebe, Biniam" userId="S::biniamabebe@my.unt.edu::ecba3f38-a92c-4b3c-93d6-8fe58236beae" providerId="AD" clId="Web-{22428424-59EC-6020-1A33-D750732203B3}" dt="2024-05-05T20:58:50.801" v="263"/>
          <ac:picMkLst>
            <pc:docMk/>
            <pc:sldMk cId="121338304" sldId="272"/>
            <ac:picMk id="5" creationId="{CA372ADC-ACCB-3445-E642-7FC0563918F0}"/>
          </ac:picMkLst>
        </pc:picChg>
      </pc:sldChg>
      <pc:sldChg chg="modSp new">
        <pc:chgData name="Abebe, Biniam" userId="S::biniamabebe@my.unt.edu::ecba3f38-a92c-4b3c-93d6-8fe58236beae" providerId="AD" clId="Web-{22428424-59EC-6020-1A33-D750732203B3}" dt="2024-05-05T20:35:22.248" v="8"/>
        <pc:sldMkLst>
          <pc:docMk/>
          <pc:sldMk cId="3647083711" sldId="273"/>
        </pc:sldMkLst>
        <pc:spChg chg="mod">
          <ac:chgData name="Abebe, Biniam" userId="S::biniamabebe@my.unt.edu::ecba3f38-a92c-4b3c-93d6-8fe58236beae" providerId="AD" clId="Web-{22428424-59EC-6020-1A33-D750732203B3}" dt="2024-05-05T20:35:22.248" v="8"/>
          <ac:spMkLst>
            <pc:docMk/>
            <pc:sldMk cId="3647083711" sldId="273"/>
            <ac:spMk id="2" creationId="{FCEE6827-97D5-19E3-EF60-068176A5541E}"/>
          </ac:spMkLst>
        </pc:spChg>
      </pc:sldChg>
      <pc:sldChg chg="addSp delSp modSp add mod replId setBg">
        <pc:chgData name="Abebe, Biniam" userId="S::biniamabebe@my.unt.edu::ecba3f38-a92c-4b3c-93d6-8fe58236beae" providerId="AD" clId="Web-{22428424-59EC-6020-1A33-D750732203B3}" dt="2024-05-05T20:58:57.160" v="264"/>
        <pc:sldMkLst>
          <pc:docMk/>
          <pc:sldMk cId="3213382505" sldId="274"/>
        </pc:sldMkLst>
        <pc:spChg chg="mod">
          <ac:chgData name="Abebe, Biniam" userId="S::biniamabebe@my.unt.edu::ecba3f38-a92c-4b3c-93d6-8fe58236beae" providerId="AD" clId="Web-{22428424-59EC-6020-1A33-D750732203B3}" dt="2024-05-05T20:48:12.870" v="180"/>
          <ac:spMkLst>
            <pc:docMk/>
            <pc:sldMk cId="3213382505" sldId="274"/>
            <ac:spMk id="2" creationId="{84A62AC1-3B45-7D6E-A27C-0423E9A308E7}"/>
          </ac:spMkLst>
        </pc:spChg>
        <pc:spChg chg="del">
          <ac:chgData name="Abebe, Biniam" userId="S::biniamabebe@my.unt.edu::ecba3f38-a92c-4b3c-93d6-8fe58236beae" providerId="AD" clId="Web-{22428424-59EC-6020-1A33-D750732203B3}" dt="2024-05-05T20:47:27.040" v="173"/>
          <ac:spMkLst>
            <pc:docMk/>
            <pc:sldMk cId="3213382505" sldId="274"/>
            <ac:spMk id="3" creationId="{9ADC9EDC-8A65-D5CD-6413-1F35FCF7D03B}"/>
          </ac:spMkLst>
        </pc:spChg>
        <pc:spChg chg="add del">
          <ac:chgData name="Abebe, Biniam" userId="S::biniamabebe@my.unt.edu::ecba3f38-a92c-4b3c-93d6-8fe58236beae" providerId="AD" clId="Web-{22428424-59EC-6020-1A33-D750732203B3}" dt="2024-05-05T20:48:12.870" v="180"/>
          <ac:spMkLst>
            <pc:docMk/>
            <pc:sldMk cId="3213382505" sldId="274"/>
            <ac:spMk id="4" creationId="{998AF069-F038-07CD-66D8-5A52D4354441}"/>
          </ac:spMkLst>
        </pc:spChg>
        <pc:spChg chg="add mod">
          <ac:chgData name="Abebe, Biniam" userId="S::biniamabebe@my.unt.edu::ecba3f38-a92c-4b3c-93d6-8fe58236beae" providerId="AD" clId="Web-{22428424-59EC-6020-1A33-D750732203B3}" dt="2024-05-05T20:53:51.008" v="210" actId="20577"/>
          <ac:spMkLst>
            <pc:docMk/>
            <pc:sldMk cId="3213382505" sldId="274"/>
            <ac:spMk id="7" creationId="{FE678799-B69E-F2F0-0A04-C3F79BED8DB2}"/>
          </ac:spMkLst>
        </pc:spChg>
        <pc:spChg chg="add del">
          <ac:chgData name="Abebe, Biniam" userId="S::biniamabebe@my.unt.edu::ecba3f38-a92c-4b3c-93d6-8fe58236beae" providerId="AD" clId="Web-{22428424-59EC-6020-1A33-D750732203B3}" dt="2024-05-05T20:48:06.979" v="177"/>
          <ac:spMkLst>
            <pc:docMk/>
            <pc:sldMk cId="3213382505" sldId="274"/>
            <ac:spMk id="11" creationId="{4845A0EE-C4C8-4AE1-B3C6-1261368AC036}"/>
          </ac:spMkLst>
        </pc:spChg>
        <pc:spChg chg="add del">
          <ac:chgData name="Abebe, Biniam" userId="S::biniamabebe@my.unt.edu::ecba3f38-a92c-4b3c-93d6-8fe58236beae" providerId="AD" clId="Web-{22428424-59EC-6020-1A33-D750732203B3}" dt="2024-05-05T20:47:39.666" v="175"/>
          <ac:spMkLst>
            <pc:docMk/>
            <pc:sldMk cId="3213382505" sldId="274"/>
            <ac:spMk id="12" creationId="{BACC6370-2D7E-4714-9D71-7542949D7D5D}"/>
          </ac:spMkLst>
        </pc:spChg>
        <pc:spChg chg="add del">
          <ac:chgData name="Abebe, Biniam" userId="S::biniamabebe@my.unt.edu::ecba3f38-a92c-4b3c-93d6-8fe58236beae" providerId="AD" clId="Web-{22428424-59EC-6020-1A33-D750732203B3}" dt="2024-05-05T20:47:39.666" v="175"/>
          <ac:spMkLst>
            <pc:docMk/>
            <pc:sldMk cId="3213382505" sldId="274"/>
            <ac:spMk id="14" creationId="{F68B3F68-107C-434F-AA38-110D5EA91B85}"/>
          </ac:spMkLst>
        </pc:spChg>
        <pc:spChg chg="add del">
          <ac:chgData name="Abebe, Biniam" userId="S::biniamabebe@my.unt.edu::ecba3f38-a92c-4b3c-93d6-8fe58236beae" providerId="AD" clId="Web-{22428424-59EC-6020-1A33-D750732203B3}" dt="2024-05-05T20:47:39.666" v="175"/>
          <ac:spMkLst>
            <pc:docMk/>
            <pc:sldMk cId="3213382505" sldId="274"/>
            <ac:spMk id="16" creationId="{AAD0DBB9-1A4B-4391-81D4-CB19F9AB918A}"/>
          </ac:spMkLst>
        </pc:spChg>
        <pc:spChg chg="add del">
          <ac:chgData name="Abebe, Biniam" userId="S::biniamabebe@my.unt.edu::ecba3f38-a92c-4b3c-93d6-8fe58236beae" providerId="AD" clId="Web-{22428424-59EC-6020-1A33-D750732203B3}" dt="2024-05-05T20:47:39.666" v="175"/>
          <ac:spMkLst>
            <pc:docMk/>
            <pc:sldMk cId="3213382505" sldId="274"/>
            <ac:spMk id="18" creationId="{063BBA22-50EA-4C4D-BE05-F1CE4E63AA56}"/>
          </ac:spMkLst>
        </pc:spChg>
        <pc:spChg chg="add del">
          <ac:chgData name="Abebe, Biniam" userId="S::biniamabebe@my.unt.edu::ecba3f38-a92c-4b3c-93d6-8fe58236beae" providerId="AD" clId="Web-{22428424-59EC-6020-1A33-D750732203B3}" dt="2024-05-05T20:48:12.854" v="179"/>
          <ac:spMkLst>
            <pc:docMk/>
            <pc:sldMk cId="3213382505" sldId="274"/>
            <ac:spMk id="22" creationId="{A4AC5506-6312-4701-8D3C-40187889A947}"/>
          </ac:spMkLst>
        </pc:spChg>
        <pc:spChg chg="add">
          <ac:chgData name="Abebe, Biniam" userId="S::biniamabebe@my.unt.edu::ecba3f38-a92c-4b3c-93d6-8fe58236beae" providerId="AD" clId="Web-{22428424-59EC-6020-1A33-D750732203B3}" dt="2024-05-05T20:48:12.870" v="180"/>
          <ac:spMkLst>
            <pc:docMk/>
            <pc:sldMk cId="3213382505" sldId="274"/>
            <ac:spMk id="25" creationId="{4845A0EE-C4C8-4AE1-B3C6-1261368AC036}"/>
          </ac:spMkLst>
        </pc:spChg>
        <pc:graphicFrameChg chg="add del mod ord modGraphic">
          <ac:chgData name="Abebe, Biniam" userId="S::biniamabebe@my.unt.edu::ecba3f38-a92c-4b3c-93d6-8fe58236beae" providerId="AD" clId="Web-{22428424-59EC-6020-1A33-D750732203B3}" dt="2024-05-05T20:48:12.870" v="180"/>
          <ac:graphicFrameMkLst>
            <pc:docMk/>
            <pc:sldMk cId="3213382505" sldId="274"/>
            <ac:graphicFrameMk id="6" creationId="{6727AF3E-61A0-D110-A199-4D830ACF50AC}"/>
          </ac:graphicFrameMkLst>
        </pc:graphicFrameChg>
        <pc:graphicFrameChg chg="add del">
          <ac:chgData name="Abebe, Biniam" userId="S::biniamabebe@my.unt.edu::ecba3f38-a92c-4b3c-93d6-8fe58236beae" providerId="AD" clId="Web-{22428424-59EC-6020-1A33-D750732203B3}" dt="2024-05-05T20:47:39.666" v="175"/>
          <ac:graphicFrameMkLst>
            <pc:docMk/>
            <pc:sldMk cId="3213382505" sldId="274"/>
            <ac:graphicFrameMk id="9" creationId="{6727AF3E-61A0-D110-A199-4D830ACF50AC}"/>
          </ac:graphicFrameMkLst>
        </pc:graphicFrameChg>
        <pc:graphicFrameChg chg="add del">
          <ac:chgData name="Abebe, Biniam" userId="S::biniamabebe@my.unt.edu::ecba3f38-a92c-4b3c-93d6-8fe58236beae" providerId="AD" clId="Web-{22428424-59EC-6020-1A33-D750732203B3}" dt="2024-05-05T20:48:06.979" v="177"/>
          <ac:graphicFrameMkLst>
            <pc:docMk/>
            <pc:sldMk cId="3213382505" sldId="274"/>
            <ac:graphicFrameMk id="20" creationId="{6727AF3E-61A0-D110-A199-4D830ACF50AC}"/>
          </ac:graphicFrameMkLst>
        </pc:graphicFrameChg>
        <pc:graphicFrameChg chg="add del">
          <ac:chgData name="Abebe, Biniam" userId="S::biniamabebe@my.unt.edu::ecba3f38-a92c-4b3c-93d6-8fe58236beae" providerId="AD" clId="Web-{22428424-59EC-6020-1A33-D750732203B3}" dt="2024-05-05T20:48:12.854" v="179"/>
          <ac:graphicFrameMkLst>
            <pc:docMk/>
            <pc:sldMk cId="3213382505" sldId="274"/>
            <ac:graphicFrameMk id="23" creationId="{6727AF3E-61A0-D110-A199-4D830ACF50AC}"/>
          </ac:graphicFrameMkLst>
        </pc:graphicFrameChg>
        <pc:graphicFrameChg chg="add mod">
          <ac:chgData name="Abebe, Biniam" userId="S::biniamabebe@my.unt.edu::ecba3f38-a92c-4b3c-93d6-8fe58236beae" providerId="AD" clId="Web-{22428424-59EC-6020-1A33-D750732203B3}" dt="2024-05-05T20:48:24.089" v="181" actId="1076"/>
          <ac:graphicFrameMkLst>
            <pc:docMk/>
            <pc:sldMk cId="3213382505" sldId="274"/>
            <ac:graphicFrameMk id="26" creationId="{6727AF3E-61A0-D110-A199-4D830ACF50AC}"/>
          </ac:graphicFrameMkLst>
        </pc:graphicFrameChg>
        <pc:picChg chg="add">
          <ac:chgData name="Abebe, Biniam" userId="S::biniamabebe@my.unt.edu::ecba3f38-a92c-4b3c-93d6-8fe58236beae" providerId="AD" clId="Web-{22428424-59EC-6020-1A33-D750732203B3}" dt="2024-05-05T20:58:57.160" v="264"/>
          <ac:picMkLst>
            <pc:docMk/>
            <pc:sldMk cId="3213382505" sldId="274"/>
            <ac:picMk id="8" creationId="{CA372ADC-ACCB-3445-E642-7FC0563918F0}"/>
          </ac:picMkLst>
        </pc:picChg>
      </pc:sldChg>
      <pc:sldChg chg="addSp delSp modSp">
        <pc:chgData name="Abebe, Biniam" userId="S::biniamabebe@my.unt.edu::ecba3f38-a92c-4b3c-93d6-8fe58236beae" providerId="AD" clId="Web-{22428424-59EC-6020-1A33-D750732203B3}" dt="2024-05-05T20:57:37.626" v="247" actId="1076"/>
        <pc:sldMkLst>
          <pc:docMk/>
          <pc:sldMk cId="830304026" sldId="275"/>
        </pc:sldMkLst>
        <pc:spChg chg="mod">
          <ac:chgData name="Abebe, Biniam" userId="S::biniamabebe@my.unt.edu::ecba3f38-a92c-4b3c-93d6-8fe58236beae" providerId="AD" clId="Web-{22428424-59EC-6020-1A33-D750732203B3}" dt="2024-05-05T20:56:34.155" v="237" actId="20577"/>
          <ac:spMkLst>
            <pc:docMk/>
            <pc:sldMk cId="830304026" sldId="275"/>
            <ac:spMk id="7" creationId="{ADABCE36-D50E-8F7F-1F22-9196B9F054B9}"/>
          </ac:spMkLst>
        </pc:spChg>
        <pc:picChg chg="add del mod">
          <ac:chgData name="Abebe, Biniam" userId="S::biniamabebe@my.unt.edu::ecba3f38-a92c-4b3c-93d6-8fe58236beae" providerId="AD" clId="Web-{22428424-59EC-6020-1A33-D750732203B3}" dt="2024-05-05T20:57:35.314" v="246"/>
          <ac:picMkLst>
            <pc:docMk/>
            <pc:sldMk cId="830304026" sldId="275"/>
            <ac:picMk id="3" creationId="{AB6EAFA3-2954-5959-9A35-F0F63E178249}"/>
          </ac:picMkLst>
        </pc:picChg>
        <pc:picChg chg="add mod">
          <ac:chgData name="Abebe, Biniam" userId="S::biniamabebe@my.unt.edu::ecba3f38-a92c-4b3c-93d6-8fe58236beae" providerId="AD" clId="Web-{22428424-59EC-6020-1A33-D750732203B3}" dt="2024-05-05T20:57:37.626" v="247" actId="1076"/>
          <ac:picMkLst>
            <pc:docMk/>
            <pc:sldMk cId="830304026" sldId="275"/>
            <ac:picMk id="9" creationId="{F8FEDB94-9C1C-D016-89C2-D1B02FECB383}"/>
          </ac:picMkLst>
        </pc:picChg>
      </pc:sldChg>
      <pc:sldChg chg="addSp">
        <pc:chgData name="Abebe, Biniam" userId="S::biniamabebe@my.unt.edu::ecba3f38-a92c-4b3c-93d6-8fe58236beae" providerId="AD" clId="Web-{22428424-59EC-6020-1A33-D750732203B3}" dt="2024-05-05T20:57:45.470" v="248"/>
        <pc:sldMkLst>
          <pc:docMk/>
          <pc:sldMk cId="2848220906" sldId="276"/>
        </pc:sldMkLst>
        <pc:picChg chg="add">
          <ac:chgData name="Abebe, Biniam" userId="S::biniamabebe@my.unt.edu::ecba3f38-a92c-4b3c-93d6-8fe58236beae" providerId="AD" clId="Web-{22428424-59EC-6020-1A33-D750732203B3}" dt="2024-05-05T20:57:45.470" v="248"/>
          <ac:picMkLst>
            <pc:docMk/>
            <pc:sldMk cId="2848220906" sldId="276"/>
            <ac:picMk id="8" creationId="{5807EBF9-0D2B-27AC-CB33-92D6B0D5914C}"/>
          </ac:picMkLst>
        </pc:picChg>
      </pc:sldChg>
      <pc:sldChg chg="addSp">
        <pc:chgData name="Abebe, Biniam" userId="S::biniamabebe@my.unt.edu::ecba3f38-a92c-4b3c-93d6-8fe58236beae" providerId="AD" clId="Web-{22428424-59EC-6020-1A33-D750732203B3}" dt="2024-05-05T20:57:48.330" v="249"/>
        <pc:sldMkLst>
          <pc:docMk/>
          <pc:sldMk cId="4165101732" sldId="277"/>
        </pc:sldMkLst>
        <pc:picChg chg="add">
          <ac:chgData name="Abebe, Biniam" userId="S::biniamabebe@my.unt.edu::ecba3f38-a92c-4b3c-93d6-8fe58236beae" providerId="AD" clId="Web-{22428424-59EC-6020-1A33-D750732203B3}" dt="2024-05-05T20:57:48.330" v="249"/>
          <ac:picMkLst>
            <pc:docMk/>
            <pc:sldMk cId="4165101732" sldId="277"/>
            <ac:picMk id="8" creationId="{989FAE59-5806-2F8A-5596-B0264C8B0561}"/>
          </ac:picMkLst>
        </pc:picChg>
      </pc:sldChg>
      <pc:sldChg chg="add del replId">
        <pc:chgData name="Abebe, Biniam" userId="S::biniamabebe@my.unt.edu::ecba3f38-a92c-4b3c-93d6-8fe58236beae" providerId="AD" clId="Web-{22428424-59EC-6020-1A33-D750732203B3}" dt="2024-05-05T20:54:07.258" v="211"/>
        <pc:sldMkLst>
          <pc:docMk/>
          <pc:sldMk cId="828314418" sldId="278"/>
        </pc:sldMkLst>
      </pc:sldChg>
      <pc:sldChg chg="new del">
        <pc:chgData name="Abebe, Biniam" userId="S::biniamabebe@my.unt.edu::ecba3f38-a92c-4b3c-93d6-8fe58236beae" providerId="AD" clId="Web-{22428424-59EC-6020-1A33-D750732203B3}" dt="2024-05-05T20:54:57.448" v="216"/>
        <pc:sldMkLst>
          <pc:docMk/>
          <pc:sldMk cId="1592629307" sldId="280"/>
        </pc:sldMkLst>
      </pc:sldChg>
    </pc:docChg>
  </pc:docChgLst>
  <pc:docChgLst>
    <pc:chgData name="Hernandez, Maybel" userId="S::maybelhernandez@my.unt.edu::32b0c64a-7530-4d00-b5d2-64e5bca0ee4a" providerId="AD" clId="Web-{459225E5-80C2-83CF-2C9F-F390FBCC3C55}"/>
    <pc:docChg chg="addSld delSld modSld">
      <pc:chgData name="Hernandez, Maybel" userId="S::maybelhernandez@my.unt.edu::32b0c64a-7530-4d00-b5d2-64e5bca0ee4a" providerId="AD" clId="Web-{459225E5-80C2-83CF-2C9F-F390FBCC3C55}" dt="2024-05-05T21:30:13.407" v="178" actId="20577"/>
      <pc:docMkLst>
        <pc:docMk/>
      </pc:docMkLst>
      <pc:sldChg chg="modSp">
        <pc:chgData name="Hernandez, Maybel" userId="S::maybelhernandez@my.unt.edu::32b0c64a-7530-4d00-b5d2-64e5bca0ee4a" providerId="AD" clId="Web-{459225E5-80C2-83CF-2C9F-F390FBCC3C55}" dt="2024-05-05T21:30:13.407" v="178" actId="20577"/>
        <pc:sldMkLst>
          <pc:docMk/>
          <pc:sldMk cId="2142729111" sldId="256"/>
        </pc:sldMkLst>
        <pc:spChg chg="mod">
          <ac:chgData name="Hernandez, Maybel" userId="S::maybelhernandez@my.unt.edu::32b0c64a-7530-4d00-b5d2-64e5bca0ee4a" providerId="AD" clId="Web-{459225E5-80C2-83CF-2C9F-F390FBCC3C55}" dt="2024-05-05T21:30:13.407" v="178" actId="20577"/>
          <ac:spMkLst>
            <pc:docMk/>
            <pc:sldMk cId="2142729111" sldId="256"/>
            <ac:spMk id="3" creationId="{00000000-0000-0000-0000-000000000000}"/>
          </ac:spMkLst>
        </pc:spChg>
      </pc:sldChg>
      <pc:sldChg chg="modSp del">
        <pc:chgData name="Hernandez, Maybel" userId="S::maybelhernandez@my.unt.edu::32b0c64a-7530-4d00-b5d2-64e5bca0ee4a" providerId="AD" clId="Web-{459225E5-80C2-83CF-2C9F-F390FBCC3C55}" dt="2024-05-05T20:49:30.963" v="166"/>
        <pc:sldMkLst>
          <pc:docMk/>
          <pc:sldMk cId="269400175" sldId="267"/>
        </pc:sldMkLst>
        <pc:spChg chg="mod">
          <ac:chgData name="Hernandez, Maybel" userId="S::maybelhernandez@my.unt.edu::32b0c64a-7530-4d00-b5d2-64e5bca0ee4a" providerId="AD" clId="Web-{459225E5-80C2-83CF-2C9F-F390FBCC3C55}" dt="2024-05-05T20:40:19.681" v="24" actId="20577"/>
          <ac:spMkLst>
            <pc:docMk/>
            <pc:sldMk cId="269400175" sldId="267"/>
            <ac:spMk id="3" creationId="{00000000-0000-0000-0000-000000000000}"/>
          </ac:spMkLst>
        </pc:spChg>
      </pc:sldChg>
      <pc:sldChg chg="del">
        <pc:chgData name="Hernandez, Maybel" userId="S::maybelhernandez@my.unt.edu::32b0c64a-7530-4d00-b5d2-64e5bca0ee4a" providerId="AD" clId="Web-{459225E5-80C2-83CF-2C9F-F390FBCC3C55}" dt="2024-05-05T20:43:23.562" v="73"/>
        <pc:sldMkLst>
          <pc:docMk/>
          <pc:sldMk cId="501509758" sldId="268"/>
        </pc:sldMkLst>
      </pc:sldChg>
      <pc:sldChg chg="addSp delSp modSp">
        <pc:chgData name="Hernandez, Maybel" userId="S::maybelhernandez@my.unt.edu::32b0c64a-7530-4d00-b5d2-64e5bca0ee4a" providerId="AD" clId="Web-{459225E5-80C2-83CF-2C9F-F390FBCC3C55}" dt="2024-05-05T20:52:48.781" v="174"/>
        <pc:sldMkLst>
          <pc:docMk/>
          <pc:sldMk cId="672319753" sldId="270"/>
        </pc:sldMkLst>
        <pc:picChg chg="add del mod">
          <ac:chgData name="Hernandez, Maybel" userId="S::maybelhernandez@my.unt.edu::32b0c64a-7530-4d00-b5d2-64e5bca0ee4a" providerId="AD" clId="Web-{459225E5-80C2-83CF-2C9F-F390FBCC3C55}" dt="2024-05-05T20:50:55.090" v="168"/>
          <ac:picMkLst>
            <pc:docMk/>
            <pc:sldMk cId="672319753" sldId="270"/>
            <ac:picMk id="5" creationId="{33928E33-09C3-1C15-B5C9-0CDD04485D48}"/>
          </ac:picMkLst>
        </pc:picChg>
        <pc:picChg chg="add del mod ord">
          <ac:chgData name="Hernandez, Maybel" userId="S::maybelhernandez@my.unt.edu::32b0c64a-7530-4d00-b5d2-64e5bca0ee4a" providerId="AD" clId="Web-{459225E5-80C2-83CF-2C9F-F390FBCC3C55}" dt="2024-05-05T20:52:48.781" v="174"/>
          <ac:picMkLst>
            <pc:docMk/>
            <pc:sldMk cId="672319753" sldId="270"/>
            <ac:picMk id="6" creationId="{1D05A58C-1987-EBB7-A8C6-2231D9FDB039}"/>
          </ac:picMkLst>
        </pc:picChg>
      </pc:sldChg>
      <pc:sldChg chg="delSp">
        <pc:chgData name="Hernandez, Maybel" userId="S::maybelhernandez@my.unt.edu::32b0c64a-7530-4d00-b5d2-64e5bca0ee4a" providerId="AD" clId="Web-{459225E5-80C2-83CF-2C9F-F390FBCC3C55}" dt="2024-05-05T21:14:09.645" v="175"/>
        <pc:sldMkLst>
          <pc:docMk/>
          <pc:sldMk cId="3647083711" sldId="273"/>
        </pc:sldMkLst>
        <pc:spChg chg="del">
          <ac:chgData name="Hernandez, Maybel" userId="S::maybelhernandez@my.unt.edu::32b0c64a-7530-4d00-b5d2-64e5bca0ee4a" providerId="AD" clId="Web-{459225E5-80C2-83CF-2C9F-F390FBCC3C55}" dt="2024-05-05T21:14:09.645" v="175"/>
          <ac:spMkLst>
            <pc:docMk/>
            <pc:sldMk cId="3647083711" sldId="273"/>
            <ac:spMk id="3" creationId="{6128E7E6-3781-FB18-95BD-7097FC6EC9F2}"/>
          </ac:spMkLst>
        </pc:spChg>
      </pc:sldChg>
      <pc:sldChg chg="addSp delSp modSp add replId">
        <pc:chgData name="Hernandez, Maybel" userId="S::maybelhernandez@my.unt.edu::32b0c64a-7530-4d00-b5d2-64e5bca0ee4a" providerId="AD" clId="Web-{459225E5-80C2-83CF-2C9F-F390FBCC3C55}" dt="2024-05-05T20:44:30.360" v="106"/>
        <pc:sldMkLst>
          <pc:docMk/>
          <pc:sldMk cId="830304026" sldId="275"/>
        </pc:sldMkLst>
        <pc:spChg chg="mod">
          <ac:chgData name="Hernandez, Maybel" userId="S::maybelhernandez@my.unt.edu::32b0c64a-7530-4d00-b5d2-64e5bca0ee4a" providerId="AD" clId="Web-{459225E5-80C2-83CF-2C9F-F390FBCC3C55}" dt="2024-05-05T20:43:32.077" v="74" actId="20577"/>
          <ac:spMkLst>
            <pc:docMk/>
            <pc:sldMk cId="830304026" sldId="275"/>
            <ac:spMk id="2" creationId="{00000000-0000-0000-0000-000000000000}"/>
          </ac:spMkLst>
        </pc:spChg>
        <pc:spChg chg="add del mod">
          <ac:chgData name="Hernandez, Maybel" userId="S::maybelhernandez@my.unt.edu::32b0c64a-7530-4d00-b5d2-64e5bca0ee4a" providerId="AD" clId="Web-{459225E5-80C2-83CF-2C9F-F390FBCC3C55}" dt="2024-05-05T20:36:31.347" v="2"/>
          <ac:spMkLst>
            <pc:docMk/>
            <pc:sldMk cId="830304026" sldId="275"/>
            <ac:spMk id="4" creationId="{4EA08E1D-BBB1-75A9-B98B-9270D6314530}"/>
          </ac:spMkLst>
        </pc:spChg>
        <pc:spChg chg="del">
          <ac:chgData name="Hernandez, Maybel" userId="S::maybelhernandez@my.unt.edu::32b0c64a-7530-4d00-b5d2-64e5bca0ee4a" providerId="AD" clId="Web-{459225E5-80C2-83CF-2C9F-F390FBCC3C55}" dt="2024-05-05T20:36:26.925" v="1"/>
          <ac:spMkLst>
            <pc:docMk/>
            <pc:sldMk cId="830304026" sldId="275"/>
            <ac:spMk id="5" creationId="{2F6C4076-2124-EF58-3C8D-ACD306AA7D3F}"/>
          </ac:spMkLst>
        </pc:spChg>
        <pc:spChg chg="add mod">
          <ac:chgData name="Hernandez, Maybel" userId="S::maybelhernandez@my.unt.edu::32b0c64a-7530-4d00-b5d2-64e5bca0ee4a" providerId="AD" clId="Web-{459225E5-80C2-83CF-2C9F-F390FBCC3C55}" dt="2024-05-05T20:44:30.360" v="106"/>
          <ac:spMkLst>
            <pc:docMk/>
            <pc:sldMk cId="830304026" sldId="275"/>
            <ac:spMk id="7" creationId="{ADABCE36-D50E-8F7F-1F22-9196B9F054B9}"/>
          </ac:spMkLst>
        </pc:spChg>
        <pc:picChg chg="add mod ord">
          <ac:chgData name="Hernandez, Maybel" userId="S::maybelhernandez@my.unt.edu::32b0c64a-7530-4d00-b5d2-64e5bca0ee4a" providerId="AD" clId="Web-{459225E5-80C2-83CF-2C9F-F390FBCC3C55}" dt="2024-05-05T20:36:38.191" v="4" actId="14100"/>
          <ac:picMkLst>
            <pc:docMk/>
            <pc:sldMk cId="830304026" sldId="275"/>
            <ac:picMk id="6" creationId="{48FE38AF-E36E-DAB1-ABAB-E26D38680241}"/>
          </ac:picMkLst>
        </pc:picChg>
      </pc:sldChg>
      <pc:sldChg chg="addSp delSp modSp add replId">
        <pc:chgData name="Hernandez, Maybel" userId="S::maybelhernandez@my.unt.edu::32b0c64a-7530-4d00-b5d2-64e5bca0ee4a" providerId="AD" clId="Web-{459225E5-80C2-83CF-2C9F-F390FBCC3C55}" dt="2024-05-05T20:47:46.366" v="160" actId="1076"/>
        <pc:sldMkLst>
          <pc:docMk/>
          <pc:sldMk cId="2848220906" sldId="276"/>
        </pc:sldMkLst>
        <pc:spChg chg="mod">
          <ac:chgData name="Hernandez, Maybel" userId="S::maybelhernandez@my.unt.edu::32b0c64a-7530-4d00-b5d2-64e5bca0ee4a" providerId="AD" clId="Web-{459225E5-80C2-83CF-2C9F-F390FBCC3C55}" dt="2024-05-05T20:44:46.392" v="107" actId="20577"/>
          <ac:spMkLst>
            <pc:docMk/>
            <pc:sldMk cId="2848220906" sldId="276"/>
            <ac:spMk id="2" creationId="{00000000-0000-0000-0000-000000000000}"/>
          </ac:spMkLst>
        </pc:spChg>
        <pc:spChg chg="add del mod">
          <ac:chgData name="Hernandez, Maybel" userId="S::maybelhernandez@my.unt.edu::32b0c64a-7530-4d00-b5d2-64e5bca0ee4a" providerId="AD" clId="Web-{459225E5-80C2-83CF-2C9F-F390FBCC3C55}" dt="2024-05-05T20:37:15.629" v="8"/>
          <ac:spMkLst>
            <pc:docMk/>
            <pc:sldMk cId="2848220906" sldId="276"/>
            <ac:spMk id="5" creationId="{C8CCB4C2-54CD-9D94-7DFD-F020A26CA819}"/>
          </ac:spMkLst>
        </pc:spChg>
        <pc:spChg chg="add mod">
          <ac:chgData name="Hernandez, Maybel" userId="S::maybelhernandez@my.unt.edu::32b0c64a-7530-4d00-b5d2-64e5bca0ee4a" providerId="AD" clId="Web-{459225E5-80C2-83CF-2C9F-F390FBCC3C55}" dt="2024-05-05T20:47:46.366" v="160" actId="1076"/>
          <ac:spMkLst>
            <pc:docMk/>
            <pc:sldMk cId="2848220906" sldId="276"/>
            <ac:spMk id="7" creationId="{C946525C-B62A-0F6F-F943-A13B88A9D6AA}"/>
          </ac:spMkLst>
        </pc:spChg>
        <pc:picChg chg="add mod">
          <ac:chgData name="Hernandez, Maybel" userId="S::maybelhernandez@my.unt.edu::32b0c64a-7530-4d00-b5d2-64e5bca0ee4a" providerId="AD" clId="Web-{459225E5-80C2-83CF-2C9F-F390FBCC3C55}" dt="2024-05-05T20:47:40.834" v="159" actId="1076"/>
          <ac:picMkLst>
            <pc:docMk/>
            <pc:sldMk cId="2848220906" sldId="276"/>
            <ac:picMk id="3" creationId="{B6059107-0142-A09D-A391-F36605454C36}"/>
          </ac:picMkLst>
        </pc:picChg>
        <pc:picChg chg="del">
          <ac:chgData name="Hernandez, Maybel" userId="S::maybelhernandez@my.unt.edu::32b0c64a-7530-4d00-b5d2-64e5bca0ee4a" providerId="AD" clId="Web-{459225E5-80C2-83CF-2C9F-F390FBCC3C55}" dt="2024-05-05T20:37:11.051" v="7"/>
          <ac:picMkLst>
            <pc:docMk/>
            <pc:sldMk cId="2848220906" sldId="276"/>
            <ac:picMk id="6" creationId="{48FE38AF-E36E-DAB1-ABAB-E26D38680241}"/>
          </ac:picMkLst>
        </pc:picChg>
      </pc:sldChg>
      <pc:sldChg chg="addSp delSp modSp add replId">
        <pc:chgData name="Hernandez, Maybel" userId="S::maybelhernandez@my.unt.edu::32b0c64a-7530-4d00-b5d2-64e5bca0ee4a" providerId="AD" clId="Web-{459225E5-80C2-83CF-2C9F-F390FBCC3C55}" dt="2024-05-05T20:43:09.342" v="72" actId="1076"/>
        <pc:sldMkLst>
          <pc:docMk/>
          <pc:sldMk cId="4165101732" sldId="277"/>
        </pc:sldMkLst>
        <pc:spChg chg="add mod">
          <ac:chgData name="Hernandez, Maybel" userId="S::maybelhernandez@my.unt.edu::32b0c64a-7530-4d00-b5d2-64e5bca0ee4a" providerId="AD" clId="Web-{459225E5-80C2-83CF-2C9F-F390FBCC3C55}" dt="2024-05-05T20:43:09.342" v="72" actId="1076"/>
          <ac:spMkLst>
            <pc:docMk/>
            <pc:sldMk cId="4165101732" sldId="277"/>
            <ac:spMk id="6" creationId="{2BF8D248-FDD9-4B7F-3954-9D068DEC1798}"/>
          </ac:spMkLst>
        </pc:spChg>
        <pc:picChg chg="del">
          <ac:chgData name="Hernandez, Maybel" userId="S::maybelhernandez@my.unt.edu::32b0c64a-7530-4d00-b5d2-64e5bca0ee4a" providerId="AD" clId="Web-{459225E5-80C2-83CF-2C9F-F390FBCC3C55}" dt="2024-05-05T20:37:30.458" v="12"/>
          <ac:picMkLst>
            <pc:docMk/>
            <pc:sldMk cId="4165101732" sldId="277"/>
            <ac:picMk id="3" creationId="{B6059107-0142-A09D-A391-F36605454C36}"/>
          </ac:picMkLst>
        </pc:picChg>
        <pc:picChg chg="add mod">
          <ac:chgData name="Hernandez, Maybel" userId="S::maybelhernandez@my.unt.edu::32b0c64a-7530-4d00-b5d2-64e5bca0ee4a" providerId="AD" clId="Web-{459225E5-80C2-83CF-2C9F-F390FBCC3C55}" dt="2024-05-05T20:38:27.350" v="18" actId="14100"/>
          <ac:picMkLst>
            <pc:docMk/>
            <pc:sldMk cId="4165101732" sldId="277"/>
            <ac:picMk id="4" creationId="{66DD0900-ABD8-E816-8E9D-A9A0424A617A}"/>
          </ac:picMkLst>
        </pc:picChg>
        <pc:picChg chg="add mod">
          <ac:chgData name="Hernandez, Maybel" userId="S::maybelhernandez@my.unt.edu::32b0c64a-7530-4d00-b5d2-64e5bca0ee4a" providerId="AD" clId="Web-{459225E5-80C2-83CF-2C9F-F390FBCC3C55}" dt="2024-05-05T20:38:52.882" v="22" actId="1076"/>
          <ac:picMkLst>
            <pc:docMk/>
            <pc:sldMk cId="4165101732" sldId="277"/>
            <ac:picMk id="5" creationId="{04DEDB5F-DD0E-4FC8-9A1F-0963729741F0}"/>
          </ac:picMkLst>
        </pc:picChg>
      </pc:sldChg>
      <pc:sldChg chg="delSp modSp add replId">
        <pc:chgData name="Hernandez, Maybel" userId="S::maybelhernandez@my.unt.edu::32b0c64a-7530-4d00-b5d2-64e5bca0ee4a" providerId="AD" clId="Web-{459225E5-80C2-83CF-2C9F-F390FBCC3C55}" dt="2024-05-05T20:49:24.197" v="165"/>
        <pc:sldMkLst>
          <pc:docMk/>
          <pc:sldMk cId="1028553987" sldId="279"/>
        </pc:sldMkLst>
        <pc:spChg chg="mod">
          <ac:chgData name="Hernandez, Maybel" userId="S::maybelhernandez@my.unt.edu::32b0c64a-7530-4d00-b5d2-64e5bca0ee4a" providerId="AD" clId="Web-{459225E5-80C2-83CF-2C9F-F390FBCC3C55}" dt="2024-05-05T20:49:12.540" v="164" actId="14100"/>
          <ac:spMkLst>
            <pc:docMk/>
            <pc:sldMk cId="1028553987" sldId="279"/>
            <ac:spMk id="2" creationId="{FCEE6827-97D5-19E3-EF60-068176A5541E}"/>
          </ac:spMkLst>
        </pc:spChg>
        <pc:spChg chg="del">
          <ac:chgData name="Hernandez, Maybel" userId="S::maybelhernandez@my.unt.edu::32b0c64a-7530-4d00-b5d2-64e5bca0ee4a" providerId="AD" clId="Web-{459225E5-80C2-83CF-2C9F-F390FBCC3C55}" dt="2024-05-05T20:49:24.197" v="165"/>
          <ac:spMkLst>
            <pc:docMk/>
            <pc:sldMk cId="1028553987" sldId="279"/>
            <ac:spMk id="3" creationId="{6128E7E6-3781-FB18-95BD-7097FC6EC9F2}"/>
          </ac:spMkLst>
        </pc:spChg>
      </pc:sldChg>
    </pc:docChg>
  </pc:docChgLst>
  <pc:docChgLst>
    <pc:chgData name="Hernandez, Maybel" userId="S::maybelhernandez@my.unt.edu::32b0c64a-7530-4d00-b5d2-64e5bca0ee4a" providerId="AD" clId="Web-{97C15CC2-F345-8286-C725-8B3FE2B4CD4B}"/>
    <pc:docChg chg="addSld delSld modSld">
      <pc:chgData name="Hernandez, Maybel" userId="S::maybelhernandez@my.unt.edu::32b0c64a-7530-4d00-b5d2-64e5bca0ee4a" providerId="AD" clId="Web-{97C15CC2-F345-8286-C725-8B3FE2B4CD4B}" dt="2024-05-04T19:40:52.095" v="659" actId="1076"/>
      <pc:docMkLst>
        <pc:docMk/>
      </pc:docMkLst>
      <pc:sldChg chg="modSp">
        <pc:chgData name="Hernandez, Maybel" userId="S::maybelhernandez@my.unt.edu::32b0c64a-7530-4d00-b5d2-64e5bca0ee4a" providerId="AD" clId="Web-{97C15CC2-F345-8286-C725-8B3FE2B4CD4B}" dt="2024-05-04T18:37:05.547" v="17" actId="20577"/>
        <pc:sldMkLst>
          <pc:docMk/>
          <pc:sldMk cId="2142729111" sldId="256"/>
        </pc:sldMkLst>
        <pc:spChg chg="mod">
          <ac:chgData name="Hernandez, Maybel" userId="S::maybelhernandez@my.unt.edu::32b0c64a-7530-4d00-b5d2-64e5bca0ee4a" providerId="AD" clId="Web-{97C15CC2-F345-8286-C725-8B3FE2B4CD4B}" dt="2024-05-04T18:37:05.547" v="17" actId="20577"/>
          <ac:spMkLst>
            <pc:docMk/>
            <pc:sldMk cId="2142729111" sldId="256"/>
            <ac:spMk id="2" creationId="{00000000-0000-0000-0000-000000000000}"/>
          </ac:spMkLst>
        </pc:spChg>
        <pc:spChg chg="mod">
          <ac:chgData name="Hernandez, Maybel" userId="S::maybelhernandez@my.unt.edu::32b0c64a-7530-4d00-b5d2-64e5bca0ee4a" providerId="AD" clId="Web-{97C15CC2-F345-8286-C725-8B3FE2B4CD4B}" dt="2024-05-04T18:36:58.891" v="16" actId="20577"/>
          <ac:spMkLst>
            <pc:docMk/>
            <pc:sldMk cId="2142729111" sldId="256"/>
            <ac:spMk id="3" creationId="{00000000-0000-0000-0000-000000000000}"/>
          </ac:spMkLst>
        </pc:spChg>
      </pc:sldChg>
      <pc:sldChg chg="del">
        <pc:chgData name="Hernandez, Maybel" userId="S::maybelhernandez@my.unt.edu::32b0c64a-7530-4d00-b5d2-64e5bca0ee4a" providerId="AD" clId="Web-{97C15CC2-F345-8286-C725-8B3FE2B4CD4B}" dt="2024-05-04T18:37:25.282" v="18"/>
        <pc:sldMkLst>
          <pc:docMk/>
          <pc:sldMk cId="682195269" sldId="257"/>
        </pc:sldMkLst>
      </pc:sldChg>
      <pc:sldChg chg="addSp delSp modSp">
        <pc:chgData name="Hernandez, Maybel" userId="S::maybelhernandez@my.unt.edu::32b0c64a-7530-4d00-b5d2-64e5bca0ee4a" providerId="AD" clId="Web-{97C15CC2-F345-8286-C725-8B3FE2B4CD4B}" dt="2024-05-04T19:11:26.167" v="429" actId="20577"/>
        <pc:sldMkLst>
          <pc:docMk/>
          <pc:sldMk cId="1900486290" sldId="258"/>
        </pc:sldMkLst>
        <pc:spChg chg="mod">
          <ac:chgData name="Hernandez, Maybel" userId="S::maybelhernandez@my.unt.edu::32b0c64a-7530-4d00-b5d2-64e5bca0ee4a" providerId="AD" clId="Web-{97C15CC2-F345-8286-C725-8B3FE2B4CD4B}" dt="2024-05-04T18:53:32.136" v="356" actId="20577"/>
          <ac:spMkLst>
            <pc:docMk/>
            <pc:sldMk cId="1900486290" sldId="258"/>
            <ac:spMk id="2" creationId="{00000000-0000-0000-0000-000000000000}"/>
          </ac:spMkLst>
        </pc:spChg>
        <pc:spChg chg="add mod">
          <ac:chgData name="Hernandez, Maybel" userId="S::maybelhernandez@my.unt.edu::32b0c64a-7530-4d00-b5d2-64e5bca0ee4a" providerId="AD" clId="Web-{97C15CC2-F345-8286-C725-8B3FE2B4CD4B}" dt="2024-05-04T19:11:26.167" v="429" actId="20577"/>
          <ac:spMkLst>
            <pc:docMk/>
            <pc:sldMk cId="1900486290" sldId="258"/>
            <ac:spMk id="4" creationId="{84EB4876-DE94-7A7B-E3D7-8ACED91FCB10}"/>
          </ac:spMkLst>
        </pc:spChg>
        <pc:graphicFrameChg chg="del">
          <ac:chgData name="Hernandez, Maybel" userId="S::maybelhernandez@my.unt.edu::32b0c64a-7530-4d00-b5d2-64e5bca0ee4a" providerId="AD" clId="Web-{97C15CC2-F345-8286-C725-8B3FE2B4CD4B}" dt="2024-05-04T18:32:01.648" v="0"/>
          <ac:graphicFrameMkLst>
            <pc:docMk/>
            <pc:sldMk cId="1900486290" sldId="258"/>
            <ac:graphicFrameMk id="6" creationId="{00000000-0000-0000-0000-000000000000}"/>
          </ac:graphicFrameMkLst>
        </pc:graphicFrameChg>
      </pc:sldChg>
      <pc:sldChg chg="addSp delSp modSp">
        <pc:chgData name="Hernandez, Maybel" userId="S::maybelhernandez@my.unt.edu::32b0c64a-7530-4d00-b5d2-64e5bca0ee4a" providerId="AD" clId="Web-{97C15CC2-F345-8286-C725-8B3FE2B4CD4B}" dt="2024-05-04T19:25:58.117" v="523" actId="1076"/>
        <pc:sldMkLst>
          <pc:docMk/>
          <pc:sldMk cId="1180589104" sldId="259"/>
        </pc:sldMkLst>
        <pc:spChg chg="mod">
          <ac:chgData name="Hernandez, Maybel" userId="S::maybelhernandez@my.unt.edu::32b0c64a-7530-4d00-b5d2-64e5bca0ee4a" providerId="AD" clId="Web-{97C15CC2-F345-8286-C725-8B3FE2B4CD4B}" dt="2024-05-04T18:53:26.386" v="355" actId="20577"/>
          <ac:spMkLst>
            <pc:docMk/>
            <pc:sldMk cId="1180589104" sldId="259"/>
            <ac:spMk id="2" creationId="{00000000-0000-0000-0000-000000000000}"/>
          </ac:spMkLst>
        </pc:spChg>
        <pc:spChg chg="mod">
          <ac:chgData name="Hernandez, Maybel" userId="S::maybelhernandez@my.unt.edu::32b0c64a-7530-4d00-b5d2-64e5bca0ee4a" providerId="AD" clId="Web-{97C15CC2-F345-8286-C725-8B3FE2B4CD4B}" dt="2024-05-04T19:01:59.384" v="385" actId="14100"/>
          <ac:spMkLst>
            <pc:docMk/>
            <pc:sldMk cId="1180589104" sldId="259"/>
            <ac:spMk id="3" creationId="{00000000-0000-0000-0000-000000000000}"/>
          </ac:spMkLst>
        </pc:spChg>
        <pc:spChg chg="add del mod">
          <ac:chgData name="Hernandez, Maybel" userId="S::maybelhernandez@my.unt.edu::32b0c64a-7530-4d00-b5d2-64e5bca0ee4a" providerId="AD" clId="Web-{97C15CC2-F345-8286-C725-8B3FE2B4CD4B}" dt="2024-05-04T18:55:13.201" v="370"/>
          <ac:spMkLst>
            <pc:docMk/>
            <pc:sldMk cId="1180589104" sldId="259"/>
            <ac:spMk id="6" creationId="{E7AD9FDD-F8C3-CA90-2248-9B2888B67612}"/>
          </ac:spMkLst>
        </pc:spChg>
        <pc:graphicFrameChg chg="del">
          <ac:chgData name="Hernandez, Maybel" userId="S::maybelhernandez@my.unt.edu::32b0c64a-7530-4d00-b5d2-64e5bca0ee4a" providerId="AD" clId="Web-{97C15CC2-F345-8286-C725-8B3FE2B4CD4B}" dt="2024-05-04T18:55:10.248" v="369"/>
          <ac:graphicFrameMkLst>
            <pc:docMk/>
            <pc:sldMk cId="1180589104" sldId="259"/>
            <ac:graphicFrameMk id="5" creationId="{00000000-0000-0000-0000-000000000000}"/>
          </ac:graphicFrameMkLst>
        </pc:graphicFrameChg>
        <pc:picChg chg="add del mod">
          <ac:chgData name="Hernandez, Maybel" userId="S::maybelhernandez@my.unt.edu::32b0c64a-7530-4d00-b5d2-64e5bca0ee4a" providerId="AD" clId="Web-{97C15CC2-F345-8286-C725-8B3FE2B4CD4B}" dt="2024-05-04T18:57:39.330" v="380"/>
          <ac:picMkLst>
            <pc:docMk/>
            <pc:sldMk cId="1180589104" sldId="259"/>
            <ac:picMk id="7" creationId="{D675EABF-889B-7406-3384-145F50343D4D}"/>
          </ac:picMkLst>
        </pc:picChg>
        <pc:picChg chg="add del mod">
          <ac:chgData name="Hernandez, Maybel" userId="S::maybelhernandez@my.unt.edu::32b0c64a-7530-4d00-b5d2-64e5bca0ee4a" providerId="AD" clId="Web-{97C15CC2-F345-8286-C725-8B3FE2B4CD4B}" dt="2024-05-04T19:02:11.978" v="388"/>
          <ac:picMkLst>
            <pc:docMk/>
            <pc:sldMk cId="1180589104" sldId="259"/>
            <ac:picMk id="8" creationId="{72E0474E-D865-E2AA-2CD0-89749E7F1AC4}"/>
          </ac:picMkLst>
        </pc:picChg>
        <pc:picChg chg="add mod">
          <ac:chgData name="Hernandez, Maybel" userId="S::maybelhernandez@my.unt.edu::32b0c64a-7530-4d00-b5d2-64e5bca0ee4a" providerId="AD" clId="Web-{97C15CC2-F345-8286-C725-8B3FE2B4CD4B}" dt="2024-05-04T19:25:58.117" v="523" actId="1076"/>
          <ac:picMkLst>
            <pc:docMk/>
            <pc:sldMk cId="1180589104" sldId="259"/>
            <ac:picMk id="9" creationId="{EA94BE5F-A096-6768-3879-85B242B18647}"/>
          </ac:picMkLst>
        </pc:picChg>
      </pc:sldChg>
      <pc:sldChg chg="addSp delSp modSp mod setBg">
        <pc:chgData name="Hernandez, Maybel" userId="S::maybelhernandez@my.unt.edu::32b0c64a-7530-4d00-b5d2-64e5bca0ee4a" providerId="AD" clId="Web-{97C15CC2-F345-8286-C725-8B3FE2B4CD4B}" dt="2024-05-04T18:46:51.594" v="122" actId="1076"/>
        <pc:sldMkLst>
          <pc:docMk/>
          <pc:sldMk cId="2521986180" sldId="266"/>
        </pc:sldMkLst>
        <pc:spChg chg="mod">
          <ac:chgData name="Hernandez, Maybel" userId="S::maybelhernandez@my.unt.edu::32b0c64a-7530-4d00-b5d2-64e5bca0ee4a" providerId="AD" clId="Web-{97C15CC2-F345-8286-C725-8B3FE2B4CD4B}" dt="2024-05-04T18:44:03.043" v="100" actId="20577"/>
          <ac:spMkLst>
            <pc:docMk/>
            <pc:sldMk cId="2521986180" sldId="266"/>
            <ac:spMk id="2" creationId="{00000000-0000-0000-0000-000000000000}"/>
          </ac:spMkLst>
        </pc:spChg>
        <pc:spChg chg="add del">
          <ac:chgData name="Hernandez, Maybel" userId="S::maybelhernandez@my.unt.edu::32b0c64a-7530-4d00-b5d2-64e5bca0ee4a" providerId="AD" clId="Web-{97C15CC2-F345-8286-C725-8B3FE2B4CD4B}" dt="2024-05-04T18:42:11.368" v="79"/>
          <ac:spMkLst>
            <pc:docMk/>
            <pc:sldMk cId="2521986180" sldId="266"/>
            <ac:spMk id="5" creationId="{00000000-0000-0000-0000-000000000000}"/>
          </ac:spMkLst>
        </pc:spChg>
        <pc:spChg chg="mod ord">
          <ac:chgData name="Hernandez, Maybel" userId="S::maybelhernandez@my.unt.edu::32b0c64a-7530-4d00-b5d2-64e5bca0ee4a" providerId="AD" clId="Web-{97C15CC2-F345-8286-C725-8B3FE2B4CD4B}" dt="2024-05-04T18:44:42.622" v="116" actId="1076"/>
          <ac:spMkLst>
            <pc:docMk/>
            <pc:sldMk cId="2521986180" sldId="266"/>
            <ac:spMk id="6" creationId="{00000000-0000-0000-0000-000000000000}"/>
          </ac:spMkLst>
        </pc:spChg>
        <pc:spChg chg="add del mod">
          <ac:chgData name="Hernandez, Maybel" userId="S::maybelhernandez@my.unt.edu::32b0c64a-7530-4d00-b5d2-64e5bca0ee4a" providerId="AD" clId="Web-{97C15CC2-F345-8286-C725-8B3FE2B4CD4B}" dt="2024-05-04T18:42:51.431" v="87"/>
          <ac:spMkLst>
            <pc:docMk/>
            <pc:sldMk cId="2521986180" sldId="266"/>
            <ac:spMk id="7" creationId="{E6B695CF-24C6-373E-3559-25EB92EABFEB}"/>
          </ac:spMkLst>
        </pc:spChg>
        <pc:picChg chg="add del mod ord">
          <ac:chgData name="Hernandez, Maybel" userId="S::maybelhernandez@my.unt.edu::32b0c64a-7530-4d00-b5d2-64e5bca0ee4a" providerId="AD" clId="Web-{97C15CC2-F345-8286-C725-8B3FE2B4CD4B}" dt="2024-05-04T18:42:14.993" v="80"/>
          <ac:picMkLst>
            <pc:docMk/>
            <pc:sldMk cId="2521986180" sldId="266"/>
            <ac:picMk id="3" creationId="{D862D4D0-A934-0985-C5A1-A5F71E9944B9}"/>
          </ac:picMkLst>
        </pc:picChg>
        <pc:picChg chg="add del mod ord">
          <ac:chgData name="Hernandez, Maybel" userId="S::maybelhernandez@my.unt.edu::32b0c64a-7530-4d00-b5d2-64e5bca0ee4a" providerId="AD" clId="Web-{97C15CC2-F345-8286-C725-8B3FE2B4CD4B}" dt="2024-05-04T18:42:43.431" v="86"/>
          <ac:picMkLst>
            <pc:docMk/>
            <pc:sldMk cId="2521986180" sldId="266"/>
            <ac:picMk id="8" creationId="{CC6DB1FF-5A3F-596B-3129-5E1646282A86}"/>
          </ac:picMkLst>
        </pc:picChg>
        <pc:picChg chg="add mod ord modCrop">
          <ac:chgData name="Hernandez, Maybel" userId="S::maybelhernandez@my.unt.edu::32b0c64a-7530-4d00-b5d2-64e5bca0ee4a" providerId="AD" clId="Web-{97C15CC2-F345-8286-C725-8B3FE2B4CD4B}" dt="2024-05-04T18:45:55.718" v="119" actId="1076"/>
          <ac:picMkLst>
            <pc:docMk/>
            <pc:sldMk cId="2521986180" sldId="266"/>
            <ac:picMk id="9" creationId="{9410395E-4573-C66C-2937-E8E4A9C50181}"/>
          </ac:picMkLst>
        </pc:picChg>
        <pc:picChg chg="add mod">
          <ac:chgData name="Hernandez, Maybel" userId="S::maybelhernandez@my.unt.edu::32b0c64a-7530-4d00-b5d2-64e5bca0ee4a" providerId="AD" clId="Web-{97C15CC2-F345-8286-C725-8B3FE2B4CD4B}" dt="2024-05-04T18:46:51.594" v="122" actId="1076"/>
          <ac:picMkLst>
            <pc:docMk/>
            <pc:sldMk cId="2521986180" sldId="266"/>
            <ac:picMk id="10" creationId="{0068D7BA-09F9-435E-6818-D794A08C50CB}"/>
          </ac:picMkLst>
        </pc:picChg>
      </pc:sldChg>
      <pc:sldChg chg="addSp delSp modSp add replId">
        <pc:chgData name="Hernandez, Maybel" userId="S::maybelhernandez@my.unt.edu::32b0c64a-7530-4d00-b5d2-64e5bca0ee4a" providerId="AD" clId="Web-{97C15CC2-F345-8286-C725-8B3FE2B4CD4B}" dt="2024-05-04T19:09:07.210" v="427" actId="1076"/>
        <pc:sldMkLst>
          <pc:docMk/>
          <pc:sldMk cId="269400175" sldId="267"/>
        </pc:sldMkLst>
        <pc:spChg chg="mod">
          <ac:chgData name="Hernandez, Maybel" userId="S::maybelhernandez@my.unt.edu::32b0c64a-7530-4d00-b5d2-64e5bca0ee4a" providerId="AD" clId="Web-{97C15CC2-F345-8286-C725-8B3FE2B4CD4B}" dt="2024-05-04T19:08:44.912" v="425" actId="20577"/>
          <ac:spMkLst>
            <pc:docMk/>
            <pc:sldMk cId="269400175" sldId="267"/>
            <ac:spMk id="2" creationId="{00000000-0000-0000-0000-000000000000}"/>
          </ac:spMkLst>
        </pc:spChg>
        <pc:spChg chg="mod">
          <ac:chgData name="Hernandez, Maybel" userId="S::maybelhernandez@my.unt.edu::32b0c64a-7530-4d00-b5d2-64e5bca0ee4a" providerId="AD" clId="Web-{97C15CC2-F345-8286-C725-8B3FE2B4CD4B}" dt="2024-05-04T19:08:56.944" v="426" actId="14100"/>
          <ac:spMkLst>
            <pc:docMk/>
            <pc:sldMk cId="269400175" sldId="267"/>
            <ac:spMk id="3" creationId="{00000000-0000-0000-0000-000000000000}"/>
          </ac:spMkLst>
        </pc:spChg>
        <pc:spChg chg="add del mod">
          <ac:chgData name="Hernandez, Maybel" userId="S::maybelhernandez@my.unt.edu::32b0c64a-7530-4d00-b5d2-64e5bca0ee4a" providerId="AD" clId="Web-{97C15CC2-F345-8286-C725-8B3FE2B4CD4B}" dt="2024-05-04T19:08:11.724" v="419"/>
          <ac:spMkLst>
            <pc:docMk/>
            <pc:sldMk cId="269400175" sldId="267"/>
            <ac:spMk id="6" creationId="{9937168F-FB24-4B41-FFC1-7EBA41A68AD5}"/>
          </ac:spMkLst>
        </pc:spChg>
        <pc:graphicFrameChg chg="del">
          <ac:chgData name="Hernandez, Maybel" userId="S::maybelhernandez@my.unt.edu::32b0c64a-7530-4d00-b5d2-64e5bca0ee4a" providerId="AD" clId="Web-{97C15CC2-F345-8286-C725-8B3FE2B4CD4B}" dt="2024-05-04T19:07:16.004" v="418"/>
          <ac:graphicFrameMkLst>
            <pc:docMk/>
            <pc:sldMk cId="269400175" sldId="267"/>
            <ac:graphicFrameMk id="5" creationId="{00000000-0000-0000-0000-000000000000}"/>
          </ac:graphicFrameMkLst>
        </pc:graphicFrameChg>
        <pc:picChg chg="add mod">
          <ac:chgData name="Hernandez, Maybel" userId="S::maybelhernandez@my.unt.edu::32b0c64a-7530-4d00-b5d2-64e5bca0ee4a" providerId="AD" clId="Web-{97C15CC2-F345-8286-C725-8B3FE2B4CD4B}" dt="2024-05-04T19:09:07.210" v="427" actId="1076"/>
          <ac:picMkLst>
            <pc:docMk/>
            <pc:sldMk cId="269400175" sldId="267"/>
            <ac:picMk id="7" creationId="{D55139AB-8D44-542C-C8A4-5C2FC74652F7}"/>
          </ac:picMkLst>
        </pc:picChg>
      </pc:sldChg>
      <pc:sldChg chg="addSp delSp modSp add replId">
        <pc:chgData name="Hernandez, Maybel" userId="S::maybelhernandez@my.unt.edu::32b0c64a-7530-4d00-b5d2-64e5bca0ee4a" providerId="AD" clId="Web-{97C15CC2-F345-8286-C725-8B3FE2B4CD4B}" dt="2024-05-04T19:13:59.874" v="452" actId="20577"/>
        <pc:sldMkLst>
          <pc:docMk/>
          <pc:sldMk cId="501509758" sldId="268"/>
        </pc:sldMkLst>
        <pc:spChg chg="mod">
          <ac:chgData name="Hernandez, Maybel" userId="S::maybelhernandez@my.unt.edu::32b0c64a-7530-4d00-b5d2-64e5bca0ee4a" providerId="AD" clId="Web-{97C15CC2-F345-8286-C725-8B3FE2B4CD4B}" dt="2024-05-04T19:12:57.481" v="443" actId="20577"/>
          <ac:spMkLst>
            <pc:docMk/>
            <pc:sldMk cId="501509758" sldId="268"/>
            <ac:spMk id="2" creationId="{00000000-0000-0000-0000-000000000000}"/>
          </ac:spMkLst>
        </pc:spChg>
        <pc:spChg chg="del mod">
          <ac:chgData name="Hernandez, Maybel" userId="S::maybelhernandez@my.unt.edu::32b0c64a-7530-4d00-b5d2-64e5bca0ee4a" providerId="AD" clId="Web-{97C15CC2-F345-8286-C725-8B3FE2B4CD4B}" dt="2024-05-04T19:12:39.700" v="433"/>
          <ac:spMkLst>
            <pc:docMk/>
            <pc:sldMk cId="501509758" sldId="268"/>
            <ac:spMk id="3" creationId="{00000000-0000-0000-0000-000000000000}"/>
          </ac:spMkLst>
        </pc:spChg>
        <pc:spChg chg="add mod">
          <ac:chgData name="Hernandez, Maybel" userId="S::maybelhernandez@my.unt.edu::32b0c64a-7530-4d00-b5d2-64e5bca0ee4a" providerId="AD" clId="Web-{97C15CC2-F345-8286-C725-8B3FE2B4CD4B}" dt="2024-05-04T19:13:59.874" v="452" actId="20577"/>
          <ac:spMkLst>
            <pc:docMk/>
            <pc:sldMk cId="501509758" sldId="268"/>
            <ac:spMk id="5" creationId="{2F6C4076-2124-EF58-3C8D-ACD306AA7D3F}"/>
          </ac:spMkLst>
        </pc:spChg>
        <pc:picChg chg="del">
          <ac:chgData name="Hernandez, Maybel" userId="S::maybelhernandez@my.unt.edu::32b0c64a-7530-4d00-b5d2-64e5bca0ee4a" providerId="AD" clId="Web-{97C15CC2-F345-8286-C725-8B3FE2B4CD4B}" dt="2024-05-04T19:12:40.825" v="434"/>
          <ac:picMkLst>
            <pc:docMk/>
            <pc:sldMk cId="501509758" sldId="268"/>
            <ac:picMk id="7" creationId="{D55139AB-8D44-542C-C8A4-5C2FC74652F7}"/>
          </ac:picMkLst>
        </pc:picChg>
      </pc:sldChg>
      <pc:sldChg chg="addSp delSp modSp add del replId">
        <pc:chgData name="Hernandez, Maybel" userId="S::maybelhernandez@my.unt.edu::32b0c64a-7530-4d00-b5d2-64e5bca0ee4a" providerId="AD" clId="Web-{97C15CC2-F345-8286-C725-8B3FE2B4CD4B}" dt="2024-05-04T19:37:58.122" v="634"/>
        <pc:sldMkLst>
          <pc:docMk/>
          <pc:sldMk cId="1215594441" sldId="269"/>
        </pc:sldMkLst>
        <pc:spChg chg="mod">
          <ac:chgData name="Hernandez, Maybel" userId="S::maybelhernandez@my.unt.edu::32b0c64a-7530-4d00-b5d2-64e5bca0ee4a" providerId="AD" clId="Web-{97C15CC2-F345-8286-C725-8B3FE2B4CD4B}" dt="2024-05-04T19:14:32.062" v="459" actId="20577"/>
          <ac:spMkLst>
            <pc:docMk/>
            <pc:sldMk cId="1215594441" sldId="269"/>
            <ac:spMk id="2" creationId="{00000000-0000-0000-0000-000000000000}"/>
          </ac:spMkLst>
        </pc:spChg>
        <pc:spChg chg="add del mod">
          <ac:chgData name="Hernandez, Maybel" userId="S::maybelhernandez@my.unt.edu::32b0c64a-7530-4d00-b5d2-64e5bca0ee4a" providerId="AD" clId="Web-{97C15CC2-F345-8286-C725-8B3FE2B4CD4B}" dt="2024-05-04T19:31:56.925" v="580"/>
          <ac:spMkLst>
            <pc:docMk/>
            <pc:sldMk cId="1215594441" sldId="269"/>
            <ac:spMk id="4" creationId="{275E7B6A-7040-A6FA-F876-7F728E2EFC4D}"/>
          </ac:spMkLst>
        </pc:spChg>
        <pc:spChg chg="del mod">
          <ac:chgData name="Hernandez, Maybel" userId="S::maybelhernandez@my.unt.edu::32b0c64a-7530-4d00-b5d2-64e5bca0ee4a" providerId="AD" clId="Web-{97C15CC2-F345-8286-C725-8B3FE2B4CD4B}" dt="2024-05-04T19:31:53.581" v="578"/>
          <ac:spMkLst>
            <pc:docMk/>
            <pc:sldMk cId="1215594441" sldId="269"/>
            <ac:spMk id="5" creationId="{2F6C4076-2124-EF58-3C8D-ACD306AA7D3F}"/>
          </ac:spMkLst>
        </pc:spChg>
        <pc:spChg chg="add del mod">
          <ac:chgData name="Hernandez, Maybel" userId="S::maybelhernandez@my.unt.edu::32b0c64a-7530-4d00-b5d2-64e5bca0ee4a" providerId="AD" clId="Web-{97C15CC2-F345-8286-C725-8B3FE2B4CD4B}" dt="2024-05-04T19:31:59.347" v="581"/>
          <ac:spMkLst>
            <pc:docMk/>
            <pc:sldMk cId="1215594441" sldId="269"/>
            <ac:spMk id="7" creationId="{4D69CC2C-40B1-3664-6031-41169EC97A16}"/>
          </ac:spMkLst>
        </pc:spChg>
        <pc:picChg chg="add del mod">
          <ac:chgData name="Hernandez, Maybel" userId="S::maybelhernandez@my.unt.edu::32b0c64a-7530-4d00-b5d2-64e5bca0ee4a" providerId="AD" clId="Web-{97C15CC2-F345-8286-C725-8B3FE2B4CD4B}" dt="2024-05-04T19:33:28.505" v="589" actId="1076"/>
          <ac:picMkLst>
            <pc:docMk/>
            <pc:sldMk cId="1215594441" sldId="269"/>
            <ac:picMk id="3" creationId="{4519E89D-6A53-159C-209E-FD50A65D027D}"/>
          </ac:picMkLst>
        </pc:picChg>
      </pc:sldChg>
      <pc:sldChg chg="addSp delSp modSp add replId">
        <pc:chgData name="Hernandez, Maybel" userId="S::maybelhernandez@my.unt.edu::32b0c64a-7530-4d00-b5d2-64e5bca0ee4a" providerId="AD" clId="Web-{97C15CC2-F345-8286-C725-8B3FE2B4CD4B}" dt="2024-05-04T19:40:52.095" v="659" actId="1076"/>
        <pc:sldMkLst>
          <pc:docMk/>
          <pc:sldMk cId="672319753" sldId="270"/>
        </pc:sldMkLst>
        <pc:spChg chg="mod">
          <ac:chgData name="Hernandez, Maybel" userId="S::maybelhernandez@my.unt.edu::32b0c64a-7530-4d00-b5d2-64e5bca0ee4a" providerId="AD" clId="Web-{97C15CC2-F345-8286-C725-8B3FE2B4CD4B}" dt="2024-05-04T19:40:52.095" v="659" actId="1076"/>
          <ac:spMkLst>
            <pc:docMk/>
            <pc:sldMk cId="672319753" sldId="270"/>
            <ac:spMk id="4" creationId="{275E7B6A-7040-A6FA-F876-7F728E2EFC4D}"/>
          </ac:spMkLst>
        </pc:spChg>
        <pc:spChg chg="del mod">
          <ac:chgData name="Hernandez, Maybel" userId="S::maybelhernandez@my.unt.edu::32b0c64a-7530-4d00-b5d2-64e5bca0ee4a" providerId="AD" clId="Web-{97C15CC2-F345-8286-C725-8B3FE2B4CD4B}" dt="2024-05-04T19:39:44.031" v="640"/>
          <ac:spMkLst>
            <pc:docMk/>
            <pc:sldMk cId="672319753" sldId="270"/>
            <ac:spMk id="5" creationId="{2F6C4076-2124-EF58-3C8D-ACD306AA7D3F}"/>
          </ac:spMkLst>
        </pc:spChg>
        <pc:spChg chg="add del mod">
          <ac:chgData name="Hernandez, Maybel" userId="S::maybelhernandez@my.unt.edu::32b0c64a-7530-4d00-b5d2-64e5bca0ee4a" providerId="AD" clId="Web-{97C15CC2-F345-8286-C725-8B3FE2B4CD4B}" dt="2024-05-04T19:39:56.281" v="643"/>
          <ac:spMkLst>
            <pc:docMk/>
            <pc:sldMk cId="672319753" sldId="270"/>
            <ac:spMk id="7" creationId="{675F7192-AAA8-F3B6-0AA7-1D06DED41020}"/>
          </ac:spMkLst>
        </pc:spChg>
        <pc:picChg chg="mod">
          <ac:chgData name="Hernandez, Maybel" userId="S::maybelhernandez@my.unt.edu::32b0c64a-7530-4d00-b5d2-64e5bca0ee4a" providerId="AD" clId="Web-{97C15CC2-F345-8286-C725-8B3FE2B4CD4B}" dt="2024-05-04T19:40:39.001" v="657" actId="1076"/>
          <ac:picMkLst>
            <pc:docMk/>
            <pc:sldMk cId="672319753" sldId="270"/>
            <ac:picMk id="3" creationId="{4519E89D-6A53-159C-209E-FD50A65D027D}"/>
          </ac:picMkLst>
        </pc:picChg>
      </pc:sldChg>
    </pc:docChg>
  </pc:docChgLst>
  <pc:docChgLst>
    <pc:chgData name="Nepal, Binod" userId="S::binodnepal@my.unt.edu::50276b5e-fe77-466a-bcd5-0364a6be500f" providerId="AD" clId="Web-{DECA3CAD-5CB5-7FEA-3A9D-EB4E7ECDB5F8}"/>
    <pc:docChg chg="modSld">
      <pc:chgData name="Nepal, Binod" userId="S::binodnepal@my.unt.edu::50276b5e-fe77-466a-bcd5-0364a6be500f" providerId="AD" clId="Web-{DECA3CAD-5CB5-7FEA-3A9D-EB4E7ECDB5F8}" dt="2024-05-05T21:50:23.143" v="3" actId="20577"/>
      <pc:docMkLst>
        <pc:docMk/>
      </pc:docMkLst>
      <pc:sldChg chg="modSp">
        <pc:chgData name="Nepal, Binod" userId="S::binodnepal@my.unt.edu::50276b5e-fe77-466a-bcd5-0364a6be500f" providerId="AD" clId="Web-{DECA3CAD-5CB5-7FEA-3A9D-EB4E7ECDB5F8}" dt="2024-05-05T21:50:23.143" v="3" actId="20577"/>
        <pc:sldMkLst>
          <pc:docMk/>
          <pc:sldMk cId="2426022026" sldId="260"/>
        </pc:sldMkLst>
        <pc:spChg chg="mod">
          <ac:chgData name="Nepal, Binod" userId="S::binodnepal@my.unt.edu::50276b5e-fe77-466a-bcd5-0364a6be500f" providerId="AD" clId="Web-{DECA3CAD-5CB5-7FEA-3A9D-EB4E7ECDB5F8}" dt="2024-05-05T21:50:23.143" v="3" actId="20577"/>
          <ac:spMkLst>
            <pc:docMk/>
            <pc:sldMk cId="2426022026" sldId="260"/>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356F6FEF-38C8-437A-8562-86A5ED3F5885}">
      <dgm:prSet phldrT="[Text]"/>
      <dgm:spPr/>
      <dgm:t>
        <a:bodyPr/>
        <a:lstStyle/>
        <a:p>
          <a:pPr rtl="0"/>
          <a:r>
            <a:rPr lang="en-US" b="1">
              <a:latin typeface="Times New Roman"/>
              <a:cs typeface="Times New Roman"/>
            </a:rPr>
            <a:t>Model Development</a:t>
          </a:r>
          <a:r>
            <a:rPr lang="en-US">
              <a:latin typeface="Century Schoolbook" panose="02040604050505020304"/>
            </a:rPr>
            <a:t> </a:t>
          </a:r>
          <a:endParaRPr lang="en-US"/>
        </a:p>
      </dgm:t>
      <dgm:extLst>
        <a:ext uri="{E40237B7-FDA0-4F09-8148-C483321AD2D9}">
          <dgm14:cNvPr xmlns:dgm14="http://schemas.microsoft.com/office/drawing/2010/diagram" id="0" name="" title="Step 3 title"/>
        </a:ext>
      </dgm:extLs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3C0F43B1-4C3A-4926-83E2-D321CABBB403}">
      <dgm:prSet phldr="0"/>
      <dgm:spPr/>
      <dgm:t>
        <a:bodyPr/>
        <a:lstStyle/>
        <a:p>
          <a:pPr rtl="0"/>
          <a:r>
            <a:rPr lang="en-US" b="1">
              <a:latin typeface="Times New Roman"/>
              <a:cs typeface="Times New Roman"/>
            </a:rPr>
            <a:t>Dummy variables</a:t>
          </a:r>
        </a:p>
      </dgm:t>
    </dgm:pt>
    <dgm:pt modelId="{C8F881C8-F382-46EE-B449-FCCA02336014}" type="parTrans" cxnId="{D2365DB1-3B65-4316-BED5-F05DB76FFD2A}">
      <dgm:prSet/>
      <dgm:spPr/>
    </dgm:pt>
    <dgm:pt modelId="{7D80C33F-029D-49BD-9A65-0DE80C95D06D}" type="sibTrans" cxnId="{D2365DB1-3B65-4316-BED5-F05DB76FFD2A}">
      <dgm:prSet/>
      <dgm:spPr/>
    </dgm:pt>
    <dgm:pt modelId="{0D8A2E3A-F012-4F5D-957E-5D2807C620A3}">
      <dgm:prSet phldr="0"/>
      <dgm:spPr/>
      <dgm:t>
        <a:bodyPr/>
        <a:lstStyle/>
        <a:p>
          <a:pPr rtl="0"/>
          <a:r>
            <a:rPr lang="en-US" b="1">
              <a:latin typeface="Times New Roman"/>
              <a:cs typeface="Times New Roman"/>
            </a:rPr>
            <a:t>Scale the data</a:t>
          </a:r>
        </a:p>
      </dgm:t>
    </dgm:pt>
    <dgm:pt modelId="{DDDF0AAA-F3AE-445B-8E9E-0CBF47CF663F}" type="parTrans" cxnId="{40D97366-D6EF-49FF-AF2F-3AD7103BA2DD}">
      <dgm:prSet/>
      <dgm:spPr/>
    </dgm:pt>
    <dgm:pt modelId="{BF7F3FC0-00CF-4945-855D-9F9FAFF03E0E}" type="sibTrans" cxnId="{40D97366-D6EF-49FF-AF2F-3AD7103BA2DD}">
      <dgm:prSet/>
      <dgm:spPr/>
    </dgm:pt>
    <dgm:pt modelId="{FF1B4125-A95E-412C-81BC-26172DB76BD4}">
      <dgm:prSet phldr="0"/>
      <dgm:spPr/>
      <dgm:t>
        <a:bodyPr/>
        <a:lstStyle/>
        <a:p>
          <a:pPr rtl="0"/>
          <a:r>
            <a:rPr lang="en-US" b="1">
              <a:latin typeface="Times New Roman"/>
              <a:cs typeface="Times New Roman"/>
            </a:rPr>
            <a:t>Features selection</a:t>
          </a:r>
        </a:p>
      </dgm:t>
    </dgm:pt>
    <dgm:pt modelId="{3DFD8462-19AF-44A6-88A6-FE261213BEE9}" type="parTrans" cxnId="{DF225C19-6194-491C-A2AC-EBCFDD1E3508}">
      <dgm:prSet/>
      <dgm:spPr/>
    </dgm:pt>
    <dgm:pt modelId="{EB5B2ACA-E97E-4BB1-AFE9-0E3DD63E0333}" type="sibTrans" cxnId="{DF225C19-6194-491C-A2AC-EBCFDD1E3508}">
      <dgm:prSet/>
      <dgm:spPr/>
    </dgm:pt>
    <dgm:pt modelId="{9DC5E147-F4AB-4EF8-A70E-3A10B19168D5}">
      <dgm:prSet phldr="0"/>
      <dgm:spPr/>
      <dgm:t>
        <a:bodyPr/>
        <a:lstStyle/>
        <a:p>
          <a:pPr rtl="0"/>
          <a:r>
            <a:rPr lang="en-US" b="1" err="1">
              <a:latin typeface="Times New Roman"/>
              <a:cs typeface="Times New Roman"/>
            </a:rPr>
            <a:t>LinearRegression</a:t>
          </a:r>
          <a:r>
            <a:rPr lang="en-US" b="1">
              <a:latin typeface="Times New Roman"/>
              <a:cs typeface="Times New Roman"/>
            </a:rPr>
            <a:t>()</a:t>
          </a:r>
        </a:p>
      </dgm:t>
    </dgm:pt>
    <dgm:pt modelId="{D899FEA2-74AF-41C5-9E4C-D66290B65E53}" type="parTrans" cxnId="{2EED85C7-4088-4032-B969-27C3B7478391}">
      <dgm:prSet/>
      <dgm:spPr/>
    </dgm:pt>
    <dgm:pt modelId="{EC83CA3C-B69F-4259-B482-B8201D691F2F}" type="sibTrans" cxnId="{2EED85C7-4088-4032-B969-27C3B7478391}">
      <dgm:prSet/>
      <dgm:spPr/>
    </dgm:pt>
    <dgm:pt modelId="{812F39FC-2D1E-4DD1-A1A6-C7F9287A4AAB}" type="pres">
      <dgm:prSet presAssocID="{2EFB202A-8611-4DDC-831D-D12EB67B6CF7}" presName="Name0" presStyleCnt="0">
        <dgm:presLayoutVars>
          <dgm:dir/>
          <dgm:animLvl val="lvl"/>
          <dgm:resizeHandles val="exact"/>
        </dgm:presLayoutVars>
      </dgm:prSet>
      <dgm:spPr/>
    </dgm:pt>
    <dgm:pt modelId="{09F07781-A7F5-4CF5-993F-6A384782B419}" type="pres">
      <dgm:prSet presAssocID="{9DC5E147-F4AB-4EF8-A70E-3A10B19168D5}" presName="boxAndChildren" presStyleCnt="0"/>
      <dgm:spPr/>
    </dgm:pt>
    <dgm:pt modelId="{A877218C-0432-4D23-A684-CAABC5356E78}" type="pres">
      <dgm:prSet presAssocID="{9DC5E147-F4AB-4EF8-A70E-3A10B19168D5}" presName="parentTextBox" presStyleLbl="node1" presStyleIdx="0" presStyleCnt="5"/>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5"/>
      <dgm:spPr/>
    </dgm:pt>
    <dgm:pt modelId="{D4BB73D0-C414-4394-ACF2-C543A495683C}" type="pres">
      <dgm:prSet presAssocID="{EB5B2ACA-E97E-4BB1-AFE9-0E3DD63E0333}" presName="sp" presStyleCnt="0"/>
      <dgm:spPr/>
    </dgm:pt>
    <dgm:pt modelId="{160DA827-7D79-4459-AB3D-508993E93766}" type="pres">
      <dgm:prSet presAssocID="{FF1B4125-A95E-412C-81BC-26172DB76BD4}" presName="arrowAndChildren" presStyleCnt="0"/>
      <dgm:spPr/>
    </dgm:pt>
    <dgm:pt modelId="{0DC95691-0DF2-4175-9394-E0993C72DBD2}" type="pres">
      <dgm:prSet presAssocID="{FF1B4125-A95E-412C-81BC-26172DB76BD4}" presName="parentTextArrow" presStyleLbl="node1" presStyleIdx="2" presStyleCnt="5"/>
      <dgm:spPr/>
    </dgm:pt>
    <dgm:pt modelId="{2090167C-349C-45C0-A481-B029239FD101}" type="pres">
      <dgm:prSet presAssocID="{BF7F3FC0-00CF-4945-855D-9F9FAFF03E0E}" presName="sp" presStyleCnt="0"/>
      <dgm:spPr/>
    </dgm:pt>
    <dgm:pt modelId="{D77BB3A6-CC23-4C25-933D-CC8B4CC1BEDB}" type="pres">
      <dgm:prSet presAssocID="{0D8A2E3A-F012-4F5D-957E-5D2807C620A3}" presName="arrowAndChildren" presStyleCnt="0"/>
      <dgm:spPr/>
    </dgm:pt>
    <dgm:pt modelId="{6D2E8F59-C0DC-4ABD-A252-6C429F3577FA}" type="pres">
      <dgm:prSet presAssocID="{0D8A2E3A-F012-4F5D-957E-5D2807C620A3}" presName="parentTextArrow" presStyleLbl="node1" presStyleIdx="3" presStyleCnt="5"/>
      <dgm:spPr/>
    </dgm:pt>
    <dgm:pt modelId="{8D8E049A-30E8-42AE-A541-E490B19CF065}" type="pres">
      <dgm:prSet presAssocID="{7D80C33F-029D-49BD-9A65-0DE80C95D06D}" presName="sp" presStyleCnt="0"/>
      <dgm:spPr/>
    </dgm:pt>
    <dgm:pt modelId="{7BA1CDA2-61FE-4C5F-8C2F-556CB89D1AC5}" type="pres">
      <dgm:prSet presAssocID="{3C0F43B1-4C3A-4926-83E2-D321CABBB403}" presName="arrowAndChildren" presStyleCnt="0"/>
      <dgm:spPr/>
    </dgm:pt>
    <dgm:pt modelId="{C66ADC7B-B7B9-4ED2-B69C-41D2B560B50F}" type="pres">
      <dgm:prSet presAssocID="{3C0F43B1-4C3A-4926-83E2-D321CABBB403}" presName="parentTextArrow" presStyleLbl="node1" presStyleIdx="4" presStyleCnt="5"/>
      <dgm:spPr/>
    </dgm:pt>
  </dgm:ptLst>
  <dgm:cxnLst>
    <dgm:cxn modelId="{79EE9E02-BFF5-41D3-86F8-33470970BFCE}" type="presOf" srcId="{2EFB202A-8611-4DDC-831D-D12EB67B6CF7}" destId="{812F39FC-2D1E-4DD1-A1A6-C7F9287A4AAB}" srcOrd="0" destOrd="0" presId="urn:microsoft.com/office/officeart/2005/8/layout/process4"/>
    <dgm:cxn modelId="{DF225C19-6194-491C-A2AC-EBCFDD1E3508}" srcId="{2EFB202A-8611-4DDC-831D-D12EB67B6CF7}" destId="{FF1B4125-A95E-412C-81BC-26172DB76BD4}" srcOrd="2" destOrd="0" parTransId="{3DFD8462-19AF-44A6-88A6-FE261213BEE9}" sibTransId="{EB5B2ACA-E97E-4BB1-AFE9-0E3DD63E0333}"/>
    <dgm:cxn modelId="{57510A1E-DBE6-45F7-93C5-8EFD18E1173A}" type="presOf" srcId="{9DC5E147-F4AB-4EF8-A70E-3A10B19168D5}" destId="{A877218C-0432-4D23-A684-CAABC5356E78}" srcOrd="0" destOrd="0" presId="urn:microsoft.com/office/officeart/2005/8/layout/process4"/>
    <dgm:cxn modelId="{40D97366-D6EF-49FF-AF2F-3AD7103BA2DD}" srcId="{2EFB202A-8611-4DDC-831D-D12EB67B6CF7}" destId="{0D8A2E3A-F012-4F5D-957E-5D2807C620A3}" srcOrd="1" destOrd="0" parTransId="{DDDF0AAA-F3AE-445B-8E9E-0CBF47CF663F}" sibTransId="{BF7F3FC0-00CF-4945-855D-9F9FAFF03E0E}"/>
    <dgm:cxn modelId="{EBAB984C-A9DD-4EBD-AC1C-840795591AA0}" type="presOf" srcId="{0D8A2E3A-F012-4F5D-957E-5D2807C620A3}" destId="{6D2E8F59-C0DC-4ABD-A252-6C429F3577FA}" srcOrd="0" destOrd="0" presId="urn:microsoft.com/office/officeart/2005/8/layout/process4"/>
    <dgm:cxn modelId="{16C29387-FC04-4A3A-9EF4-2B29C41DB93C}" type="presOf" srcId="{356F6FEF-38C8-437A-8562-86A5ED3F5885}" destId="{C830B7C4-5210-41AC-A88B-BECF7607C1E5}" srcOrd="0" destOrd="0" presId="urn:microsoft.com/office/officeart/2005/8/layout/process4"/>
    <dgm:cxn modelId="{9EE35B97-087E-445D-B71F-A32A5A9EFCB5}" type="presOf" srcId="{FF1B4125-A95E-412C-81BC-26172DB76BD4}" destId="{0DC95691-0DF2-4175-9394-E0993C72DBD2}" srcOrd="0" destOrd="0" presId="urn:microsoft.com/office/officeart/2005/8/layout/process4"/>
    <dgm:cxn modelId="{8247D1A2-555D-4B39-B44D-5F2B5AE64242}" srcId="{2EFB202A-8611-4DDC-831D-D12EB67B6CF7}" destId="{356F6FEF-38C8-437A-8562-86A5ED3F5885}" srcOrd="3" destOrd="0" parTransId="{BD9B34C9-939F-47F5-A040-1B30C9EEA310}" sibTransId="{665399A3-A410-4656-8F7E-3FAB641DE891}"/>
    <dgm:cxn modelId="{D2365DB1-3B65-4316-BED5-F05DB76FFD2A}" srcId="{2EFB202A-8611-4DDC-831D-D12EB67B6CF7}" destId="{3C0F43B1-4C3A-4926-83E2-D321CABBB403}" srcOrd="0" destOrd="0" parTransId="{C8F881C8-F382-46EE-B449-FCCA02336014}" sibTransId="{7D80C33F-029D-49BD-9A65-0DE80C95D06D}"/>
    <dgm:cxn modelId="{2EED85C7-4088-4032-B969-27C3B7478391}" srcId="{2EFB202A-8611-4DDC-831D-D12EB67B6CF7}" destId="{9DC5E147-F4AB-4EF8-A70E-3A10B19168D5}" srcOrd="4" destOrd="0" parTransId="{D899FEA2-74AF-41C5-9E4C-D66290B65E53}" sibTransId="{EC83CA3C-B69F-4259-B482-B8201D691F2F}"/>
    <dgm:cxn modelId="{90326DFE-9455-4C84-B91C-7A83ACC37AC2}" type="presOf" srcId="{3C0F43B1-4C3A-4926-83E2-D321CABBB403}" destId="{C66ADC7B-B7B9-4ED2-B69C-41D2B560B50F}" srcOrd="0" destOrd="0" presId="urn:microsoft.com/office/officeart/2005/8/layout/process4"/>
    <dgm:cxn modelId="{7A8B8297-B65F-4DD3-8DF2-B091EDDBBA18}" type="presParOf" srcId="{812F39FC-2D1E-4DD1-A1A6-C7F9287A4AAB}" destId="{09F07781-A7F5-4CF5-993F-6A384782B419}" srcOrd="0" destOrd="0" presId="urn:microsoft.com/office/officeart/2005/8/layout/process4"/>
    <dgm:cxn modelId="{70371851-5300-40DD-BA41-45A9BEA5488A}" type="presParOf" srcId="{09F07781-A7F5-4CF5-993F-6A384782B419}" destId="{A877218C-0432-4D23-A684-CAABC5356E78}" srcOrd="0" destOrd="0" presId="urn:microsoft.com/office/officeart/2005/8/layout/process4"/>
    <dgm:cxn modelId="{47C2834A-F97B-43CB-800B-5C7F2A7D3E4F}" type="presParOf" srcId="{812F39FC-2D1E-4DD1-A1A6-C7F9287A4AAB}" destId="{2AB5853F-AA77-4431-82DF-105CEB2E1424}" srcOrd="1" destOrd="0" presId="urn:microsoft.com/office/officeart/2005/8/layout/process4"/>
    <dgm:cxn modelId="{6ADE215E-7383-4DAE-A7DD-4221F2AB071F}" type="presParOf" srcId="{812F39FC-2D1E-4DD1-A1A6-C7F9287A4AAB}" destId="{EC667030-4855-4843-9717-7DF08446AEB5}" srcOrd="2" destOrd="0" presId="urn:microsoft.com/office/officeart/2005/8/layout/process4"/>
    <dgm:cxn modelId="{58FAD871-DDFB-46A4-A7C8-EAE96CC64D7A}" type="presParOf" srcId="{EC667030-4855-4843-9717-7DF08446AEB5}" destId="{C830B7C4-5210-41AC-A88B-BECF7607C1E5}" srcOrd="0" destOrd="0" presId="urn:microsoft.com/office/officeart/2005/8/layout/process4"/>
    <dgm:cxn modelId="{5BE57093-E48E-42BD-BD92-2C32120FABF8}" type="presParOf" srcId="{812F39FC-2D1E-4DD1-A1A6-C7F9287A4AAB}" destId="{D4BB73D0-C414-4394-ACF2-C543A495683C}" srcOrd="3" destOrd="0" presId="urn:microsoft.com/office/officeart/2005/8/layout/process4"/>
    <dgm:cxn modelId="{E4AFE921-8586-4251-A7C0-0325FC6F4FC6}" type="presParOf" srcId="{812F39FC-2D1E-4DD1-A1A6-C7F9287A4AAB}" destId="{160DA827-7D79-4459-AB3D-508993E93766}" srcOrd="4" destOrd="0" presId="urn:microsoft.com/office/officeart/2005/8/layout/process4"/>
    <dgm:cxn modelId="{FF5F0B00-D6F1-46F5-B17D-41673A2B7655}" type="presParOf" srcId="{160DA827-7D79-4459-AB3D-508993E93766}" destId="{0DC95691-0DF2-4175-9394-E0993C72DBD2}" srcOrd="0" destOrd="0" presId="urn:microsoft.com/office/officeart/2005/8/layout/process4"/>
    <dgm:cxn modelId="{08E103D8-3BE9-4448-8EDB-E29050B841B9}" type="presParOf" srcId="{812F39FC-2D1E-4DD1-A1A6-C7F9287A4AAB}" destId="{2090167C-349C-45C0-A481-B029239FD101}" srcOrd="5" destOrd="0" presId="urn:microsoft.com/office/officeart/2005/8/layout/process4"/>
    <dgm:cxn modelId="{8CF5B985-3063-4753-B291-810E509EC2A7}" type="presParOf" srcId="{812F39FC-2D1E-4DD1-A1A6-C7F9287A4AAB}" destId="{D77BB3A6-CC23-4C25-933D-CC8B4CC1BEDB}" srcOrd="6" destOrd="0" presId="urn:microsoft.com/office/officeart/2005/8/layout/process4"/>
    <dgm:cxn modelId="{39CADE26-EC30-41EB-82B2-F0DC9B0CB138}" type="presParOf" srcId="{D77BB3A6-CC23-4C25-933D-CC8B4CC1BEDB}" destId="{6D2E8F59-C0DC-4ABD-A252-6C429F3577FA}" srcOrd="0" destOrd="0" presId="urn:microsoft.com/office/officeart/2005/8/layout/process4"/>
    <dgm:cxn modelId="{512B9563-0D17-4E71-92FB-A56901ABC76A}" type="presParOf" srcId="{812F39FC-2D1E-4DD1-A1A6-C7F9287A4AAB}" destId="{8D8E049A-30E8-42AE-A541-E490B19CF065}" srcOrd="7" destOrd="0" presId="urn:microsoft.com/office/officeart/2005/8/layout/process4"/>
    <dgm:cxn modelId="{A871CDA0-9D3A-4962-8D0D-596536B852D0}" type="presParOf" srcId="{812F39FC-2D1E-4DD1-A1A6-C7F9287A4AAB}" destId="{7BA1CDA2-61FE-4C5F-8C2F-556CB89D1AC5}" srcOrd="8" destOrd="0" presId="urn:microsoft.com/office/officeart/2005/8/layout/process4"/>
    <dgm:cxn modelId="{28A67F19-B697-4FF8-874B-B135EF024A2F}" type="presParOf" srcId="{7BA1CDA2-61FE-4C5F-8C2F-556CB89D1AC5}" destId="{C66ADC7B-B7B9-4ED2-B69C-41D2B560B50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7218C-0432-4D23-A684-CAABC5356E78}">
      <dsp:nvSpPr>
        <dsp:cNvPr id="0" name=""/>
        <dsp:cNvSpPr/>
      </dsp:nvSpPr>
      <dsp:spPr>
        <a:xfrm>
          <a:off x="0" y="3736288"/>
          <a:ext cx="5029199" cy="61296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b="1" kern="1200" err="1">
              <a:latin typeface="Times New Roman"/>
              <a:cs typeface="Times New Roman"/>
            </a:rPr>
            <a:t>LinearRegression</a:t>
          </a:r>
          <a:r>
            <a:rPr lang="en-US" sz="2100" b="1" kern="1200">
              <a:latin typeface="Times New Roman"/>
              <a:cs typeface="Times New Roman"/>
            </a:rPr>
            <a:t>()</a:t>
          </a:r>
        </a:p>
      </dsp:txBody>
      <dsp:txXfrm>
        <a:off x="0" y="3736288"/>
        <a:ext cx="5029199" cy="612969"/>
      </dsp:txXfrm>
    </dsp:sp>
    <dsp:sp modelId="{C830B7C4-5210-41AC-A88B-BECF7607C1E5}">
      <dsp:nvSpPr>
        <dsp:cNvPr id="0" name=""/>
        <dsp:cNvSpPr/>
      </dsp:nvSpPr>
      <dsp:spPr>
        <a:xfrm rot="10800000">
          <a:off x="0" y="2802736"/>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b="1" kern="1200">
              <a:latin typeface="Times New Roman"/>
              <a:cs typeface="Times New Roman"/>
            </a:rPr>
            <a:t>Model Development</a:t>
          </a:r>
          <a:r>
            <a:rPr lang="en-US" sz="2100" kern="1200">
              <a:latin typeface="Century Schoolbook" panose="02040604050505020304"/>
            </a:rPr>
            <a:t> </a:t>
          </a:r>
          <a:endParaRPr lang="en-US" sz="2100" kern="1200"/>
        </a:p>
      </dsp:txBody>
      <dsp:txXfrm rot="10800000">
        <a:off x="0" y="2802736"/>
        <a:ext cx="5029199" cy="612568"/>
      </dsp:txXfrm>
    </dsp:sp>
    <dsp:sp modelId="{0DC95691-0DF2-4175-9394-E0993C72DBD2}">
      <dsp:nvSpPr>
        <dsp:cNvPr id="0" name=""/>
        <dsp:cNvSpPr/>
      </dsp:nvSpPr>
      <dsp:spPr>
        <a:xfrm rot="10800000">
          <a:off x="0" y="1869184"/>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b="1" kern="1200">
              <a:latin typeface="Times New Roman"/>
              <a:cs typeface="Times New Roman"/>
            </a:rPr>
            <a:t>Features selection</a:t>
          </a:r>
        </a:p>
      </dsp:txBody>
      <dsp:txXfrm rot="10800000">
        <a:off x="0" y="1869184"/>
        <a:ext cx="5029199" cy="612568"/>
      </dsp:txXfrm>
    </dsp:sp>
    <dsp:sp modelId="{6D2E8F59-C0DC-4ABD-A252-6C429F3577FA}">
      <dsp:nvSpPr>
        <dsp:cNvPr id="0" name=""/>
        <dsp:cNvSpPr/>
      </dsp:nvSpPr>
      <dsp:spPr>
        <a:xfrm rot="10800000">
          <a:off x="0" y="935632"/>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b="1" kern="1200">
              <a:latin typeface="Times New Roman"/>
              <a:cs typeface="Times New Roman"/>
            </a:rPr>
            <a:t>Scale the data</a:t>
          </a:r>
        </a:p>
      </dsp:txBody>
      <dsp:txXfrm rot="10800000">
        <a:off x="0" y="935632"/>
        <a:ext cx="5029199" cy="612568"/>
      </dsp:txXfrm>
    </dsp:sp>
    <dsp:sp modelId="{C66ADC7B-B7B9-4ED2-B69C-41D2B560B50F}">
      <dsp:nvSpPr>
        <dsp:cNvPr id="0" name=""/>
        <dsp:cNvSpPr/>
      </dsp:nvSpPr>
      <dsp:spPr>
        <a:xfrm rot="10800000">
          <a:off x="0" y="2080"/>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b="1" kern="1200">
              <a:latin typeface="Times New Roman"/>
              <a:cs typeface="Times New Roman"/>
            </a:rPr>
            <a:t>Dummy variables</a:t>
          </a:r>
        </a:p>
      </dsp:txBody>
      <dsp:txXfrm rot="10800000">
        <a:off x="0" y="2080"/>
        <a:ext cx="5029199" cy="612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5/5/2024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5/5/2024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5/5/2024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5/5/2024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5/5/2024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5/5/2024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5/5/2024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5/5/2024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5/5/2024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5/5/2024</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altor.com/research/data/" TargetMode="External"/><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3629891"/>
            <a:ext cx="10515598" cy="1158446"/>
          </a:xfrm>
        </p:spPr>
        <p:txBody>
          <a:bodyPr>
            <a:normAutofit fontScale="90000"/>
          </a:bodyPr>
          <a:lstStyle/>
          <a:p>
            <a:pPr algn="ctr"/>
            <a:r>
              <a:rPr lang="en-US">
                <a:solidFill>
                  <a:srgbClr val="FFFFFF"/>
                </a:solidFill>
                <a:ea typeface="+mj-lt"/>
                <a:cs typeface="+mj-lt"/>
              </a:rPr>
              <a:t>Predicting Median Housing Prices </a:t>
            </a:r>
            <a:endParaRPr lang="en-US"/>
          </a:p>
        </p:txBody>
      </p:sp>
      <p:sp>
        <p:nvSpPr>
          <p:cNvPr id="3" name="Subtitle 2"/>
          <p:cNvSpPr>
            <a:spLocks noGrp="1"/>
          </p:cNvSpPr>
          <p:nvPr>
            <p:ph type="subTitle" idx="1"/>
          </p:nvPr>
        </p:nvSpPr>
        <p:spPr>
          <a:xfrm>
            <a:off x="838201" y="5026443"/>
            <a:ext cx="10515598" cy="925108"/>
          </a:xfrm>
        </p:spPr>
        <p:txBody>
          <a:bodyPr vert="horz" lIns="91440" tIns="45720" rIns="91440" bIns="45720" rtlCol="0" anchor="t">
            <a:normAutofit fontScale="92500" lnSpcReduction="20000"/>
          </a:bodyPr>
          <a:lstStyle/>
          <a:p>
            <a:pPr algn="ctr"/>
            <a:r>
              <a:rPr lang="en-US">
                <a:ea typeface="+mn-lt"/>
                <a:cs typeface="+mn-lt"/>
              </a:rPr>
              <a:t>Biniam Abebe, Binod Nepal, Sharon Schoolcraft, &amp; Maybel Hernandez</a:t>
            </a:r>
            <a:br>
              <a:rPr lang="en-US">
                <a:ea typeface="+mn-lt"/>
                <a:cs typeface="+mn-lt"/>
              </a:rPr>
            </a:br>
            <a:br>
              <a:rPr lang="en-US">
                <a:ea typeface="+mn-lt"/>
                <a:cs typeface="+mn-lt"/>
              </a:rPr>
            </a:br>
            <a:r>
              <a:rPr lang="en-US" sz="1700">
                <a:ea typeface="+mn-lt"/>
                <a:cs typeface="+mn-lt"/>
              </a:rPr>
              <a:t>ADTA 5340-412: Discovery and Learning with Big Data/Data Discovery</a:t>
            </a:r>
            <a:endParaRPr lang="en-US"/>
          </a:p>
          <a:p>
            <a:pPr algn="ctr"/>
            <a:r>
              <a:rPr lang="en-US" sz="1700">
                <a:ea typeface="+mn-lt"/>
                <a:cs typeface="+mn-lt"/>
              </a:rPr>
              <a:t>University of North Texas</a:t>
            </a:r>
            <a:endParaRPr lang="en-US"/>
          </a:p>
          <a:p>
            <a:endParaRPr lang="en-US">
              <a:ea typeface="+mn-lt"/>
              <a:cs typeface="+mn-lt"/>
            </a:endParaRP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5" name="Content Placeholder 4"/>
          <p:cNvSpPr>
            <a:spLocks noGrp="1"/>
          </p:cNvSpPr>
          <p:nvPr>
            <p:ph sz="half" idx="1"/>
          </p:nvPr>
        </p:nvSpPr>
        <p:spPr>
          <a:xfrm>
            <a:off x="838200" y="1710170"/>
            <a:ext cx="5029200" cy="4351338"/>
          </a:xfrm>
        </p:spPr>
        <p:txBody>
          <a:bodyPr vert="horz" lIns="91440" tIns="45720" rIns="91440" bIns="45720" rtlCol="0" anchor="t">
            <a:normAutofit/>
          </a:bodyPr>
          <a:lstStyle/>
          <a:p>
            <a:pPr>
              <a:lnSpc>
                <a:spcPct val="100000"/>
              </a:lnSpc>
              <a:spcBef>
                <a:spcPts val="0"/>
              </a:spcBef>
            </a:pPr>
            <a:r>
              <a:rPr lang="en-US" sz="1400"/>
              <a:t>Dummy variables -</a:t>
            </a:r>
            <a:r>
              <a:rPr lang="en-US" sz="1400">
                <a:cs typeface="Times New Roman"/>
              </a:rPr>
              <a:t> </a:t>
            </a:r>
            <a:r>
              <a:rPr lang="en-US" sz="1200">
                <a:latin typeface="Times New Roman"/>
                <a:cs typeface="Times New Roman"/>
              </a:rPr>
              <a:t>Categorical Help us to easily compare different categorical values since the columns were directly comparable to one another.</a:t>
            </a:r>
            <a:endParaRPr lang="en-US">
              <a:latin typeface="Century Schoolbook" panose="02040604050505020304"/>
              <a:cs typeface="Times New Roman"/>
            </a:endParaRPr>
          </a:p>
          <a:p>
            <a:r>
              <a:rPr lang="en-US" sz="1400"/>
              <a:t>Scale – Numerical</a:t>
            </a:r>
            <a:r>
              <a:rPr lang="en-US" sz="1200">
                <a:cs typeface="Times New Roman"/>
              </a:rPr>
              <a:t> - </a:t>
            </a:r>
            <a:r>
              <a:rPr lang="en-US" sz="1200">
                <a:latin typeface="Times New Roman"/>
                <a:cs typeface="Times New Roman"/>
              </a:rPr>
              <a:t>The purpose of this step was to transform the data into a format that would allow our upcoming machine-learning models to better process the data, thereby improving the performance of our subsequent models.</a:t>
            </a:r>
            <a:endParaRPr lang="en-US"/>
          </a:p>
          <a:p>
            <a:r>
              <a:rPr lang="en-US" sz="1400">
                <a:latin typeface="Times New Roman"/>
                <a:cs typeface="Times New Roman"/>
              </a:rPr>
              <a:t>Features selection - </a:t>
            </a:r>
            <a:r>
              <a:rPr lang="en-US" sz="1200">
                <a:latin typeface="Times New Roman"/>
                <a:cs typeface="Times New Roman"/>
              </a:rPr>
              <a:t>feature selection was critical as focusing on the most relevant features allowed us to reduce our data's dimensionality </a:t>
            </a:r>
            <a:br>
              <a:rPr lang="en-US" sz="1200">
                <a:latin typeface="Times New Roman"/>
                <a:cs typeface="Times New Roman"/>
              </a:rPr>
            </a:br>
            <a:endParaRPr lang="en-US"/>
          </a:p>
          <a:p>
            <a:pPr>
              <a:lnSpc>
                <a:spcPct val="100000"/>
              </a:lnSpc>
              <a:spcBef>
                <a:spcPts val="0"/>
              </a:spcBef>
            </a:pPr>
            <a:r>
              <a:rPr lang="en-US" sz="1400">
                <a:latin typeface="Times New Roman"/>
                <a:cs typeface="Times New Roman"/>
              </a:rPr>
              <a:t>Model Development – Model development involve creating and refining machine learning algorithms to make accurate predictions or classifications based on input data. </a:t>
            </a:r>
            <a:br>
              <a:rPr lang="en-US"/>
            </a:br>
            <a:endParaRPr lang="en-US" sz="1400">
              <a:latin typeface="Times New Roman"/>
              <a:cs typeface="Times New Roman"/>
            </a:endParaRPr>
          </a:p>
          <a:p>
            <a:pPr>
              <a:lnSpc>
                <a:spcPct val="100000"/>
              </a:lnSpc>
              <a:spcBef>
                <a:spcPts val="0"/>
              </a:spcBef>
            </a:pPr>
            <a:r>
              <a:rPr lang="en-US" sz="1400">
                <a:latin typeface="Times New Roman"/>
                <a:cs typeface="Times New Roman"/>
              </a:rPr>
              <a:t>Linear Regression – Linear Regression specifically designed for modeling and relation between one or more independent variables (features) and a continues dependent variable.</a:t>
            </a:r>
            <a:endParaRPr lang="en-US">
              <a:solidFill>
                <a:srgbClr val="FFFFFF"/>
              </a:solidFill>
              <a:latin typeface="Century Schoolbook" panose="02040604050505020304"/>
              <a:cs typeface="Times New Roman"/>
            </a:endParaRPr>
          </a:p>
          <a:p>
            <a:pPr>
              <a:lnSpc>
                <a:spcPct val="100000"/>
              </a:lnSpc>
              <a:spcBef>
                <a:spcPts val="0"/>
              </a:spcBef>
            </a:pPr>
            <a:endParaRPr lang="en-US" sz="1200">
              <a:solidFill>
                <a:srgbClr val="000000"/>
              </a:solidFill>
              <a:latin typeface="Times New Roman"/>
              <a:cs typeface="Times New Roman"/>
            </a:endParaRPr>
          </a:p>
          <a:p>
            <a:endParaRPr lang="en-US" sz="1200">
              <a:latin typeface="Times New Roman"/>
              <a:cs typeface="Times New Roman"/>
            </a:endParaRPr>
          </a:p>
        </p:txBody>
      </p:sp>
      <p:graphicFrame>
        <p:nvGraphicFramePr>
          <p:cNvPr id="6" name="Content Placeholder 5" title="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618826764"/>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chemeClr val="bg2"/>
                </a:solidFill>
                <a:ea typeface="+mj-lt"/>
                <a:cs typeface="+mj-lt"/>
              </a:rPr>
              <a:t>Performance Metrics</a:t>
            </a:r>
            <a:br>
              <a:rPr lang="en-US" sz="4000">
                <a:solidFill>
                  <a:schemeClr val="bg2"/>
                </a:solidFill>
                <a:ea typeface="+mj-lt"/>
                <a:cs typeface="+mj-lt"/>
              </a:rPr>
            </a:br>
            <a:r>
              <a:rPr lang="en-US" sz="1800">
                <a:solidFill>
                  <a:schemeClr val="bg2"/>
                </a:solidFill>
                <a:ea typeface="+mj-lt"/>
                <a:cs typeface="+mj-lt"/>
              </a:rPr>
              <a:t>                                                                                                                       by Biniam</a:t>
            </a:r>
          </a:p>
        </p:txBody>
      </p:sp>
    </p:spTree>
    <p:extLst>
      <p:ext uri="{BB962C8B-B14F-4D97-AF65-F5344CB8AC3E}">
        <p14:creationId xmlns:p14="http://schemas.microsoft.com/office/powerpoint/2010/main" val="4198016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2AC1-3B45-7D6E-A27C-0423E9A308E7}"/>
              </a:ext>
            </a:extLst>
          </p:cNvPr>
          <p:cNvSpPr>
            <a:spLocks noGrp="1"/>
          </p:cNvSpPr>
          <p:nvPr>
            <p:ph type="title"/>
          </p:nvPr>
        </p:nvSpPr>
        <p:spPr/>
        <p:txBody>
          <a:bodyPr/>
          <a:lstStyle/>
          <a:p>
            <a:pPr algn="just"/>
            <a:r>
              <a:rPr lang="en-US" sz="4000">
                <a:solidFill>
                  <a:srgbClr val="B2D0B4"/>
                </a:solidFill>
                <a:ea typeface="+mj-lt"/>
                <a:cs typeface="+mj-lt"/>
              </a:rPr>
              <a:t>Performance Metrics</a:t>
            </a:r>
          </a:p>
          <a:p>
            <a:endParaRPr lang="en-US"/>
          </a:p>
        </p:txBody>
      </p:sp>
      <p:sp>
        <p:nvSpPr>
          <p:cNvPr id="3" name="Content Placeholder 2">
            <a:extLst>
              <a:ext uri="{FF2B5EF4-FFF2-40B4-BE49-F238E27FC236}">
                <a16:creationId xmlns:a16="http://schemas.microsoft.com/office/drawing/2014/main" id="{9ADC9EDC-8A65-D5CD-6413-1F35FCF7D03B}"/>
              </a:ext>
            </a:extLst>
          </p:cNvPr>
          <p:cNvSpPr>
            <a:spLocks noGrp="1"/>
          </p:cNvSpPr>
          <p:nvPr>
            <p:ph sz="half" idx="1"/>
          </p:nvPr>
        </p:nvSpPr>
        <p:spPr/>
        <p:txBody>
          <a:bodyPr vert="horz" lIns="91440" tIns="45720" rIns="91440" bIns="45720" rtlCol="0" anchor="t">
            <a:normAutofit/>
          </a:bodyPr>
          <a:lstStyle/>
          <a:p>
            <a:pPr algn="just"/>
            <a:r>
              <a:rPr lang="en-US" sz="1800" b="1" u="sng">
                <a:latin typeface="Times New Roman"/>
                <a:cs typeface="Times New Roman"/>
              </a:rPr>
              <a:t>Mean Squared Error:</a:t>
            </a:r>
            <a:r>
              <a:rPr lang="en-US" sz="1800" u="sng">
                <a:latin typeface="Times New Roman"/>
                <a:cs typeface="Times New Roman"/>
              </a:rPr>
              <a:t> </a:t>
            </a:r>
            <a:r>
              <a:rPr lang="en-US" sz="1800">
                <a:latin typeface="Times New Roman"/>
                <a:cs typeface="Times New Roman"/>
              </a:rPr>
              <a:t>MSE measures the average squared difference between actual and predicted values. Which will help to see how well the model fits the data. The lower MSE value means Model predictions are closer to the actual values and higher MSE values mean larger discrepancies, which means poor model performance.</a:t>
            </a:r>
            <a:endParaRPr lang="en-US" sz="1800"/>
          </a:p>
          <a:p>
            <a:pPr algn="just"/>
            <a:endParaRPr lang="en-US" sz="1800"/>
          </a:p>
        </p:txBody>
      </p:sp>
      <p:sp>
        <p:nvSpPr>
          <p:cNvPr id="4" name="Content Placeholder 3">
            <a:extLst>
              <a:ext uri="{FF2B5EF4-FFF2-40B4-BE49-F238E27FC236}">
                <a16:creationId xmlns:a16="http://schemas.microsoft.com/office/drawing/2014/main" id="{998AF069-F038-07CD-66D8-5A52D4354441}"/>
              </a:ext>
            </a:extLst>
          </p:cNvPr>
          <p:cNvSpPr>
            <a:spLocks noGrp="1"/>
          </p:cNvSpPr>
          <p:nvPr>
            <p:ph sz="half" idx="2"/>
          </p:nvPr>
        </p:nvSpPr>
        <p:spPr/>
        <p:txBody>
          <a:bodyPr vert="horz" lIns="91440" tIns="45720" rIns="91440" bIns="45720" rtlCol="0" anchor="t">
            <a:noAutofit/>
          </a:bodyPr>
          <a:lstStyle/>
          <a:p>
            <a:pPr algn="just"/>
            <a:endParaRPr lang="en-US" sz="1800">
              <a:latin typeface="Times New Roman"/>
              <a:cs typeface="Times New Roman"/>
            </a:endParaRPr>
          </a:p>
          <a:p>
            <a:endParaRPr lang="en-US"/>
          </a:p>
        </p:txBody>
      </p:sp>
      <p:pic>
        <p:nvPicPr>
          <p:cNvPr id="6" name="Picture 5" descr="Mean Squared Error or R-Squared - Which one to use? - Analytics Yogi">
            <a:extLst>
              <a:ext uri="{FF2B5EF4-FFF2-40B4-BE49-F238E27FC236}">
                <a16:creationId xmlns:a16="http://schemas.microsoft.com/office/drawing/2014/main" id="{95F54010-C45A-05AF-62CD-5461990679C7}"/>
              </a:ext>
            </a:extLst>
          </p:cNvPr>
          <p:cNvPicPr>
            <a:picLocks noChangeAspect="1"/>
          </p:cNvPicPr>
          <p:nvPr/>
        </p:nvPicPr>
        <p:blipFill>
          <a:blip r:embed="rId2"/>
          <a:stretch>
            <a:fillRect/>
          </a:stretch>
        </p:blipFill>
        <p:spPr>
          <a:xfrm>
            <a:off x="6687128" y="1912362"/>
            <a:ext cx="2743199" cy="1047458"/>
          </a:xfrm>
          <a:prstGeom prst="rect">
            <a:avLst/>
          </a:prstGeom>
        </p:spPr>
      </p:pic>
      <p:pic>
        <p:nvPicPr>
          <p:cNvPr id="7" name="Picture 6" descr="Performance measures: RMSE and MAE - The Data Scientist">
            <a:extLst>
              <a:ext uri="{FF2B5EF4-FFF2-40B4-BE49-F238E27FC236}">
                <a16:creationId xmlns:a16="http://schemas.microsoft.com/office/drawing/2014/main" id="{E8DA870E-4D02-A427-5B5C-DCEE1BB42BD3}"/>
              </a:ext>
            </a:extLst>
          </p:cNvPr>
          <p:cNvPicPr>
            <a:picLocks noChangeAspect="1"/>
          </p:cNvPicPr>
          <p:nvPr/>
        </p:nvPicPr>
        <p:blipFill>
          <a:blip r:embed="rId3"/>
          <a:stretch>
            <a:fillRect/>
          </a:stretch>
        </p:blipFill>
        <p:spPr>
          <a:xfrm>
            <a:off x="1976582" y="4448495"/>
            <a:ext cx="2743199" cy="755009"/>
          </a:xfrm>
          <a:prstGeom prst="rect">
            <a:avLst/>
          </a:prstGeom>
        </p:spPr>
      </p:pic>
      <p:sp>
        <p:nvSpPr>
          <p:cNvPr id="8" name="TextBox 7">
            <a:extLst>
              <a:ext uri="{FF2B5EF4-FFF2-40B4-BE49-F238E27FC236}">
                <a16:creationId xmlns:a16="http://schemas.microsoft.com/office/drawing/2014/main" id="{EFA059AB-E775-A6AC-5685-BD98C4577A0A}"/>
              </a:ext>
            </a:extLst>
          </p:cNvPr>
          <p:cNvSpPr txBox="1"/>
          <p:nvPr/>
        </p:nvSpPr>
        <p:spPr>
          <a:xfrm>
            <a:off x="6211454" y="3579091"/>
            <a:ext cx="54956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0" indent="-228600" rtl="0">
              <a:buFont typeface=""/>
              <a:buChar char="•"/>
            </a:pPr>
            <a:r>
              <a:rPr lang="en-US" sz="1800" b="1" u="sng" baseline="0">
                <a:solidFill>
                  <a:srgbClr val="FFFFFF"/>
                </a:solidFill>
                <a:latin typeface="Times New Roman"/>
                <a:ea typeface="Arial"/>
                <a:cs typeface="Arial"/>
              </a:rPr>
              <a:t>Rood Mean Squared Error: </a:t>
            </a:r>
            <a:r>
              <a:rPr lang="en-US" sz="1800" baseline="0">
                <a:solidFill>
                  <a:srgbClr val="FFFFFF"/>
                </a:solidFill>
                <a:latin typeface="Times New Roman"/>
                <a:ea typeface="Arial"/>
                <a:cs typeface="Arial"/>
              </a:rPr>
              <a:t>RMSE is the square root of the MSE, providing an interpretable measure in the same units as the dependent variable. Lower RMSE indicates better model performance and higher RMSE indicates predictions have larger discrepancies from the actual values. That means the model has poorer performance in terms of accuracy.</a:t>
            </a:r>
            <a:r>
              <a:rPr lang="en-US" sz="1800">
                <a:solidFill>
                  <a:srgbClr val="FFFFFF"/>
                </a:solidFill>
                <a:latin typeface="Times New Roman"/>
                <a:ea typeface="Arial"/>
                <a:cs typeface="Arial"/>
              </a:rPr>
              <a:t>​</a:t>
            </a:r>
            <a:endParaRPr lang="en-US"/>
          </a:p>
        </p:txBody>
      </p:sp>
    </p:spTree>
    <p:extLst>
      <p:ext uri="{BB962C8B-B14F-4D97-AF65-F5344CB8AC3E}">
        <p14:creationId xmlns:p14="http://schemas.microsoft.com/office/powerpoint/2010/main" val="121338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2AC1-3B45-7D6E-A27C-0423E9A308E7}"/>
              </a:ext>
            </a:extLst>
          </p:cNvPr>
          <p:cNvSpPr>
            <a:spLocks noGrp="1"/>
          </p:cNvSpPr>
          <p:nvPr>
            <p:ph type="title"/>
          </p:nvPr>
        </p:nvSpPr>
        <p:spPr/>
        <p:txBody>
          <a:bodyPr/>
          <a:lstStyle/>
          <a:p>
            <a:pPr algn="just"/>
            <a:r>
              <a:rPr lang="en-US" sz="4000">
                <a:solidFill>
                  <a:srgbClr val="B2D0B4"/>
                </a:solidFill>
                <a:ea typeface="+mj-lt"/>
                <a:cs typeface="+mj-lt"/>
              </a:rPr>
              <a:t>Performance Metrics</a:t>
            </a:r>
          </a:p>
          <a:p>
            <a:endParaRPr lang="en-US"/>
          </a:p>
        </p:txBody>
      </p:sp>
      <p:sp>
        <p:nvSpPr>
          <p:cNvPr id="4" name="Content Placeholder 3">
            <a:extLst>
              <a:ext uri="{FF2B5EF4-FFF2-40B4-BE49-F238E27FC236}">
                <a16:creationId xmlns:a16="http://schemas.microsoft.com/office/drawing/2014/main" id="{998AF069-F038-07CD-66D8-5A52D4354441}"/>
              </a:ext>
            </a:extLst>
          </p:cNvPr>
          <p:cNvSpPr>
            <a:spLocks noGrp="1"/>
          </p:cNvSpPr>
          <p:nvPr>
            <p:ph sz="half" idx="2"/>
          </p:nvPr>
        </p:nvSpPr>
        <p:spPr>
          <a:xfrm>
            <a:off x="6324600" y="1825625"/>
            <a:ext cx="5618018" cy="1915248"/>
          </a:xfrm>
        </p:spPr>
        <p:txBody>
          <a:bodyPr vert="horz" lIns="91440" tIns="45720" rIns="91440" bIns="45720" rtlCol="0" anchor="t">
            <a:noAutofit/>
          </a:bodyPr>
          <a:lstStyle/>
          <a:p>
            <a:r>
              <a:rPr lang="en-US" sz="1800" b="1" u="sng">
                <a:latin typeface="Times New Roman"/>
                <a:cs typeface="Times New Roman"/>
              </a:rPr>
              <a:t>Mean Absolute Error:</a:t>
            </a:r>
            <a:r>
              <a:rPr lang="en-US" sz="1800">
                <a:latin typeface="Times New Roman"/>
                <a:cs typeface="Times New Roman"/>
              </a:rPr>
              <a:t> MAE is a metric used in regression analysis to measure the average absolute difference between the actual and predicted values of the target variable. Lower MAE indicates better model performance which reflects smaller discrepancies between prediction and actual values.</a:t>
            </a:r>
            <a:endParaRPr lang="en-US"/>
          </a:p>
          <a:p>
            <a:pPr algn="just"/>
            <a:endParaRPr lang="en-US" sz="1800">
              <a:latin typeface="Times New Roman"/>
              <a:cs typeface="Times New Roman"/>
            </a:endParaRPr>
          </a:p>
          <a:p>
            <a:endParaRPr lang="en-US"/>
          </a:p>
        </p:txBody>
      </p:sp>
      <p:sp>
        <p:nvSpPr>
          <p:cNvPr id="8" name="Content Placeholder 7">
            <a:extLst>
              <a:ext uri="{FF2B5EF4-FFF2-40B4-BE49-F238E27FC236}">
                <a16:creationId xmlns:a16="http://schemas.microsoft.com/office/drawing/2014/main" id="{84317F2D-1B36-1489-5816-CE0EC7619DE2}"/>
              </a:ext>
            </a:extLst>
          </p:cNvPr>
          <p:cNvSpPr>
            <a:spLocks noGrp="1"/>
          </p:cNvSpPr>
          <p:nvPr>
            <p:ph sz="half" idx="1"/>
          </p:nvPr>
        </p:nvSpPr>
        <p:spPr>
          <a:xfrm>
            <a:off x="965200" y="3742170"/>
            <a:ext cx="5029200" cy="2365520"/>
          </a:xfrm>
        </p:spPr>
        <p:txBody>
          <a:bodyPr vert="horz" lIns="91440" tIns="45720" rIns="91440" bIns="45720" rtlCol="0" anchor="t">
            <a:normAutofit/>
          </a:bodyPr>
          <a:lstStyle/>
          <a:p>
            <a:r>
              <a:rPr lang="en-US" sz="1800" b="1">
                <a:latin typeface="Times New Roman"/>
                <a:cs typeface="Times New Roman"/>
              </a:rPr>
              <a:t>The Coefficient of Determination (R-squared):</a:t>
            </a:r>
            <a:r>
              <a:rPr lang="en-US" sz="1800">
                <a:latin typeface="Times New Roman"/>
                <a:cs typeface="Times New Roman"/>
              </a:rPr>
              <a:t> R-Squared represents the proportion of the variance in the dependent variable explained by the independent variables in a regression Model. It ranges from 0 to one, where 0 indicates that model does not explain any variability in the dependent variable and 1 indicates that it explains perfectly all the variability. </a:t>
            </a:r>
            <a:endParaRPr lang="en-US"/>
          </a:p>
        </p:txBody>
      </p:sp>
      <p:pic>
        <p:nvPicPr>
          <p:cNvPr id="9" name="Picture 8" descr="Performance measures: RMSE and MAE - The Data Scientist">
            <a:extLst>
              <a:ext uri="{FF2B5EF4-FFF2-40B4-BE49-F238E27FC236}">
                <a16:creationId xmlns:a16="http://schemas.microsoft.com/office/drawing/2014/main" id="{71793290-DD1D-238A-014D-667FF906B024}"/>
              </a:ext>
            </a:extLst>
          </p:cNvPr>
          <p:cNvPicPr>
            <a:picLocks noChangeAspect="1"/>
          </p:cNvPicPr>
          <p:nvPr/>
        </p:nvPicPr>
        <p:blipFill>
          <a:blip r:embed="rId2"/>
          <a:stretch>
            <a:fillRect/>
          </a:stretch>
        </p:blipFill>
        <p:spPr>
          <a:xfrm>
            <a:off x="1999673" y="2125023"/>
            <a:ext cx="2743199" cy="783771"/>
          </a:xfrm>
          <a:prstGeom prst="rect">
            <a:avLst/>
          </a:prstGeom>
        </p:spPr>
      </p:pic>
      <p:pic>
        <p:nvPicPr>
          <p:cNvPr id="10" name="Picture 9" descr="&quot;R Squared&quot; Formula, Concept &amp; Calculation in Regression">
            <a:extLst>
              <a:ext uri="{FF2B5EF4-FFF2-40B4-BE49-F238E27FC236}">
                <a16:creationId xmlns:a16="http://schemas.microsoft.com/office/drawing/2014/main" id="{90EDF638-7AB6-C3A0-DE6E-E678BDA0D532}"/>
              </a:ext>
            </a:extLst>
          </p:cNvPr>
          <p:cNvPicPr>
            <a:picLocks noChangeAspect="1"/>
          </p:cNvPicPr>
          <p:nvPr/>
        </p:nvPicPr>
        <p:blipFill>
          <a:blip r:embed="rId3"/>
          <a:stretch>
            <a:fillRect/>
          </a:stretch>
        </p:blipFill>
        <p:spPr>
          <a:xfrm>
            <a:off x="6915662" y="3739249"/>
            <a:ext cx="3590766" cy="1919501"/>
          </a:xfrm>
          <a:prstGeom prst="rect">
            <a:avLst/>
          </a:prstGeom>
        </p:spPr>
      </p:pic>
    </p:spTree>
    <p:extLst>
      <p:ext uri="{BB962C8B-B14F-4D97-AF65-F5344CB8AC3E}">
        <p14:creationId xmlns:p14="http://schemas.microsoft.com/office/powerpoint/2010/main" val="2355495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Findings</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62AC1-3B45-7D6E-A27C-0423E9A308E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4400">
                <a:solidFill>
                  <a:srgbClr val="FFFFFF"/>
                </a:solidFill>
              </a:rPr>
              <a:t>Results</a:t>
            </a:r>
            <a:endParaRPr lang="en-US" sz="4400" kern="1200">
              <a:solidFill>
                <a:srgbClr val="FFFFFF"/>
              </a:solidFill>
              <a:latin typeface="+mj-lt"/>
            </a:endParaRPr>
          </a:p>
          <a:p>
            <a:pPr algn="ctr"/>
            <a:endParaRPr lang="en-US" sz="4400" kern="1200">
              <a:solidFill>
                <a:srgbClr val="FFFFFF"/>
              </a:solidFill>
              <a:latin typeface="+mj-lt"/>
              <a:ea typeface="+mj-ea"/>
              <a:cs typeface="+mj-cs"/>
            </a:endParaRPr>
          </a:p>
        </p:txBody>
      </p:sp>
      <p:graphicFrame>
        <p:nvGraphicFramePr>
          <p:cNvPr id="26" name="Content Placeholder 5">
            <a:extLst>
              <a:ext uri="{FF2B5EF4-FFF2-40B4-BE49-F238E27FC236}">
                <a16:creationId xmlns:a16="http://schemas.microsoft.com/office/drawing/2014/main" id="{6727AF3E-61A0-D110-A199-4D830ACF50AC}"/>
              </a:ext>
            </a:extLst>
          </p:cNvPr>
          <p:cNvGraphicFramePr>
            <a:graphicFrameLocks noGrp="1"/>
          </p:cNvGraphicFramePr>
          <p:nvPr>
            <p:ph sz="half" idx="1"/>
            <p:extLst>
              <p:ext uri="{D42A27DB-BD31-4B8C-83A1-F6EECF244321}">
                <p14:modId xmlns:p14="http://schemas.microsoft.com/office/powerpoint/2010/main" val="1246335433"/>
              </p:ext>
            </p:extLst>
          </p:nvPr>
        </p:nvGraphicFramePr>
        <p:xfrm>
          <a:off x="6096000" y="369907"/>
          <a:ext cx="5459474" cy="1847671"/>
        </p:xfrm>
        <a:graphic>
          <a:graphicData uri="http://schemas.openxmlformats.org/drawingml/2006/table">
            <a:tbl>
              <a:tblPr firstRow="1" firstCol="1" bandRow="1">
                <a:noFill/>
                <a:tableStyleId>{3B4B98B0-60AC-42C2-AFA5-B58CD77FA1E5}</a:tableStyleId>
              </a:tblPr>
              <a:tblGrid>
                <a:gridCol w="1225168">
                  <a:extLst>
                    <a:ext uri="{9D8B030D-6E8A-4147-A177-3AD203B41FA5}">
                      <a16:colId xmlns:a16="http://schemas.microsoft.com/office/drawing/2014/main" val="2781449345"/>
                    </a:ext>
                  </a:extLst>
                </a:gridCol>
                <a:gridCol w="1052481">
                  <a:extLst>
                    <a:ext uri="{9D8B030D-6E8A-4147-A177-3AD203B41FA5}">
                      <a16:colId xmlns:a16="http://schemas.microsoft.com/office/drawing/2014/main" val="3947352891"/>
                    </a:ext>
                  </a:extLst>
                </a:gridCol>
                <a:gridCol w="1076863">
                  <a:extLst>
                    <a:ext uri="{9D8B030D-6E8A-4147-A177-3AD203B41FA5}">
                      <a16:colId xmlns:a16="http://schemas.microsoft.com/office/drawing/2014/main" val="1768416692"/>
                    </a:ext>
                  </a:extLst>
                </a:gridCol>
                <a:gridCol w="1052481">
                  <a:extLst>
                    <a:ext uri="{9D8B030D-6E8A-4147-A177-3AD203B41FA5}">
                      <a16:colId xmlns:a16="http://schemas.microsoft.com/office/drawing/2014/main" val="2056723549"/>
                    </a:ext>
                  </a:extLst>
                </a:gridCol>
                <a:gridCol w="1052481">
                  <a:extLst>
                    <a:ext uri="{9D8B030D-6E8A-4147-A177-3AD203B41FA5}">
                      <a16:colId xmlns:a16="http://schemas.microsoft.com/office/drawing/2014/main" val="3600660621"/>
                    </a:ext>
                  </a:extLst>
                </a:gridCol>
              </a:tblGrid>
              <a:tr h="544099">
                <a:tc>
                  <a:txBody>
                    <a:bodyPr/>
                    <a:lstStyle/>
                    <a:p>
                      <a:pPr algn="r">
                        <a:spcAft>
                          <a:spcPts val="0"/>
                        </a:spcAft>
                      </a:pPr>
                      <a:r>
                        <a:rPr lang="en-US" sz="1700" b="1" kern="0">
                          <a:solidFill>
                            <a:schemeClr val="tx1">
                              <a:lumMod val="75000"/>
                              <a:lumOff val="25000"/>
                            </a:schemeClr>
                          </a:solidFill>
                          <a:effectLst/>
                          <a:latin typeface="Times New Roman" panose="02020603050405020304" pitchFamily="18" charset="0"/>
                          <a:ea typeface="Times New Roman" panose="02020603050405020304" pitchFamily="18" charset="0"/>
                        </a:rPr>
                        <a:t>Model</a:t>
                      </a:r>
                      <a:endParaRPr lang="en-US" sz="1700" b="1">
                        <a:solidFill>
                          <a:schemeClr val="tx1">
                            <a:lumMod val="75000"/>
                            <a:lumOff val="25000"/>
                          </a:schemeClr>
                        </a:solidFill>
                        <a:effectLst/>
                      </a:endParaRPr>
                    </a:p>
                  </a:txBody>
                  <a:tcPr marL="212539" marR="127523" marT="127523" marB="12752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spcAft>
                          <a:spcPts val="0"/>
                        </a:spcAft>
                      </a:pPr>
                      <a:r>
                        <a:rPr lang="en-US" sz="1700" b="1" kern="0">
                          <a:solidFill>
                            <a:schemeClr val="tx1">
                              <a:lumMod val="75000"/>
                              <a:lumOff val="25000"/>
                            </a:schemeClr>
                          </a:solidFill>
                          <a:effectLst/>
                          <a:latin typeface="Times New Roman" panose="02020603050405020304" pitchFamily="18" charset="0"/>
                          <a:ea typeface="Times New Roman" panose="02020603050405020304" pitchFamily="18" charset="0"/>
                        </a:rPr>
                        <a:t>MSE</a:t>
                      </a:r>
                      <a:endParaRPr lang="en-US" sz="1700">
                        <a:solidFill>
                          <a:schemeClr val="tx1">
                            <a:lumMod val="75000"/>
                            <a:lumOff val="25000"/>
                          </a:schemeClr>
                        </a:solidFill>
                        <a:effectLst/>
                      </a:endParaRPr>
                    </a:p>
                  </a:txBody>
                  <a:tcPr marL="212539" marR="127523" marT="127523" marB="12752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spcAft>
                          <a:spcPts val="0"/>
                        </a:spcAft>
                      </a:pPr>
                      <a:r>
                        <a:rPr lang="en-US" sz="1700" b="1" kern="0">
                          <a:solidFill>
                            <a:schemeClr val="tx1">
                              <a:lumMod val="75000"/>
                              <a:lumOff val="25000"/>
                            </a:schemeClr>
                          </a:solidFill>
                          <a:effectLst/>
                          <a:latin typeface="Times New Roman" panose="02020603050405020304" pitchFamily="18" charset="0"/>
                          <a:ea typeface="Times New Roman" panose="02020603050405020304" pitchFamily="18" charset="0"/>
                        </a:rPr>
                        <a:t>RMSE</a:t>
                      </a:r>
                      <a:endParaRPr lang="en-US" sz="1700">
                        <a:solidFill>
                          <a:schemeClr val="tx1">
                            <a:lumMod val="75000"/>
                            <a:lumOff val="25000"/>
                          </a:schemeClr>
                        </a:solidFill>
                        <a:effectLst/>
                      </a:endParaRPr>
                    </a:p>
                  </a:txBody>
                  <a:tcPr marL="212539" marR="127523" marT="127523" marB="12752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spcAft>
                          <a:spcPts val="0"/>
                        </a:spcAft>
                      </a:pPr>
                      <a:r>
                        <a:rPr lang="en-US" sz="1700" b="1" kern="0">
                          <a:solidFill>
                            <a:schemeClr val="tx1">
                              <a:lumMod val="75000"/>
                              <a:lumOff val="25000"/>
                            </a:schemeClr>
                          </a:solidFill>
                          <a:effectLst/>
                          <a:latin typeface="Times New Roman" panose="02020603050405020304" pitchFamily="18" charset="0"/>
                          <a:ea typeface="Times New Roman" panose="02020603050405020304" pitchFamily="18" charset="0"/>
                        </a:rPr>
                        <a:t>MAE</a:t>
                      </a:r>
                      <a:endParaRPr lang="en-US" sz="1700">
                        <a:solidFill>
                          <a:schemeClr val="tx1">
                            <a:lumMod val="75000"/>
                            <a:lumOff val="25000"/>
                          </a:schemeClr>
                        </a:solidFill>
                        <a:effectLst/>
                      </a:endParaRPr>
                    </a:p>
                  </a:txBody>
                  <a:tcPr marL="212539" marR="127523" marT="127523" marB="12752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a:spcAft>
                          <a:spcPts val="0"/>
                        </a:spcAft>
                      </a:pPr>
                      <a:r>
                        <a:rPr lang="en-US" sz="1700" b="1" kern="0">
                          <a:solidFill>
                            <a:schemeClr val="tx1">
                              <a:lumMod val="75000"/>
                              <a:lumOff val="25000"/>
                            </a:schemeClr>
                          </a:solidFill>
                          <a:effectLst/>
                          <a:latin typeface="Times New Roman" panose="02020603050405020304" pitchFamily="18" charset="0"/>
                          <a:ea typeface="Times New Roman" panose="02020603050405020304" pitchFamily="18" charset="0"/>
                        </a:rPr>
                        <a:t>R2</a:t>
                      </a:r>
                      <a:endParaRPr lang="en-US" sz="1700">
                        <a:solidFill>
                          <a:schemeClr val="tx1">
                            <a:lumMod val="75000"/>
                            <a:lumOff val="25000"/>
                          </a:schemeClr>
                        </a:solidFill>
                        <a:effectLst/>
                      </a:endParaRPr>
                    </a:p>
                  </a:txBody>
                  <a:tcPr marL="212539" marR="127523" marT="127523" marB="12752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72914302"/>
                  </a:ext>
                </a:extLst>
              </a:tr>
              <a:tr h="651786">
                <a:tc>
                  <a:txBody>
                    <a:bodyPr/>
                    <a:lstStyle/>
                    <a:p>
                      <a:pPr algn="r">
                        <a:spcAft>
                          <a:spcPts val="0"/>
                        </a:spcAft>
                      </a:pPr>
                      <a:r>
                        <a:rPr lang="en-US" sz="1300" b="1" kern="0">
                          <a:solidFill>
                            <a:schemeClr val="tx1">
                              <a:lumMod val="75000"/>
                              <a:lumOff val="25000"/>
                            </a:schemeClr>
                          </a:solidFill>
                          <a:effectLst/>
                          <a:latin typeface="Times New Roman" panose="02020603050405020304" pitchFamily="18" charset="0"/>
                          <a:ea typeface="Times New Roman" panose="02020603050405020304" pitchFamily="18" charset="0"/>
                        </a:rPr>
                        <a:t>Linear Regression</a:t>
                      </a:r>
                      <a:endParaRPr lang="en-US" sz="1300" b="1">
                        <a:solidFill>
                          <a:schemeClr val="tx1">
                            <a:lumMod val="75000"/>
                            <a:lumOff val="25000"/>
                          </a:schemeClr>
                        </a:solidFill>
                        <a:effectLst/>
                      </a:endParaRPr>
                    </a:p>
                  </a:txBody>
                  <a:tcPr marL="212539" marR="110520" marT="110520" marB="110520"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0.397758</a:t>
                      </a:r>
                      <a:endParaRPr lang="en-US" sz="1300">
                        <a:solidFill>
                          <a:schemeClr val="tx1">
                            <a:lumMod val="75000"/>
                            <a:lumOff val="25000"/>
                          </a:schemeClr>
                        </a:solidFill>
                        <a:effectLst/>
                      </a:endParaRPr>
                    </a:p>
                  </a:txBody>
                  <a:tcPr marL="212539" marR="110520" marT="110520" marB="110520" anchor="ctr">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0.630680</a:t>
                      </a:r>
                      <a:endParaRPr lang="en-US" sz="1300">
                        <a:solidFill>
                          <a:schemeClr val="tx1">
                            <a:lumMod val="75000"/>
                            <a:lumOff val="25000"/>
                          </a:schemeClr>
                        </a:solidFill>
                        <a:effectLst/>
                      </a:endParaRPr>
                    </a:p>
                  </a:txBody>
                  <a:tcPr marL="212539" marR="110520" marT="110520" marB="11052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0.307621</a:t>
                      </a:r>
                      <a:endParaRPr lang="en-US" sz="1300">
                        <a:solidFill>
                          <a:schemeClr val="tx1">
                            <a:lumMod val="75000"/>
                            <a:lumOff val="25000"/>
                          </a:schemeClr>
                        </a:solidFill>
                        <a:effectLst/>
                      </a:endParaRPr>
                    </a:p>
                  </a:txBody>
                  <a:tcPr marL="212539" marR="110520" marT="110520" marB="11052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0.629589</a:t>
                      </a:r>
                      <a:endParaRPr lang="en-US" sz="1300">
                        <a:solidFill>
                          <a:schemeClr val="tx1">
                            <a:lumMod val="75000"/>
                            <a:lumOff val="25000"/>
                          </a:schemeClr>
                        </a:solidFill>
                        <a:effectLst/>
                      </a:endParaRPr>
                    </a:p>
                  </a:txBody>
                  <a:tcPr marL="212539" marR="110520" marT="110520" marB="110520"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18178074"/>
                  </a:ext>
                </a:extLst>
              </a:tr>
              <a:tr h="651786">
                <a:tc>
                  <a:txBody>
                    <a:bodyPr/>
                    <a:lstStyle/>
                    <a:p>
                      <a:pPr algn="r">
                        <a:spcAft>
                          <a:spcPts val="0"/>
                        </a:spcAft>
                      </a:pPr>
                      <a:r>
                        <a:rPr lang="en-US" sz="1300" b="1" kern="0">
                          <a:solidFill>
                            <a:schemeClr val="tx1">
                              <a:lumMod val="75000"/>
                              <a:lumOff val="25000"/>
                            </a:schemeClr>
                          </a:solidFill>
                          <a:effectLst/>
                          <a:latin typeface="Times New Roman" panose="02020603050405020304" pitchFamily="18" charset="0"/>
                          <a:ea typeface="Times New Roman" panose="02020603050405020304" pitchFamily="18" charset="0"/>
                        </a:rPr>
                        <a:t>Polynomial Regression</a:t>
                      </a:r>
                      <a:endParaRPr lang="en-US" sz="1300" b="1">
                        <a:solidFill>
                          <a:schemeClr val="tx1">
                            <a:lumMod val="75000"/>
                            <a:lumOff val="25000"/>
                          </a:schemeClr>
                        </a:solidFill>
                        <a:effectLst/>
                      </a:endParaRPr>
                    </a:p>
                  </a:txBody>
                  <a:tcPr marL="212539" marR="110520" marT="110520" marB="110520"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0.205956</a:t>
                      </a:r>
                      <a:endParaRPr lang="en-US" sz="1300">
                        <a:solidFill>
                          <a:schemeClr val="tx1">
                            <a:lumMod val="75000"/>
                            <a:lumOff val="25000"/>
                          </a:schemeClr>
                        </a:solidFill>
                        <a:effectLst/>
                      </a:endParaRPr>
                    </a:p>
                  </a:txBody>
                  <a:tcPr marL="212539" marR="110520" marT="110520" marB="110520"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0.453824</a:t>
                      </a:r>
                      <a:endParaRPr lang="en-US" sz="1300">
                        <a:solidFill>
                          <a:schemeClr val="tx1">
                            <a:lumMod val="75000"/>
                            <a:lumOff val="25000"/>
                          </a:schemeClr>
                        </a:solidFill>
                        <a:effectLst/>
                      </a:endParaRPr>
                    </a:p>
                  </a:txBody>
                  <a:tcPr marL="212539" marR="110520" marT="110520" marB="11052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0.205571</a:t>
                      </a:r>
                      <a:endParaRPr lang="en-US" sz="1300">
                        <a:solidFill>
                          <a:schemeClr val="tx1">
                            <a:lumMod val="75000"/>
                            <a:lumOff val="25000"/>
                          </a:schemeClr>
                        </a:solidFill>
                        <a:effectLst/>
                      </a:endParaRPr>
                    </a:p>
                  </a:txBody>
                  <a:tcPr marL="212539" marR="110520" marT="110520" marB="11052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spcAft>
                          <a:spcPts val="0"/>
                        </a:spcAft>
                      </a:pPr>
                      <a:r>
                        <a:rPr lang="en-US" sz="1300" kern="0">
                          <a:solidFill>
                            <a:schemeClr val="tx1">
                              <a:lumMod val="75000"/>
                              <a:lumOff val="25000"/>
                            </a:schemeClr>
                          </a:solidFill>
                          <a:effectLst/>
                          <a:latin typeface="Times New Roman" panose="02020603050405020304" pitchFamily="18" charset="0"/>
                          <a:ea typeface="Times New Roman" panose="02020603050405020304" pitchFamily="18" charset="0"/>
                        </a:rPr>
                        <a:t>0.808204</a:t>
                      </a:r>
                      <a:endParaRPr lang="en-US" sz="1300">
                        <a:solidFill>
                          <a:schemeClr val="tx1">
                            <a:lumMod val="75000"/>
                            <a:lumOff val="25000"/>
                          </a:schemeClr>
                        </a:solidFill>
                        <a:effectLst/>
                      </a:endParaRPr>
                    </a:p>
                  </a:txBody>
                  <a:tcPr marL="212539" marR="110520" marT="110520" marB="110520"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39705727"/>
                  </a:ext>
                </a:extLst>
              </a:tr>
            </a:tbl>
          </a:graphicData>
        </a:graphic>
      </p:graphicFrame>
      <p:sp>
        <p:nvSpPr>
          <p:cNvPr id="7" name="TextBox 6">
            <a:extLst>
              <a:ext uri="{FF2B5EF4-FFF2-40B4-BE49-F238E27FC236}">
                <a16:creationId xmlns:a16="http://schemas.microsoft.com/office/drawing/2014/main" id="{FE678799-B69E-F2F0-0A04-C3F79BED8DB2}"/>
              </a:ext>
            </a:extLst>
          </p:cNvPr>
          <p:cNvSpPr txBox="1"/>
          <p:nvPr/>
        </p:nvSpPr>
        <p:spPr>
          <a:xfrm>
            <a:off x="6278450" y="2607971"/>
            <a:ext cx="5276273"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a:latin typeface="Times New Roman"/>
                <a:cs typeface="Times New Roman"/>
              </a:rPr>
              <a:t>MSE measures the average squared difference between the estimated and actual values. A lower MSE indicates a model with better accuracy.</a:t>
            </a:r>
            <a:endParaRPr lang="en-US" sz="1400">
              <a:latin typeface="Century Schoolbook" panose="02040604050505020304"/>
              <a:cs typeface="Times New Roman"/>
            </a:endParaRPr>
          </a:p>
          <a:p>
            <a:pPr marL="285750" indent="-285750">
              <a:buFont typeface="Arial" panose="020B0604020202020204" pitchFamily="34" charset="0"/>
              <a:buChar char="•"/>
            </a:pPr>
            <a:endParaRPr lang="en-US" sz="1400">
              <a:latin typeface="Times New Roman"/>
              <a:cs typeface="Times New Roman"/>
            </a:endParaRPr>
          </a:p>
          <a:p>
            <a:pPr marL="285750" indent="-285750">
              <a:buFont typeface="Arial" panose="020B0604020202020204" pitchFamily="34" charset="0"/>
              <a:buChar char="•"/>
            </a:pPr>
            <a:r>
              <a:rPr lang="en-US" sz="1400">
                <a:latin typeface="Times New Roman"/>
                <a:cs typeface="Times New Roman"/>
              </a:rPr>
              <a:t>RMSE is the square root of MSE and measures the average magnitude of the error. As with MSE, lower values are better.</a:t>
            </a:r>
          </a:p>
          <a:p>
            <a:pPr marL="285750" indent="-285750">
              <a:buFont typeface="Arial" panose="020B0604020202020204" pitchFamily="34" charset="0"/>
              <a:buChar char="•"/>
            </a:pPr>
            <a:endParaRPr lang="en-US" sz="1400">
              <a:latin typeface="Times New Roman"/>
              <a:cs typeface="Times New Roman"/>
            </a:endParaRPr>
          </a:p>
          <a:p>
            <a:pPr marL="285750" indent="-285750">
              <a:buFont typeface="Arial" panose="020B0604020202020204" pitchFamily="34" charset="0"/>
              <a:buChar char="•"/>
            </a:pPr>
            <a:endParaRPr lang="en-US" sz="1400">
              <a:latin typeface="Times New Roman"/>
              <a:cs typeface="Times New Roman"/>
            </a:endParaRPr>
          </a:p>
          <a:p>
            <a:pPr marL="285750" indent="-285750">
              <a:buFont typeface="Arial" panose="020B0604020202020204" pitchFamily="34" charset="0"/>
              <a:buChar char="•"/>
            </a:pPr>
            <a:r>
              <a:rPr lang="en-US" sz="1400">
                <a:latin typeface="Times New Roman"/>
                <a:cs typeface="Times New Roman"/>
              </a:rPr>
              <a:t>MAE calculates the average magnitude of errors in a set of forecasts without regard for direction. Polynomial models have lower MAE, indicating that they are more accurate. </a:t>
            </a:r>
          </a:p>
          <a:p>
            <a:pPr marL="285750" indent="-285750">
              <a:buFont typeface="Arial" panose="020B0604020202020204" pitchFamily="34" charset="0"/>
              <a:buChar char="•"/>
            </a:pPr>
            <a:endParaRPr lang="en-US" sz="1400">
              <a:latin typeface="Times New Roman"/>
              <a:cs typeface="Times New Roman"/>
            </a:endParaRPr>
          </a:p>
          <a:p>
            <a:pPr marL="285750" indent="-285750">
              <a:buFont typeface="Arial" panose="020B0604020202020204" pitchFamily="34" charset="0"/>
              <a:buChar char="•"/>
            </a:pPr>
            <a:r>
              <a:rPr lang="en-US" sz="1400">
                <a:latin typeface="Times New Roman"/>
                <a:cs typeface="Times New Roman"/>
              </a:rPr>
              <a:t>The polynomial regression model has much higher R2 values than the linear regression model, indicating that it explains more of the dataset's variability.</a:t>
            </a:r>
          </a:p>
          <a:p>
            <a:pPr marL="285750" indent="-285750">
              <a:buFont typeface="Arial" panose="020B0604020202020204" pitchFamily="34" charset="0"/>
              <a:buChar char="•"/>
            </a:pPr>
            <a:endParaRPr lang="en-US" sz="1200">
              <a:latin typeface="Times New Roman"/>
              <a:cs typeface="Times New Roman"/>
            </a:endParaRPr>
          </a:p>
        </p:txBody>
      </p:sp>
    </p:spTree>
    <p:extLst>
      <p:ext uri="{BB962C8B-B14F-4D97-AF65-F5344CB8AC3E}">
        <p14:creationId xmlns:p14="http://schemas.microsoft.com/office/powerpoint/2010/main" val="3213382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6827-97D5-19E3-EF60-068176A5541E}"/>
              </a:ext>
            </a:extLst>
          </p:cNvPr>
          <p:cNvSpPr>
            <a:spLocks noGrp="1"/>
          </p:cNvSpPr>
          <p:nvPr>
            <p:ph type="title"/>
          </p:nvPr>
        </p:nvSpPr>
        <p:spPr/>
        <p:txBody>
          <a:bodyPr/>
          <a:lstStyle/>
          <a:p>
            <a:r>
              <a:rPr lang="en-US"/>
              <a:t>Conclusion</a:t>
            </a:r>
            <a:br>
              <a:rPr lang="en-US"/>
            </a:br>
            <a:r>
              <a:rPr lang="en-US" sz="1800" b="1"/>
              <a:t>                                   by </a:t>
            </a:r>
            <a:r>
              <a:rPr lang="en-US" sz="1800" b="1">
                <a:ea typeface="+mj-lt"/>
                <a:cs typeface="+mj-lt"/>
              </a:rPr>
              <a:t>Maybel</a:t>
            </a:r>
          </a:p>
        </p:txBody>
      </p:sp>
    </p:spTree>
    <p:extLst>
      <p:ext uri="{BB962C8B-B14F-4D97-AF65-F5344CB8AC3E}">
        <p14:creationId xmlns:p14="http://schemas.microsoft.com/office/powerpoint/2010/main" val="3647083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8" name="Content Placeholder 7"/>
          <p:cNvSpPr>
            <a:spLocks noGrp="1"/>
          </p:cNvSpPr>
          <p:nvPr>
            <p:ph sz="half" idx="2"/>
          </p:nvPr>
        </p:nvSpPr>
        <p:spPr>
          <a:xfrm>
            <a:off x="839788" y="1835944"/>
            <a:ext cx="8827654" cy="2187144"/>
          </a:xfrm>
        </p:spPr>
        <p:txBody>
          <a:bodyPr vert="horz" lIns="91440" tIns="45720" rIns="91440" bIns="45720" rtlCol="0" anchor="t">
            <a:noAutofit/>
          </a:bodyPr>
          <a:lstStyle/>
          <a:p>
            <a:pPr>
              <a:lnSpc>
                <a:spcPct val="150000"/>
              </a:lnSpc>
            </a:pPr>
            <a:r>
              <a:rPr lang="en-US" sz="2200"/>
              <a:t>Predicted median housing prices for stakeholders.</a:t>
            </a:r>
            <a:endParaRPr lang="en-US"/>
          </a:p>
          <a:p>
            <a:pPr>
              <a:lnSpc>
                <a:spcPct val="150000"/>
              </a:lnSpc>
            </a:pPr>
            <a:r>
              <a:rPr lang="en-US" sz="2200"/>
              <a:t>Gained valuable insights through data exploration and analysis.</a:t>
            </a:r>
          </a:p>
          <a:p>
            <a:pPr>
              <a:lnSpc>
                <a:spcPct val="150000"/>
              </a:lnSpc>
            </a:pPr>
            <a:r>
              <a:rPr lang="en-US" sz="2200"/>
              <a:t>Polynomial Regression model outperformed Linear Regression. </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j-lt"/>
                <a:cs typeface="+mj-lt"/>
              </a:rPr>
              <a:t>Recommendations </a:t>
            </a:r>
            <a:endParaRPr lang="en-US"/>
          </a:p>
        </p:txBody>
      </p:sp>
      <p:sp>
        <p:nvSpPr>
          <p:cNvPr id="8" name="Content Placeholder 7"/>
          <p:cNvSpPr>
            <a:spLocks noGrp="1"/>
          </p:cNvSpPr>
          <p:nvPr>
            <p:ph sz="half" idx="1"/>
          </p:nvPr>
        </p:nvSpPr>
        <p:spPr>
          <a:xfrm>
            <a:off x="842530" y="1710170"/>
            <a:ext cx="3482109" cy="4766974"/>
          </a:xfrm>
        </p:spPr>
        <p:txBody>
          <a:bodyPr vert="horz" lIns="91440" tIns="45720" rIns="91440" bIns="45720" rtlCol="0" anchor="t">
            <a:noAutofit/>
          </a:bodyPr>
          <a:lstStyle/>
          <a:p>
            <a:r>
              <a:rPr lang="en-US" sz="1800"/>
              <a:t>Data Collection</a:t>
            </a:r>
          </a:p>
          <a:p>
            <a:pPr lvl="1">
              <a:buFont typeface="Courier New,monospace" panose="020B0604020202020204" pitchFamily="34" charset="0"/>
              <a:buChar char="o"/>
            </a:pPr>
            <a:r>
              <a:rPr lang="en-US"/>
              <a:t>Expand sources: Amenities, crime rates, economic indicators.</a:t>
            </a:r>
          </a:p>
          <a:p>
            <a:pPr lvl="1">
              <a:buFont typeface="Courier New,monospace" panose="020B0604020202020204" pitchFamily="34" charset="0"/>
              <a:buChar char="o"/>
            </a:pPr>
            <a:r>
              <a:rPr lang="en-US"/>
              <a:t>Collaborate with local agencies for comprehensive data.</a:t>
            </a:r>
          </a:p>
          <a:p>
            <a:pPr>
              <a:buFont typeface="Courier New,monospace" panose="020B0604020202020204" pitchFamily="34" charset="0"/>
              <a:buChar char="o"/>
            </a:pPr>
            <a:r>
              <a:rPr lang="en-US" sz="1800"/>
              <a:t>Data Preparation</a:t>
            </a:r>
          </a:p>
          <a:p>
            <a:pPr lvl="1">
              <a:buFont typeface="Courier New,monospace" panose="020B0604020202020204" pitchFamily="34" charset="0"/>
              <a:buChar char="o"/>
            </a:pPr>
            <a:r>
              <a:rPr lang="en-US"/>
              <a:t>Use advanced techniques for complex data structures.</a:t>
            </a:r>
          </a:p>
          <a:p>
            <a:pPr lvl="1">
              <a:buFont typeface="Courier New,monospace" panose="020B0604020202020204" pitchFamily="34" charset="0"/>
              <a:buChar char="o"/>
            </a:pPr>
            <a:r>
              <a:rPr lang="en-US"/>
              <a:t>Explore feature engineering for deeper insights. </a:t>
            </a:r>
          </a:p>
        </p:txBody>
      </p:sp>
      <p:sp>
        <p:nvSpPr>
          <p:cNvPr id="5" name="Content Placeholder 4">
            <a:extLst>
              <a:ext uri="{FF2B5EF4-FFF2-40B4-BE49-F238E27FC236}">
                <a16:creationId xmlns:a16="http://schemas.microsoft.com/office/drawing/2014/main" id="{4766180F-7CEC-05C2-901E-B394CE6596B5}"/>
              </a:ext>
            </a:extLst>
          </p:cNvPr>
          <p:cNvSpPr>
            <a:spLocks noGrp="1"/>
          </p:cNvSpPr>
          <p:nvPr>
            <p:ph sz="half" idx="2"/>
          </p:nvPr>
        </p:nvSpPr>
        <p:spPr>
          <a:xfrm>
            <a:off x="8320880" y="1710170"/>
            <a:ext cx="3474405" cy="4763755"/>
          </a:xfrm>
        </p:spPr>
        <p:txBody>
          <a:bodyPr vert="horz" lIns="91440" tIns="45720" rIns="91440" bIns="45720" rtlCol="0" anchor="t">
            <a:normAutofit/>
          </a:bodyPr>
          <a:lstStyle/>
          <a:p>
            <a:r>
              <a:rPr lang="en-US" sz="1800">
                <a:ea typeface="+mn-lt"/>
                <a:cs typeface="+mn-lt"/>
              </a:rPr>
              <a:t>Documentation &amp; Communication </a:t>
            </a:r>
            <a:endParaRPr lang="en-US" sz="1800"/>
          </a:p>
          <a:p>
            <a:pPr lvl="1">
              <a:buFont typeface="Courier New" panose="020B0604020202020204" pitchFamily="34" charset="0"/>
              <a:buChar char="o"/>
            </a:pPr>
            <a:r>
              <a:rPr lang="en-US">
                <a:ea typeface="+mn-lt"/>
                <a:cs typeface="+mn-lt"/>
              </a:rPr>
              <a:t>Maintain detailed records of the entire process. </a:t>
            </a:r>
            <a:endParaRPr lang="en-US"/>
          </a:p>
          <a:p>
            <a:pPr lvl="1">
              <a:buFont typeface="Courier New" panose="020B0604020202020204" pitchFamily="34" charset="0"/>
              <a:buChar char="o"/>
            </a:pPr>
            <a:r>
              <a:rPr lang="en-US">
                <a:ea typeface="+mn-lt"/>
                <a:cs typeface="+mn-lt"/>
              </a:rPr>
              <a:t>Share findings through reports &amp; visualizations. </a:t>
            </a:r>
            <a:endParaRPr lang="en-US"/>
          </a:p>
          <a:p>
            <a:endParaRPr lang="en-US"/>
          </a:p>
          <a:p>
            <a:endParaRPr lang="en-US"/>
          </a:p>
        </p:txBody>
      </p:sp>
      <p:sp>
        <p:nvSpPr>
          <p:cNvPr id="12" name="Content Placeholder 7">
            <a:extLst>
              <a:ext uri="{FF2B5EF4-FFF2-40B4-BE49-F238E27FC236}">
                <a16:creationId xmlns:a16="http://schemas.microsoft.com/office/drawing/2014/main" id="{68A0308E-E3BF-33E2-92BB-2DEE36E4CF19}"/>
              </a:ext>
            </a:extLst>
          </p:cNvPr>
          <p:cNvSpPr txBox="1">
            <a:spLocks/>
          </p:cNvSpPr>
          <p:nvPr/>
        </p:nvSpPr>
        <p:spPr>
          <a:xfrm>
            <a:off x="4650149" y="1719695"/>
            <a:ext cx="3482109" cy="47608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1000"/>
              </a:spcBef>
              <a:buFont typeface="Arial,Sans-Serif" panose="020B0604020202020204" pitchFamily="34" charset="0"/>
            </a:pPr>
            <a:r>
              <a:rPr lang="en-US" sz="1800"/>
              <a:t>Modeling &amp; Evaluation</a:t>
            </a:r>
          </a:p>
          <a:p>
            <a:pPr marL="742950" lvl="1" indent="-285750">
              <a:buFont typeface="Courier New,monospace" panose="020B0604020202020204" pitchFamily="34" charset="0"/>
              <a:buChar char="o"/>
            </a:pPr>
            <a:r>
              <a:rPr lang="en-US"/>
              <a:t>Experiment with ensemble methods &amp; neural networks. </a:t>
            </a:r>
          </a:p>
          <a:p>
            <a:pPr marL="742950" lvl="1" indent="-285750">
              <a:buFont typeface="Courier New,monospace" panose="020B0604020202020204" pitchFamily="34" charset="0"/>
              <a:buChar char="o"/>
            </a:pPr>
            <a:r>
              <a:rPr lang="en-US"/>
              <a:t>Employ cross-validation for robust model assessment. </a:t>
            </a:r>
          </a:p>
          <a:p>
            <a:r>
              <a:rPr lang="en-US" sz="1800"/>
              <a:t>Deployment &amp; Monitoring </a:t>
            </a:r>
          </a:p>
          <a:p>
            <a:pPr lvl="1">
              <a:buFont typeface="Courier New,monospace" panose="020B0604020202020204" pitchFamily="34" charset="0"/>
              <a:buChar char="o"/>
            </a:pPr>
            <a:r>
              <a:rPr lang="en-US"/>
              <a:t>Develop user-friendly interfaces for market exploration. </a:t>
            </a:r>
          </a:p>
          <a:p>
            <a:pPr lvl="1">
              <a:buFont typeface="Courier New,monospace" panose="020B0604020202020204" pitchFamily="34" charset="0"/>
              <a:buChar char="o"/>
            </a:pPr>
            <a:r>
              <a:rPr lang="en-US"/>
              <a:t>Implement monitoring for performance tracking &amp; retraining.</a:t>
            </a:r>
          </a:p>
        </p:txBody>
      </p:sp>
    </p:spTree>
    <p:extLst>
      <p:ext uri="{BB962C8B-B14F-4D97-AF65-F5344CB8AC3E}">
        <p14:creationId xmlns:p14="http://schemas.microsoft.com/office/powerpoint/2010/main" val="2168559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7118" y="1713418"/>
            <a:ext cx="10515600" cy="3193098"/>
          </a:xfrm>
        </p:spPr>
        <p:txBody>
          <a:bodyPr vert="horz" lIns="91440" tIns="45720" rIns="91440" bIns="45720" rtlCol="0" anchor="t">
            <a:noAutofit/>
          </a:bodyPr>
          <a:lstStyle/>
          <a:p>
            <a:pPr marL="342900" indent="-342900">
              <a:lnSpc>
                <a:spcPct val="200000"/>
              </a:lnSpc>
              <a:buFont typeface="Arial"/>
              <a:buChar char="•"/>
            </a:pPr>
            <a:r>
              <a:rPr lang="en-US" sz="2200">
                <a:solidFill>
                  <a:srgbClr val="FFFFFF"/>
                </a:solidFill>
                <a:ea typeface="+mj-lt"/>
                <a:cs typeface="+mj-lt"/>
              </a:rPr>
              <a:t>Explore regional market variations and additional variable impacts.</a:t>
            </a:r>
            <a:endParaRPr lang="en-US" sz="2200"/>
          </a:p>
          <a:p>
            <a:pPr marL="342900" indent="-342900">
              <a:lnSpc>
                <a:spcPct val="200000"/>
              </a:lnSpc>
              <a:buFont typeface="Arial"/>
              <a:buChar char="•"/>
            </a:pPr>
            <a:r>
              <a:rPr lang="en-US" sz="2200">
                <a:solidFill>
                  <a:srgbClr val="FFFFFF"/>
                </a:solidFill>
                <a:ea typeface="+mj-lt"/>
                <a:cs typeface="+mj-lt"/>
              </a:rPr>
              <a:t>Apply advanced modeling techniques for enhanced accuracy.</a:t>
            </a:r>
            <a:endParaRPr lang="en-US" sz="2200"/>
          </a:p>
          <a:p>
            <a:pPr marL="342900" indent="-342900">
              <a:lnSpc>
                <a:spcPct val="200000"/>
              </a:lnSpc>
              <a:buFont typeface="Arial"/>
              <a:buChar char="•"/>
            </a:pPr>
            <a:r>
              <a:rPr lang="en-US" sz="2200">
                <a:solidFill>
                  <a:srgbClr val="FFFFFF"/>
                </a:solidFill>
                <a:ea typeface="+mj-lt"/>
                <a:cs typeface="+mj-lt"/>
              </a:rPr>
              <a:t>Share research insights to benefit the field.</a:t>
            </a:r>
            <a:endParaRPr lang="en-US" sz="2200"/>
          </a:p>
        </p:txBody>
      </p:sp>
      <p:sp>
        <p:nvSpPr>
          <p:cNvPr id="23" name="Title 1">
            <a:extLst>
              <a:ext uri="{FF2B5EF4-FFF2-40B4-BE49-F238E27FC236}">
                <a16:creationId xmlns:a16="http://schemas.microsoft.com/office/drawing/2014/main" id="{0726805A-C9D0-9791-799E-3D77472F1D7D}"/>
              </a:ext>
            </a:extLst>
          </p:cNvPr>
          <p:cNvSpPr txBox="1">
            <a:spLocks/>
          </p:cNvSpPr>
          <p:nvPr/>
        </p:nvSpPr>
        <p:spPr>
          <a:xfrm>
            <a:off x="838200" y="365126"/>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a:ea typeface="+mj-lt"/>
                <a:cs typeface="+mj-lt"/>
              </a:rPr>
              <a:t>Further research</a:t>
            </a:r>
            <a:endParaRPr lang="en-US"/>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Introduction</a:t>
            </a:r>
          </a:p>
        </p:txBody>
      </p:sp>
      <p:sp>
        <p:nvSpPr>
          <p:cNvPr id="4" name="Content Placeholder 3">
            <a:extLst>
              <a:ext uri="{FF2B5EF4-FFF2-40B4-BE49-F238E27FC236}">
                <a16:creationId xmlns:a16="http://schemas.microsoft.com/office/drawing/2014/main" id="{84EB4876-DE94-7A7B-E3D7-8ACED91FCB10}"/>
              </a:ext>
            </a:extLst>
          </p:cNvPr>
          <p:cNvSpPr>
            <a:spLocks noGrp="1"/>
          </p:cNvSpPr>
          <p:nvPr>
            <p:ph idx="1"/>
          </p:nvPr>
        </p:nvSpPr>
        <p:spPr/>
        <p:txBody>
          <a:bodyPr vert="horz" lIns="91440" tIns="45720" rIns="91440" bIns="45720" rtlCol="0" anchor="t">
            <a:noAutofit/>
          </a:bodyPr>
          <a:lstStyle/>
          <a:p>
            <a:r>
              <a:rPr lang="en-US" sz="2200"/>
              <a:t>Having an accurate prediction of housing prices would be beneficial for multiple stakeholders which include home buyers, house sellers, investors, and urban planners, when making important decisions for the future. This project revolves around exploring market data of the real estate industry by researching and forecasting property values and their impact on home prices. </a:t>
            </a:r>
            <a:endParaRPr lang="en-US"/>
          </a:p>
          <a:p>
            <a:r>
              <a:rPr lang="en-US" sz="2200"/>
              <a:t>Our project is centered around studying median housing prices using data from </a:t>
            </a:r>
            <a:r>
              <a:rPr lang="en-US" sz="2200" err="1"/>
              <a:t>realestate.com's</a:t>
            </a:r>
            <a:r>
              <a:rPr lang="en-US" sz="2200"/>
              <a:t> Real Estate Data and Market Trends. The goal is to explore the numerous factors that can impact housing prices and better decipher the housing market. Using our research and analysis, we aim to provide valuable insights that can empower individuals and communities allowing them to successfully navigate the real estate market with confidence helping them make well-informed decisions.</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95956" y="450127"/>
            <a:ext cx="2309524" cy="559594"/>
          </a:xfrm>
        </p:spPr>
        <p:txBody>
          <a:bodyPr vert="horz" lIns="91440" tIns="45720" rIns="91440" bIns="45720" rtlCol="0" anchor="ctr">
            <a:normAutofit fontScale="90000"/>
          </a:bodyPr>
          <a:lstStyle/>
          <a:p>
            <a:r>
              <a:rPr lang="en-US" sz="3600"/>
              <a:t>References</a:t>
            </a:r>
          </a:p>
        </p:txBody>
      </p:sp>
      <p:pic>
        <p:nvPicPr>
          <p:cNvPr id="9" name="Picture Placeholder 8" descr="A black and grey text&#10;&#10;Description automatically generated">
            <a:extLst>
              <a:ext uri="{FF2B5EF4-FFF2-40B4-BE49-F238E27FC236}">
                <a16:creationId xmlns:a16="http://schemas.microsoft.com/office/drawing/2014/main" id="{9410395E-4573-C66C-2937-E8E4A9C50181}"/>
              </a:ext>
            </a:extLst>
          </p:cNvPr>
          <p:cNvPicPr>
            <a:picLocks noGrp="1" noChangeAspect="1"/>
          </p:cNvPicPr>
          <p:nvPr>
            <p:ph type="pic" idx="1"/>
          </p:nvPr>
        </p:nvPicPr>
        <p:blipFill rotWithShape="1">
          <a:blip r:embed="rId2"/>
          <a:srcRect l="177" r="-1648" b="-1379"/>
          <a:stretch/>
        </p:blipFill>
        <p:spPr>
          <a:xfrm>
            <a:off x="167992" y="5512963"/>
            <a:ext cx="4208251" cy="83851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Text Placeholder 5"/>
          <p:cNvSpPr>
            <a:spLocks noGrp="1"/>
          </p:cNvSpPr>
          <p:nvPr>
            <p:ph type="body" sz="half" idx="2"/>
          </p:nvPr>
        </p:nvSpPr>
        <p:spPr>
          <a:xfrm>
            <a:off x="4073892" y="1005031"/>
            <a:ext cx="7947231" cy="3434050"/>
          </a:xfrm>
        </p:spPr>
        <p:txBody>
          <a:bodyPr vert="horz" lIns="91440" tIns="45720" rIns="91440" bIns="45720" rtlCol="0" anchor="ctr">
            <a:normAutofit/>
          </a:bodyPr>
          <a:lstStyle/>
          <a:p>
            <a:r>
              <a:rPr lang="en-US" sz="2400">
                <a:solidFill>
                  <a:schemeClr val="accent1"/>
                </a:solidFill>
                <a:ea typeface="+mn-lt"/>
                <a:cs typeface="+mn-lt"/>
              </a:rPr>
              <a:t>Residential data, December 2023, Apr 13, 2024 </a:t>
            </a:r>
            <a:r>
              <a:rPr lang="en-US" sz="2400">
                <a:solidFill>
                  <a:schemeClr val="accent1"/>
                </a:solidFill>
                <a:ea typeface="+mn-lt"/>
                <a:cs typeface="+mn-lt"/>
                <a:hlinkClick r:id="rId3">
                  <a:extLst>
                    <a:ext uri="{A12FA001-AC4F-418D-AE19-62706E023703}">
                      <ahyp:hlinkClr xmlns:ahyp="http://schemas.microsoft.com/office/drawing/2018/hyperlinkcolor" val="tx"/>
                    </a:ext>
                  </a:extLst>
                </a:hlinkClick>
              </a:rPr>
              <a:t>https://www.realtor.com/research/data/</a:t>
            </a:r>
            <a:r>
              <a:rPr lang="en-US" sz="2400">
                <a:solidFill>
                  <a:schemeClr val="accent1"/>
                </a:solidFill>
                <a:ea typeface="+mn-lt"/>
                <a:cs typeface="+mn-lt"/>
              </a:rPr>
              <a:t>.</a:t>
            </a:r>
            <a:endParaRPr lang="en-US" sz="3200">
              <a:solidFill>
                <a:schemeClr val="accent1"/>
              </a:solidFill>
              <a:ea typeface="+mn-lt"/>
              <a:cs typeface="+mn-lt"/>
            </a:endParaRPr>
          </a:p>
          <a:p>
            <a:endParaRPr lang="en-US" sz="2400">
              <a:solidFill>
                <a:schemeClr val="accent1"/>
              </a:solidFill>
            </a:endParaRPr>
          </a:p>
          <a:p>
            <a:r>
              <a:rPr lang="en-US" sz="2400">
                <a:solidFill>
                  <a:schemeClr val="accent1"/>
                </a:solidFill>
                <a:ea typeface="+mn-lt"/>
                <a:cs typeface="+mn-lt"/>
              </a:rPr>
              <a:t>Pedregosa, F., </a:t>
            </a:r>
            <a:r>
              <a:rPr lang="en-US" sz="2400" err="1">
                <a:solidFill>
                  <a:schemeClr val="accent1"/>
                </a:solidFill>
                <a:ea typeface="+mn-lt"/>
                <a:cs typeface="+mn-lt"/>
              </a:rPr>
              <a:t>Varoquaux</a:t>
            </a:r>
            <a:r>
              <a:rPr lang="en-US" sz="2400">
                <a:solidFill>
                  <a:schemeClr val="accent1"/>
                </a:solidFill>
                <a:ea typeface="+mn-lt"/>
                <a:cs typeface="+mn-lt"/>
              </a:rPr>
              <a:t>, G., </a:t>
            </a:r>
            <a:r>
              <a:rPr lang="en-US" sz="2400" err="1">
                <a:solidFill>
                  <a:schemeClr val="accent1"/>
                </a:solidFill>
                <a:ea typeface="+mn-lt"/>
                <a:cs typeface="+mn-lt"/>
              </a:rPr>
              <a:t>Gramfort</a:t>
            </a:r>
            <a:r>
              <a:rPr lang="en-US" sz="2400">
                <a:solidFill>
                  <a:schemeClr val="accent1"/>
                </a:solidFill>
                <a:ea typeface="+mn-lt"/>
                <a:cs typeface="+mn-lt"/>
              </a:rPr>
              <a:t>, A., Michel, V., Thirion, B., Grisel, O., ... &amp; Vanderplas, J. (2011). Scikit-learn: Machine Learning in Python. Journal of Machine Learning Research, 12, 2825-2830.</a:t>
            </a:r>
            <a:endParaRPr lang="en-US">
              <a:solidFill>
                <a:schemeClr val="accent1"/>
              </a:solidFill>
            </a:endParaRPr>
          </a:p>
        </p:txBody>
      </p:sp>
      <p:pic>
        <p:nvPicPr>
          <p:cNvPr id="10" name="Picture 9" descr="A house with a coin in the top&#10;&#10;Description automatically generated">
            <a:extLst>
              <a:ext uri="{FF2B5EF4-FFF2-40B4-BE49-F238E27FC236}">
                <a16:creationId xmlns:a16="http://schemas.microsoft.com/office/drawing/2014/main" id="{0068D7BA-09F9-435E-6818-D794A08C50CB}"/>
              </a:ext>
            </a:extLst>
          </p:cNvPr>
          <p:cNvPicPr>
            <a:picLocks noChangeAspect="1"/>
          </p:cNvPicPr>
          <p:nvPr/>
        </p:nvPicPr>
        <p:blipFill>
          <a:blip r:embed="rId4"/>
          <a:stretch>
            <a:fillRect/>
          </a:stretch>
        </p:blipFill>
        <p:spPr>
          <a:xfrm>
            <a:off x="6896100" y="4435835"/>
            <a:ext cx="2185987" cy="2138363"/>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B2D0B4"/>
                </a:solidFill>
                <a:ea typeface="+mj-lt"/>
                <a:cs typeface="+mj-lt"/>
              </a:rPr>
              <a:t>Data Understanding &amp; Data Preparation:  </a:t>
            </a:r>
            <a:endParaRPr lang="en-US" sz="4000"/>
          </a:p>
        </p:txBody>
      </p:sp>
      <p:sp>
        <p:nvSpPr>
          <p:cNvPr id="3" name="Content Placeholder 2"/>
          <p:cNvSpPr>
            <a:spLocks noGrp="1"/>
          </p:cNvSpPr>
          <p:nvPr>
            <p:ph sz="half" idx="1"/>
          </p:nvPr>
        </p:nvSpPr>
        <p:spPr>
          <a:xfrm>
            <a:off x="838200" y="1825625"/>
            <a:ext cx="6726382" cy="4351338"/>
          </a:xfrm>
        </p:spPr>
        <p:txBody>
          <a:bodyPr vert="horz" lIns="91440" tIns="45720" rIns="91440" bIns="45720" rtlCol="0" anchor="t">
            <a:noAutofit/>
          </a:bodyPr>
          <a:lstStyle/>
          <a:p>
            <a:r>
              <a:rPr lang="en-US" sz="2200">
                <a:ea typeface="+mn-lt"/>
                <a:cs typeface="+mn-lt"/>
              </a:rPr>
              <a:t>The original dataset is a historical view of the monthly median listing prices by counties. The dataset is 288386 rows by 40 columns. The last month of entry for the dataset is March 2024 and the oldest entry is for July 2017.</a:t>
            </a:r>
            <a:endParaRPr lang="en-US" sz="2200"/>
          </a:p>
          <a:p>
            <a:r>
              <a:rPr lang="en-US" sz="2200">
                <a:ea typeface="+mn-lt"/>
                <a:cs typeface="+mn-lt"/>
              </a:rPr>
              <a:t>The dataset provides valuable information to help predict prices like time on the market and reductions in cost. The dataset also flags outliers in the final column.</a:t>
            </a:r>
            <a:endParaRPr lang="en-US" sz="2200"/>
          </a:p>
          <a:p>
            <a:r>
              <a:rPr lang="en-US" sz="2200">
                <a:ea typeface="+mn-lt"/>
                <a:cs typeface="+mn-lt"/>
              </a:rPr>
              <a:t>After cleaning and enriching the data set, we had 14 variables remaining. Of these 16 variables we have 6 qualitative variables and 10 quantitative variables.</a:t>
            </a:r>
            <a:endParaRPr lang="en-US" sz="2200"/>
          </a:p>
        </p:txBody>
      </p:sp>
      <p:pic>
        <p:nvPicPr>
          <p:cNvPr id="9" name="Graphic 8">
            <a:extLst>
              <a:ext uri="{FF2B5EF4-FFF2-40B4-BE49-F238E27FC236}">
                <a16:creationId xmlns:a16="http://schemas.microsoft.com/office/drawing/2014/main" id="{EA94BE5F-A096-6768-3879-85B242B186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3771" y="1824104"/>
            <a:ext cx="2634817" cy="2634817"/>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6827-97D5-19E3-EF60-068176A5541E}"/>
              </a:ext>
            </a:extLst>
          </p:cNvPr>
          <p:cNvSpPr>
            <a:spLocks noGrp="1"/>
          </p:cNvSpPr>
          <p:nvPr>
            <p:ph type="title"/>
          </p:nvPr>
        </p:nvSpPr>
        <p:spPr>
          <a:xfrm>
            <a:off x="841248" y="3429000"/>
            <a:ext cx="11032836" cy="1896246"/>
          </a:xfrm>
        </p:spPr>
        <p:txBody>
          <a:bodyPr/>
          <a:lstStyle/>
          <a:p>
            <a:pPr algn="r"/>
            <a:r>
              <a:rPr lang="en-US">
                <a:ea typeface="+mj-lt"/>
                <a:cs typeface="+mj-lt"/>
              </a:rPr>
              <a:t>Exploratory Data Analysis (EDA): </a:t>
            </a:r>
            <a:br>
              <a:rPr lang="en-US">
                <a:ea typeface="+mj-lt"/>
                <a:cs typeface="+mj-lt"/>
              </a:rPr>
            </a:br>
            <a:r>
              <a:rPr lang="en-US" sz="1600" b="1">
                <a:ea typeface="+mj-lt"/>
                <a:cs typeface="+mj-lt"/>
              </a:rPr>
              <a:t>    </a:t>
            </a:r>
            <a:r>
              <a:rPr lang="en-US" sz="1800" b="1">
                <a:ea typeface="+mj-lt"/>
                <a:cs typeface="+mj-lt"/>
              </a:rPr>
              <a:t>by Sharon </a:t>
            </a:r>
            <a:endParaRPr lang="en-US" sz="1800" b="1"/>
          </a:p>
        </p:txBody>
      </p:sp>
    </p:spTree>
    <p:extLst>
      <p:ext uri="{BB962C8B-B14F-4D97-AF65-F5344CB8AC3E}">
        <p14:creationId xmlns:p14="http://schemas.microsoft.com/office/powerpoint/2010/main" val="1028553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B2D0B4"/>
                </a:solidFill>
                <a:ea typeface="+mj-lt"/>
                <a:cs typeface="+mj-lt"/>
              </a:rPr>
              <a:t>Median Market Time </a:t>
            </a:r>
            <a:endParaRPr lang="en-US"/>
          </a:p>
        </p:txBody>
      </p:sp>
      <p:pic>
        <p:nvPicPr>
          <p:cNvPr id="6" name="Content Placeholder 5" descr="A graph with blue squares&#10;&#10;Description automatically generated">
            <a:extLst>
              <a:ext uri="{FF2B5EF4-FFF2-40B4-BE49-F238E27FC236}">
                <a16:creationId xmlns:a16="http://schemas.microsoft.com/office/drawing/2014/main" id="{48FE38AF-E36E-DAB1-ABAB-E26D38680241}"/>
              </a:ext>
            </a:extLst>
          </p:cNvPr>
          <p:cNvPicPr>
            <a:picLocks noGrp="1" noChangeAspect="1"/>
          </p:cNvPicPr>
          <p:nvPr>
            <p:ph sz="half" idx="1"/>
          </p:nvPr>
        </p:nvPicPr>
        <p:blipFill>
          <a:blip r:embed="rId2"/>
          <a:stretch>
            <a:fillRect/>
          </a:stretch>
        </p:blipFill>
        <p:spPr>
          <a:xfrm>
            <a:off x="833437" y="1503363"/>
            <a:ext cx="6515099" cy="5138737"/>
          </a:xfrm>
        </p:spPr>
      </p:pic>
      <p:sp>
        <p:nvSpPr>
          <p:cNvPr id="7" name="TextBox 6">
            <a:extLst>
              <a:ext uri="{FF2B5EF4-FFF2-40B4-BE49-F238E27FC236}">
                <a16:creationId xmlns:a16="http://schemas.microsoft.com/office/drawing/2014/main" id="{ADABCE36-D50E-8F7F-1F22-9196B9F054B9}"/>
              </a:ext>
            </a:extLst>
          </p:cNvPr>
          <p:cNvSpPr txBox="1"/>
          <p:nvPr/>
        </p:nvSpPr>
        <p:spPr>
          <a:xfrm>
            <a:off x="7343593" y="1516118"/>
            <a:ext cx="4475018" cy="286232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28600" indent="-228600">
              <a:buFont typeface=""/>
              <a:buChar char="•"/>
            </a:pPr>
            <a:r>
              <a:rPr lang="en-US">
                <a:cs typeface="Arial"/>
              </a:rPr>
              <a:t>We transformed the variable </a:t>
            </a:r>
            <a:r>
              <a:rPr lang="en-US" err="1">
                <a:cs typeface="Arial"/>
              </a:rPr>
              <a:t>Median_Days_on_Market</a:t>
            </a:r>
            <a:r>
              <a:rPr lang="en-US">
                <a:cs typeface="Arial"/>
              </a:rPr>
              <a:t> by reducing the variable into a categorical feature (</a:t>
            </a:r>
            <a:r>
              <a:rPr lang="en-US" err="1">
                <a:cs typeface="Arial"/>
              </a:rPr>
              <a:t>Median_Market_Time</a:t>
            </a:r>
            <a:r>
              <a:rPr lang="en-US">
                <a:cs typeface="Arial"/>
              </a:rPr>
              <a:t>) by </a:t>
            </a:r>
            <a:r>
              <a:rPr lang="en-US" err="1">
                <a:cs typeface="Arial"/>
              </a:rPr>
              <a:t>rebinning</a:t>
            </a:r>
            <a:r>
              <a:rPr lang="en-US">
                <a:cs typeface="Arial"/>
              </a:rPr>
              <a:t> the information into four labels: Rapid (less than 45 days), Normal (46 to 90 days), Long (91 to 145 days), and Stale (longer than 146 days.)</a:t>
            </a:r>
          </a:p>
        </p:txBody>
      </p:sp>
    </p:spTree>
    <p:extLst>
      <p:ext uri="{BB962C8B-B14F-4D97-AF65-F5344CB8AC3E}">
        <p14:creationId xmlns:p14="http://schemas.microsoft.com/office/powerpoint/2010/main" val="830304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B2D0B4"/>
                </a:solidFill>
                <a:ea typeface="+mj-lt"/>
                <a:cs typeface="+mj-lt"/>
              </a:rPr>
              <a:t>Season</a:t>
            </a:r>
            <a:endParaRPr lang="en-US"/>
          </a:p>
        </p:txBody>
      </p:sp>
      <p:pic>
        <p:nvPicPr>
          <p:cNvPr id="3" name="Picture 2" descr="A graph of different colored squares&#10;&#10;Description automatically generated">
            <a:extLst>
              <a:ext uri="{FF2B5EF4-FFF2-40B4-BE49-F238E27FC236}">
                <a16:creationId xmlns:a16="http://schemas.microsoft.com/office/drawing/2014/main" id="{B6059107-0142-A09D-A391-F36605454C36}"/>
              </a:ext>
            </a:extLst>
          </p:cNvPr>
          <p:cNvPicPr>
            <a:picLocks noChangeAspect="1"/>
          </p:cNvPicPr>
          <p:nvPr/>
        </p:nvPicPr>
        <p:blipFill>
          <a:blip r:embed="rId2"/>
          <a:stretch>
            <a:fillRect/>
          </a:stretch>
        </p:blipFill>
        <p:spPr>
          <a:xfrm>
            <a:off x="842963" y="2091387"/>
            <a:ext cx="6243638" cy="3936207"/>
          </a:xfrm>
          <a:prstGeom prst="rect">
            <a:avLst/>
          </a:prstGeom>
        </p:spPr>
      </p:pic>
      <p:sp>
        <p:nvSpPr>
          <p:cNvPr id="7" name="TextBox 6">
            <a:extLst>
              <a:ext uri="{FF2B5EF4-FFF2-40B4-BE49-F238E27FC236}">
                <a16:creationId xmlns:a16="http://schemas.microsoft.com/office/drawing/2014/main" id="{C946525C-B62A-0F6F-F943-A13B88A9D6AA}"/>
              </a:ext>
            </a:extLst>
          </p:cNvPr>
          <p:cNvSpPr txBox="1"/>
          <p:nvPr/>
        </p:nvSpPr>
        <p:spPr>
          <a:xfrm>
            <a:off x="7252857" y="2276764"/>
            <a:ext cx="461356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Arial"/>
              </a:rPr>
              <a:t>The variable </a:t>
            </a:r>
            <a:br>
              <a:rPr lang="en-US" sz="2400">
                <a:cs typeface="Arial"/>
              </a:rPr>
            </a:br>
            <a:r>
              <a:rPr lang="en-US" sz="2400" err="1">
                <a:cs typeface="Arial"/>
              </a:rPr>
              <a:t>month_date_yyyymm</a:t>
            </a:r>
            <a:r>
              <a:rPr lang="en-US" sz="2400">
                <a:cs typeface="Arial"/>
              </a:rPr>
              <a:t> </a:t>
            </a:r>
            <a:br>
              <a:rPr lang="en-US" sz="2400">
                <a:cs typeface="Arial"/>
              </a:rPr>
            </a:br>
            <a:r>
              <a:rPr lang="en-US" sz="2400">
                <a:cs typeface="Arial"/>
              </a:rPr>
              <a:t>was split and sectioned off into months and years. Then the months were reduced by binning into seasons.</a:t>
            </a:r>
            <a:endParaRPr lang="en-US" sz="2400"/>
          </a:p>
        </p:txBody>
      </p:sp>
    </p:spTree>
    <p:extLst>
      <p:ext uri="{BB962C8B-B14F-4D97-AF65-F5344CB8AC3E}">
        <p14:creationId xmlns:p14="http://schemas.microsoft.com/office/powerpoint/2010/main" val="2848220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B2D0B4"/>
                </a:solidFill>
                <a:ea typeface="+mj-lt"/>
                <a:cs typeface="+mj-lt"/>
              </a:rPr>
              <a:t>EDA continued: </a:t>
            </a:r>
            <a:endParaRPr lang="en-US" sz="4000"/>
          </a:p>
        </p:txBody>
      </p:sp>
      <p:pic>
        <p:nvPicPr>
          <p:cNvPr id="4" name="Picture 3" descr="A diagram of a number of percentages&#10;&#10;Description automatically generated">
            <a:extLst>
              <a:ext uri="{FF2B5EF4-FFF2-40B4-BE49-F238E27FC236}">
                <a16:creationId xmlns:a16="http://schemas.microsoft.com/office/drawing/2014/main" id="{66DD0900-ABD8-E816-8E9D-A9A0424A617A}"/>
              </a:ext>
            </a:extLst>
          </p:cNvPr>
          <p:cNvPicPr>
            <a:picLocks noChangeAspect="1"/>
          </p:cNvPicPr>
          <p:nvPr/>
        </p:nvPicPr>
        <p:blipFill>
          <a:blip r:embed="rId2"/>
          <a:stretch>
            <a:fillRect/>
          </a:stretch>
        </p:blipFill>
        <p:spPr>
          <a:xfrm>
            <a:off x="842963" y="1504950"/>
            <a:ext cx="3790950" cy="3312319"/>
          </a:xfrm>
          <a:prstGeom prst="rect">
            <a:avLst/>
          </a:prstGeom>
        </p:spPr>
      </p:pic>
      <p:pic>
        <p:nvPicPr>
          <p:cNvPr id="5" name="Picture 4" descr="A diagram of a number of individuals&#10;&#10;Description automatically generated">
            <a:extLst>
              <a:ext uri="{FF2B5EF4-FFF2-40B4-BE49-F238E27FC236}">
                <a16:creationId xmlns:a16="http://schemas.microsoft.com/office/drawing/2014/main" id="{04DEDB5F-DD0E-4FC8-9A1F-0963729741F0}"/>
              </a:ext>
            </a:extLst>
          </p:cNvPr>
          <p:cNvPicPr>
            <a:picLocks noChangeAspect="1"/>
          </p:cNvPicPr>
          <p:nvPr/>
        </p:nvPicPr>
        <p:blipFill>
          <a:blip r:embed="rId3"/>
          <a:stretch>
            <a:fillRect/>
          </a:stretch>
        </p:blipFill>
        <p:spPr>
          <a:xfrm>
            <a:off x="4626769" y="2733676"/>
            <a:ext cx="3771899" cy="3724274"/>
          </a:xfrm>
          <a:prstGeom prst="rect">
            <a:avLst/>
          </a:prstGeom>
        </p:spPr>
      </p:pic>
      <p:sp>
        <p:nvSpPr>
          <p:cNvPr id="6" name="TextBox 5">
            <a:extLst>
              <a:ext uri="{FF2B5EF4-FFF2-40B4-BE49-F238E27FC236}">
                <a16:creationId xmlns:a16="http://schemas.microsoft.com/office/drawing/2014/main" id="{2BF8D248-FDD9-4B7F-3954-9D068DEC1798}"/>
              </a:ext>
            </a:extLst>
          </p:cNvPr>
          <p:cNvSpPr txBox="1"/>
          <p:nvPr/>
        </p:nvSpPr>
        <p:spPr>
          <a:xfrm>
            <a:off x="4932218" y="1503218"/>
            <a:ext cx="692265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New Listing Proportions, Price Reduced Proportions, Price Increase Proportions, Active Listing Proportions, Pending Listing Proportions.</a:t>
            </a:r>
            <a:endParaRPr lang="en-US"/>
          </a:p>
        </p:txBody>
      </p:sp>
    </p:spTree>
    <p:extLst>
      <p:ext uri="{BB962C8B-B14F-4D97-AF65-F5344CB8AC3E}">
        <p14:creationId xmlns:p14="http://schemas.microsoft.com/office/powerpoint/2010/main" val="4165101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B2D0B4"/>
                </a:solidFill>
                <a:ea typeface="+mj-lt"/>
                <a:cs typeface="+mj-lt"/>
              </a:rPr>
              <a:t>Distribution of Housing Median Prices: </a:t>
            </a:r>
            <a:endParaRPr lang="en-US" sz="4000"/>
          </a:p>
        </p:txBody>
      </p:sp>
      <p:pic>
        <p:nvPicPr>
          <p:cNvPr id="3" name="Picture 2" descr="A graph of a distribution of housing median prices&#10;">
            <a:extLst>
              <a:ext uri="{FF2B5EF4-FFF2-40B4-BE49-F238E27FC236}">
                <a16:creationId xmlns:a16="http://schemas.microsoft.com/office/drawing/2014/main" id="{4519E89D-6A53-159C-209E-FD50A65D027D}"/>
              </a:ext>
            </a:extLst>
          </p:cNvPr>
          <p:cNvPicPr>
            <a:picLocks noChangeAspect="1"/>
          </p:cNvPicPr>
          <p:nvPr/>
        </p:nvPicPr>
        <p:blipFill>
          <a:blip r:embed="rId2"/>
          <a:stretch>
            <a:fillRect/>
          </a:stretch>
        </p:blipFill>
        <p:spPr>
          <a:xfrm>
            <a:off x="838202" y="1664206"/>
            <a:ext cx="6727246" cy="4332720"/>
          </a:xfrm>
          <a:prstGeom prst="rect">
            <a:avLst/>
          </a:prstGeom>
        </p:spPr>
      </p:pic>
      <p:sp>
        <p:nvSpPr>
          <p:cNvPr id="4" name="TextBox 3">
            <a:extLst>
              <a:ext uri="{FF2B5EF4-FFF2-40B4-BE49-F238E27FC236}">
                <a16:creationId xmlns:a16="http://schemas.microsoft.com/office/drawing/2014/main" id="{275E7B6A-7040-A6FA-F876-7F728E2EFC4D}"/>
              </a:ext>
            </a:extLst>
          </p:cNvPr>
          <p:cNvSpPr txBox="1"/>
          <p:nvPr/>
        </p:nvSpPr>
        <p:spPr>
          <a:xfrm>
            <a:off x="7226368" y="1503217"/>
            <a:ext cx="47426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buFont typeface="Arial" panose="020B0604020202020204" pitchFamily="34" charset="0"/>
              <a:buChar char="•"/>
            </a:pPr>
            <a:r>
              <a:rPr lang="en-US" sz="2000">
                <a:ea typeface="+mn-lt"/>
                <a:cs typeface="+mn-lt"/>
              </a:rPr>
              <a:t>The right-skewed distribution suggests a few houses have significantly higher prices</a:t>
            </a:r>
            <a:endParaRPr lang="en-US" sz="2000"/>
          </a:p>
          <a:p>
            <a:pPr marL="800100" lvl="1" indent="-342900">
              <a:buFont typeface="Arial" panose="020B0604020202020204" pitchFamily="34" charset="0"/>
              <a:buChar char="•"/>
            </a:pPr>
            <a:r>
              <a:rPr lang="en-US" sz="2000">
                <a:ea typeface="+mn-lt"/>
                <a:cs typeface="+mn-lt"/>
              </a:rPr>
              <a:t>Indicates potential market outliers or premium real estate segments</a:t>
            </a:r>
          </a:p>
          <a:p>
            <a:pPr marL="800100" lvl="1" indent="-342900">
              <a:buFont typeface="Arial" panose="020B0604020202020204" pitchFamily="34" charset="0"/>
              <a:buChar char="•"/>
            </a:pPr>
            <a:r>
              <a:rPr lang="en-US" sz="2000">
                <a:ea typeface="+mn-lt"/>
                <a:cs typeface="+mn-lt"/>
              </a:rPr>
              <a:t>Understanding factors driving high-priced properties is crucial</a:t>
            </a:r>
          </a:p>
          <a:p>
            <a:pPr marL="800100" lvl="1" indent="-342900">
              <a:buFont typeface="Arial" panose="020B0604020202020204" pitchFamily="34" charset="0"/>
              <a:buChar char="•"/>
            </a:pPr>
            <a:r>
              <a:rPr lang="en-US" sz="2000">
                <a:ea typeface="+mn-lt"/>
                <a:cs typeface="+mn-lt"/>
              </a:rPr>
              <a:t>Essential for identifying market trends, assessing risk, and developing strategies</a:t>
            </a:r>
          </a:p>
        </p:txBody>
      </p:sp>
    </p:spTree>
    <p:extLst>
      <p:ext uri="{BB962C8B-B14F-4D97-AF65-F5344CB8AC3E}">
        <p14:creationId xmlns:p14="http://schemas.microsoft.com/office/powerpoint/2010/main" val="67231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a typeface="+mj-lt"/>
                <a:cs typeface="+mj-lt"/>
              </a:rPr>
              <a:t>Methodology</a:t>
            </a:r>
            <a:br>
              <a:rPr lang="en-US">
                <a:ea typeface="+mj-lt"/>
                <a:cs typeface="+mj-lt"/>
              </a:rPr>
            </a:br>
            <a:r>
              <a:rPr lang="en-US" sz="1800">
                <a:ea typeface="+mj-lt"/>
                <a:cs typeface="+mj-lt"/>
              </a:rPr>
              <a:t>                                                                                                                       By Binod</a:t>
            </a:r>
            <a:endParaRPr lang="en-US"/>
          </a:p>
        </p:txBody>
      </p:sp>
    </p:spTree>
    <p:extLst>
      <p:ext uri="{BB962C8B-B14F-4D97-AF65-F5344CB8AC3E}">
        <p14:creationId xmlns:p14="http://schemas.microsoft.com/office/powerpoint/2010/main" val="684219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CITY SKETCH 16X9</vt:lpstr>
      <vt:lpstr>Predicting Median Housing Prices </vt:lpstr>
      <vt:lpstr>Introduction</vt:lpstr>
      <vt:lpstr>Data Understanding &amp; Data Preparation:  </vt:lpstr>
      <vt:lpstr>Exploratory Data Analysis (EDA):      by Sharon </vt:lpstr>
      <vt:lpstr>Median Market Time </vt:lpstr>
      <vt:lpstr>Season</vt:lpstr>
      <vt:lpstr>EDA continued: </vt:lpstr>
      <vt:lpstr>Distribution of Housing Median Prices: </vt:lpstr>
      <vt:lpstr>Methodology                                                                                                                        By Binod</vt:lpstr>
      <vt:lpstr>Methodology</vt:lpstr>
      <vt:lpstr>Performance Metrics                                                                                                                        by Biniam</vt:lpstr>
      <vt:lpstr>Performance Metrics </vt:lpstr>
      <vt:lpstr>Performance Metrics </vt:lpstr>
      <vt:lpstr>Key Findings</vt:lpstr>
      <vt:lpstr>Results </vt:lpstr>
      <vt:lpstr>Conclusion                                    by Maybel</vt:lpstr>
      <vt:lpstr>Conclusion</vt:lpstr>
      <vt:lpstr>Recommendations </vt:lpstr>
      <vt:lpstr>Explore regional market variations and additional variable impacts. Apply advanced modeling techniques for enhanced accuracy. Share research insights to benefit the field.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1</cp:revision>
  <dcterms:created xsi:type="dcterms:W3CDTF">2024-05-04T05:11:23Z</dcterms:created>
  <dcterms:modified xsi:type="dcterms:W3CDTF">2024-05-05T22:03:20Z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