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66" r:id="rId3"/>
    <p:sldId id="267" r:id="rId4"/>
    <p:sldId id="293" r:id="rId5"/>
    <p:sldId id="268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92" r:id="rId14"/>
    <p:sldId id="297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52"/>
  </p:normalViewPr>
  <p:slideViewPr>
    <p:cSldViewPr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6846B-7CD0-4827-A9C2-888A971AC8BC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585B79-3C57-4118-B017-2084DA5A81A7}">
      <dgm:prSet/>
      <dgm:spPr/>
      <dgm:t>
        <a:bodyPr/>
        <a:lstStyle/>
        <a:p>
          <a:r>
            <a:rPr lang="en-US"/>
            <a:t>Evaluates to True or False</a:t>
          </a:r>
        </a:p>
      </dgm:t>
    </dgm:pt>
    <dgm:pt modelId="{3A01FB9F-3872-40CC-8D74-A68F2A6EC309}" type="parTrans" cxnId="{B1913865-60CD-4A76-8BD0-5FADCCE564D4}">
      <dgm:prSet/>
      <dgm:spPr/>
      <dgm:t>
        <a:bodyPr/>
        <a:lstStyle/>
        <a:p>
          <a:endParaRPr lang="en-US"/>
        </a:p>
      </dgm:t>
    </dgm:pt>
    <dgm:pt modelId="{5084F070-CF41-4174-95BD-CA8147B1D033}" type="sibTrans" cxnId="{B1913865-60CD-4A76-8BD0-5FADCCE564D4}">
      <dgm:prSet/>
      <dgm:spPr/>
      <dgm:t>
        <a:bodyPr/>
        <a:lstStyle/>
        <a:p>
          <a:endParaRPr lang="en-US"/>
        </a:p>
      </dgm:t>
    </dgm:pt>
    <dgm:pt modelId="{C3CD5D8B-29A6-40CF-B3F1-C51D334F6631}">
      <dgm:prSet/>
      <dgm:spPr/>
      <dgm:t>
        <a:bodyPr/>
        <a:lstStyle/>
        <a:p>
          <a:r>
            <a:rPr lang="en-US"/>
            <a:t>Used for testing membership</a:t>
          </a:r>
        </a:p>
      </dgm:t>
    </dgm:pt>
    <dgm:pt modelId="{700282F6-8A98-4298-BCC4-52A17F74CB73}" type="parTrans" cxnId="{316D5764-6C34-4A17-AF1D-91E5B561A6D9}">
      <dgm:prSet/>
      <dgm:spPr/>
      <dgm:t>
        <a:bodyPr/>
        <a:lstStyle/>
        <a:p>
          <a:endParaRPr lang="en-US"/>
        </a:p>
      </dgm:t>
    </dgm:pt>
    <dgm:pt modelId="{CF110EF5-708A-4EFD-A623-D1D2F7221991}" type="sibTrans" cxnId="{316D5764-6C34-4A17-AF1D-91E5B561A6D9}">
      <dgm:prSet/>
      <dgm:spPr/>
      <dgm:t>
        <a:bodyPr/>
        <a:lstStyle/>
        <a:p>
          <a:endParaRPr lang="en-US"/>
        </a:p>
      </dgm:t>
    </dgm:pt>
    <dgm:pt modelId="{69E2162B-605D-4E9F-BF1D-ADAA8D170B4C}">
      <dgm:prSet/>
      <dgm:spPr/>
      <dgm:t>
        <a:bodyPr/>
        <a:lstStyle/>
        <a:p>
          <a:r>
            <a:rPr lang="en-US" b="1"/>
            <a:t>'hello' in ['h','hello', 1]</a:t>
          </a:r>
          <a:endParaRPr lang="en-US"/>
        </a:p>
      </dgm:t>
    </dgm:pt>
    <dgm:pt modelId="{3A222C6B-132B-4399-B284-69CEB8B3C5AF}" type="parTrans" cxnId="{2629A88A-0566-47EE-818C-614D78F6E7F2}">
      <dgm:prSet/>
      <dgm:spPr/>
      <dgm:t>
        <a:bodyPr/>
        <a:lstStyle/>
        <a:p>
          <a:endParaRPr lang="en-US"/>
        </a:p>
      </dgm:t>
    </dgm:pt>
    <dgm:pt modelId="{CBE96DE5-7905-4806-B4A8-843411263F96}" type="sibTrans" cxnId="{2629A88A-0566-47EE-818C-614D78F6E7F2}">
      <dgm:prSet/>
      <dgm:spPr/>
      <dgm:t>
        <a:bodyPr/>
        <a:lstStyle/>
        <a:p>
          <a:endParaRPr lang="en-US"/>
        </a:p>
      </dgm:t>
    </dgm:pt>
    <dgm:pt modelId="{FF2A8F09-73D0-4CD3-8C30-AA5971476BAF}">
      <dgm:prSet/>
      <dgm:spPr/>
      <dgm:t>
        <a:bodyPr/>
        <a:lstStyle/>
        <a:p>
          <a:r>
            <a:rPr lang="en-US" b="1"/>
            <a:t>True</a:t>
          </a:r>
          <a:endParaRPr lang="en-US"/>
        </a:p>
      </dgm:t>
    </dgm:pt>
    <dgm:pt modelId="{5E1D9989-D822-4635-B7B0-7BEBB00C9C9D}" type="parTrans" cxnId="{CC8E6062-CC4E-4386-B8A5-B2617D500FB9}">
      <dgm:prSet/>
      <dgm:spPr/>
      <dgm:t>
        <a:bodyPr/>
        <a:lstStyle/>
        <a:p>
          <a:endParaRPr lang="en-US"/>
        </a:p>
      </dgm:t>
    </dgm:pt>
    <dgm:pt modelId="{48CF710C-F48D-45F1-A9BB-37213BDC4A9C}" type="sibTrans" cxnId="{CC8E6062-CC4E-4386-B8A5-B2617D500FB9}">
      <dgm:prSet/>
      <dgm:spPr/>
      <dgm:t>
        <a:bodyPr/>
        <a:lstStyle/>
        <a:p>
          <a:endParaRPr lang="en-US"/>
        </a:p>
      </dgm:t>
    </dgm:pt>
    <dgm:pt modelId="{006D70C3-7A8B-4201-A45F-09C780D5A864}">
      <dgm:prSet/>
      <dgm:spPr/>
      <dgm:t>
        <a:bodyPr/>
        <a:lstStyle/>
        <a:p>
          <a:r>
            <a:rPr lang="en-US" b="1"/>
            <a:t>'e' in 'hello'</a:t>
          </a:r>
          <a:endParaRPr lang="en-US"/>
        </a:p>
      </dgm:t>
    </dgm:pt>
    <dgm:pt modelId="{0852B24B-F619-47AA-8F72-ED54A8F82DBB}" type="parTrans" cxnId="{8FDCFB6C-0A33-4DF7-9C82-31E6EDD9A971}">
      <dgm:prSet/>
      <dgm:spPr/>
      <dgm:t>
        <a:bodyPr/>
        <a:lstStyle/>
        <a:p>
          <a:endParaRPr lang="en-US"/>
        </a:p>
      </dgm:t>
    </dgm:pt>
    <dgm:pt modelId="{D2CCB905-5E65-4C79-9300-836A4D737E8A}" type="sibTrans" cxnId="{8FDCFB6C-0A33-4DF7-9C82-31E6EDD9A971}">
      <dgm:prSet/>
      <dgm:spPr/>
      <dgm:t>
        <a:bodyPr/>
        <a:lstStyle/>
        <a:p>
          <a:endParaRPr lang="en-US"/>
        </a:p>
      </dgm:t>
    </dgm:pt>
    <dgm:pt modelId="{3DECE3A8-0DF6-4F3A-8EE3-EA232679B881}">
      <dgm:prSet/>
      <dgm:spPr/>
      <dgm:t>
        <a:bodyPr/>
        <a:lstStyle/>
        <a:p>
          <a:r>
            <a:rPr lang="en-US" b="1"/>
            <a:t>True</a:t>
          </a:r>
          <a:endParaRPr lang="en-US"/>
        </a:p>
      </dgm:t>
    </dgm:pt>
    <dgm:pt modelId="{F0E98535-39CC-4019-A224-3E0F6488F800}" type="parTrans" cxnId="{090A1F62-67F6-43FA-905E-E15E6ABA8C2B}">
      <dgm:prSet/>
      <dgm:spPr/>
      <dgm:t>
        <a:bodyPr/>
        <a:lstStyle/>
        <a:p>
          <a:endParaRPr lang="en-US"/>
        </a:p>
      </dgm:t>
    </dgm:pt>
    <dgm:pt modelId="{A935EC8E-151B-4647-97A7-963EE35D86AF}" type="sibTrans" cxnId="{090A1F62-67F6-43FA-905E-E15E6ABA8C2B}">
      <dgm:prSet/>
      <dgm:spPr/>
      <dgm:t>
        <a:bodyPr/>
        <a:lstStyle/>
        <a:p>
          <a:endParaRPr lang="en-US"/>
        </a:p>
      </dgm:t>
    </dgm:pt>
    <dgm:pt modelId="{44C3A8C0-CF34-4964-9A21-22D03BC52B80}">
      <dgm:prSet/>
      <dgm:spPr/>
      <dgm:t>
        <a:bodyPr/>
        <a:lstStyle/>
        <a:p>
          <a:r>
            <a:rPr lang="en-US" b="1"/>
            <a:t>'w' not in 'hello'</a:t>
          </a:r>
          <a:endParaRPr lang="en-US"/>
        </a:p>
      </dgm:t>
    </dgm:pt>
    <dgm:pt modelId="{EA178EC3-74D5-4AFB-B79D-12BC21BA62C9}" type="parTrans" cxnId="{9B9AD138-2A35-40CB-ABE6-DDE5BD57FF94}">
      <dgm:prSet/>
      <dgm:spPr/>
      <dgm:t>
        <a:bodyPr/>
        <a:lstStyle/>
        <a:p>
          <a:endParaRPr lang="en-US"/>
        </a:p>
      </dgm:t>
    </dgm:pt>
    <dgm:pt modelId="{A7459254-A267-476C-BAAE-DB45D0297E2A}" type="sibTrans" cxnId="{9B9AD138-2A35-40CB-ABE6-DDE5BD57FF94}">
      <dgm:prSet/>
      <dgm:spPr/>
      <dgm:t>
        <a:bodyPr/>
        <a:lstStyle/>
        <a:p>
          <a:endParaRPr lang="en-US"/>
        </a:p>
      </dgm:t>
    </dgm:pt>
    <dgm:pt modelId="{8AC5B984-0627-481B-AECB-9A2AF19A08B9}">
      <dgm:prSet/>
      <dgm:spPr/>
      <dgm:t>
        <a:bodyPr/>
        <a:lstStyle/>
        <a:p>
          <a:r>
            <a:rPr lang="en-US" b="1"/>
            <a:t>True</a:t>
          </a:r>
          <a:endParaRPr lang="en-US"/>
        </a:p>
      </dgm:t>
    </dgm:pt>
    <dgm:pt modelId="{9FB1F64F-2FF1-44D3-A82A-2A1287238F4E}" type="parTrans" cxnId="{ABA00835-7C71-4A08-88A4-82629D2D54E6}">
      <dgm:prSet/>
      <dgm:spPr/>
      <dgm:t>
        <a:bodyPr/>
        <a:lstStyle/>
        <a:p>
          <a:endParaRPr lang="en-US"/>
        </a:p>
      </dgm:t>
    </dgm:pt>
    <dgm:pt modelId="{D5CF167A-F5BC-4C80-8AC6-D9719D82A4EB}" type="sibTrans" cxnId="{ABA00835-7C71-4A08-88A4-82629D2D54E6}">
      <dgm:prSet/>
      <dgm:spPr/>
      <dgm:t>
        <a:bodyPr/>
        <a:lstStyle/>
        <a:p>
          <a:endParaRPr lang="en-US"/>
        </a:p>
      </dgm:t>
    </dgm:pt>
    <dgm:pt modelId="{B42C13C2-A6B2-4217-A47B-9397A0A644DB}">
      <dgm:prSet/>
      <dgm:spPr/>
      <dgm:t>
        <a:bodyPr/>
        <a:lstStyle/>
        <a:p>
          <a:r>
            <a:rPr lang="en-US" b="1"/>
            <a:t>'w' in 'hello'</a:t>
          </a:r>
          <a:endParaRPr lang="en-US"/>
        </a:p>
      </dgm:t>
    </dgm:pt>
    <dgm:pt modelId="{AAFCCA31-E16E-4A06-B012-2A1CF2CDFA77}" type="parTrans" cxnId="{FEA023C9-E9A7-42DE-96BB-7CA1FE89CC79}">
      <dgm:prSet/>
      <dgm:spPr/>
      <dgm:t>
        <a:bodyPr/>
        <a:lstStyle/>
        <a:p>
          <a:endParaRPr lang="en-US"/>
        </a:p>
      </dgm:t>
    </dgm:pt>
    <dgm:pt modelId="{318C8DC7-53B0-42AC-8914-E3858BB0E7F2}" type="sibTrans" cxnId="{FEA023C9-E9A7-42DE-96BB-7CA1FE89CC79}">
      <dgm:prSet/>
      <dgm:spPr/>
      <dgm:t>
        <a:bodyPr/>
        <a:lstStyle/>
        <a:p>
          <a:endParaRPr lang="en-US"/>
        </a:p>
      </dgm:t>
    </dgm:pt>
    <dgm:pt modelId="{974D99EA-D2A5-4A8C-BD64-BD87AB3E8612}">
      <dgm:prSet/>
      <dgm:spPr/>
      <dgm:t>
        <a:bodyPr/>
        <a:lstStyle/>
        <a:p>
          <a:r>
            <a:rPr lang="en-US" b="1"/>
            <a:t>False</a:t>
          </a:r>
          <a:endParaRPr lang="en-US"/>
        </a:p>
      </dgm:t>
    </dgm:pt>
    <dgm:pt modelId="{BAA4BD6F-4924-42B7-9C08-0D069BD931DB}" type="parTrans" cxnId="{E130040E-F1D5-4612-9DFC-5767CB1A770B}">
      <dgm:prSet/>
      <dgm:spPr/>
      <dgm:t>
        <a:bodyPr/>
        <a:lstStyle/>
        <a:p>
          <a:endParaRPr lang="en-US"/>
        </a:p>
      </dgm:t>
    </dgm:pt>
    <dgm:pt modelId="{85C41560-1D11-4132-ADF2-6EA91BA8CA5F}" type="sibTrans" cxnId="{E130040E-F1D5-4612-9DFC-5767CB1A770B}">
      <dgm:prSet/>
      <dgm:spPr/>
      <dgm:t>
        <a:bodyPr/>
        <a:lstStyle/>
        <a:p>
          <a:endParaRPr lang="en-US"/>
        </a:p>
      </dgm:t>
    </dgm:pt>
    <dgm:pt modelId="{42A0844A-6523-4FD0-BB7F-F0438277015D}" type="pres">
      <dgm:prSet presAssocID="{ACD6846B-7CD0-4827-A9C2-888A971AC8BC}" presName="vert0" presStyleCnt="0">
        <dgm:presLayoutVars>
          <dgm:dir/>
          <dgm:animOne val="branch"/>
          <dgm:animLvl val="lvl"/>
        </dgm:presLayoutVars>
      </dgm:prSet>
      <dgm:spPr/>
    </dgm:pt>
    <dgm:pt modelId="{2EB1BD88-0A65-4DBC-9812-95BF67F0EA18}" type="pres">
      <dgm:prSet presAssocID="{94585B79-3C57-4118-B017-2084DA5A81A7}" presName="thickLine" presStyleLbl="alignNode1" presStyleIdx="0" presStyleCnt="10"/>
      <dgm:spPr/>
    </dgm:pt>
    <dgm:pt modelId="{070CAD5C-EC19-42C2-A386-4FCB8FB37A1C}" type="pres">
      <dgm:prSet presAssocID="{94585B79-3C57-4118-B017-2084DA5A81A7}" presName="horz1" presStyleCnt="0"/>
      <dgm:spPr/>
    </dgm:pt>
    <dgm:pt modelId="{C81F1BAA-655E-4A6C-B4CA-E324131125DF}" type="pres">
      <dgm:prSet presAssocID="{94585B79-3C57-4118-B017-2084DA5A81A7}" presName="tx1" presStyleLbl="revTx" presStyleIdx="0" presStyleCnt="10"/>
      <dgm:spPr/>
    </dgm:pt>
    <dgm:pt modelId="{A3B2758B-F135-457C-B487-00A72ED6DF9F}" type="pres">
      <dgm:prSet presAssocID="{94585B79-3C57-4118-B017-2084DA5A81A7}" presName="vert1" presStyleCnt="0"/>
      <dgm:spPr/>
    </dgm:pt>
    <dgm:pt modelId="{91E71DD4-F303-4A17-9C4A-034E1C032B59}" type="pres">
      <dgm:prSet presAssocID="{C3CD5D8B-29A6-40CF-B3F1-C51D334F6631}" presName="thickLine" presStyleLbl="alignNode1" presStyleIdx="1" presStyleCnt="10"/>
      <dgm:spPr/>
    </dgm:pt>
    <dgm:pt modelId="{7B873AC8-26D4-410F-8CE9-1E04D6D36615}" type="pres">
      <dgm:prSet presAssocID="{C3CD5D8B-29A6-40CF-B3F1-C51D334F6631}" presName="horz1" presStyleCnt="0"/>
      <dgm:spPr/>
    </dgm:pt>
    <dgm:pt modelId="{D74DA543-CC1A-44AF-8FD0-FAB84C5E6396}" type="pres">
      <dgm:prSet presAssocID="{C3CD5D8B-29A6-40CF-B3F1-C51D334F6631}" presName="tx1" presStyleLbl="revTx" presStyleIdx="1" presStyleCnt="10"/>
      <dgm:spPr/>
    </dgm:pt>
    <dgm:pt modelId="{CFD6F7C2-6C03-45DE-A2D2-315EA53738A7}" type="pres">
      <dgm:prSet presAssocID="{C3CD5D8B-29A6-40CF-B3F1-C51D334F6631}" presName="vert1" presStyleCnt="0"/>
      <dgm:spPr/>
    </dgm:pt>
    <dgm:pt modelId="{641C9E0A-0185-4091-BF5B-3E10AA09025A}" type="pres">
      <dgm:prSet presAssocID="{69E2162B-605D-4E9F-BF1D-ADAA8D170B4C}" presName="thickLine" presStyleLbl="alignNode1" presStyleIdx="2" presStyleCnt="10"/>
      <dgm:spPr/>
    </dgm:pt>
    <dgm:pt modelId="{C1E570FA-4BFD-4FC0-9CF5-5784C3D1C7CF}" type="pres">
      <dgm:prSet presAssocID="{69E2162B-605D-4E9F-BF1D-ADAA8D170B4C}" presName="horz1" presStyleCnt="0"/>
      <dgm:spPr/>
    </dgm:pt>
    <dgm:pt modelId="{85CC45F8-FB80-4E95-B200-57A5A9A56C65}" type="pres">
      <dgm:prSet presAssocID="{69E2162B-605D-4E9F-BF1D-ADAA8D170B4C}" presName="tx1" presStyleLbl="revTx" presStyleIdx="2" presStyleCnt="10"/>
      <dgm:spPr/>
    </dgm:pt>
    <dgm:pt modelId="{FC05B38A-74B9-42CB-A61E-4340CA78DAE4}" type="pres">
      <dgm:prSet presAssocID="{69E2162B-605D-4E9F-BF1D-ADAA8D170B4C}" presName="vert1" presStyleCnt="0"/>
      <dgm:spPr/>
    </dgm:pt>
    <dgm:pt modelId="{138F1457-2D14-4A48-8C54-CDCD4DB39E77}" type="pres">
      <dgm:prSet presAssocID="{FF2A8F09-73D0-4CD3-8C30-AA5971476BAF}" presName="thickLine" presStyleLbl="alignNode1" presStyleIdx="3" presStyleCnt="10"/>
      <dgm:spPr/>
    </dgm:pt>
    <dgm:pt modelId="{46C97041-ED65-42F5-93FD-650363335DC5}" type="pres">
      <dgm:prSet presAssocID="{FF2A8F09-73D0-4CD3-8C30-AA5971476BAF}" presName="horz1" presStyleCnt="0"/>
      <dgm:spPr/>
    </dgm:pt>
    <dgm:pt modelId="{690827B7-F71C-4C4B-9DBE-AA41B4D8E168}" type="pres">
      <dgm:prSet presAssocID="{FF2A8F09-73D0-4CD3-8C30-AA5971476BAF}" presName="tx1" presStyleLbl="revTx" presStyleIdx="3" presStyleCnt="10"/>
      <dgm:spPr/>
    </dgm:pt>
    <dgm:pt modelId="{E6ACCAD5-90DA-44F2-B35A-9C3F3F5A5B68}" type="pres">
      <dgm:prSet presAssocID="{FF2A8F09-73D0-4CD3-8C30-AA5971476BAF}" presName="vert1" presStyleCnt="0"/>
      <dgm:spPr/>
    </dgm:pt>
    <dgm:pt modelId="{FDE061CA-2FDE-4007-9FD5-286ABF0A8D22}" type="pres">
      <dgm:prSet presAssocID="{006D70C3-7A8B-4201-A45F-09C780D5A864}" presName="thickLine" presStyleLbl="alignNode1" presStyleIdx="4" presStyleCnt="10"/>
      <dgm:spPr/>
    </dgm:pt>
    <dgm:pt modelId="{6048070A-6C9E-4378-B575-5B7EA5E37114}" type="pres">
      <dgm:prSet presAssocID="{006D70C3-7A8B-4201-A45F-09C780D5A864}" presName="horz1" presStyleCnt="0"/>
      <dgm:spPr/>
    </dgm:pt>
    <dgm:pt modelId="{F9CFFFAD-A5B5-4B7B-A011-B4B744D1C799}" type="pres">
      <dgm:prSet presAssocID="{006D70C3-7A8B-4201-A45F-09C780D5A864}" presName="tx1" presStyleLbl="revTx" presStyleIdx="4" presStyleCnt="10"/>
      <dgm:spPr/>
    </dgm:pt>
    <dgm:pt modelId="{72F42ED0-DCD6-4958-AB9A-7F2571B99EDC}" type="pres">
      <dgm:prSet presAssocID="{006D70C3-7A8B-4201-A45F-09C780D5A864}" presName="vert1" presStyleCnt="0"/>
      <dgm:spPr/>
    </dgm:pt>
    <dgm:pt modelId="{CE3E4C34-61DC-46AB-A644-890A2E7B9B45}" type="pres">
      <dgm:prSet presAssocID="{3DECE3A8-0DF6-4F3A-8EE3-EA232679B881}" presName="thickLine" presStyleLbl="alignNode1" presStyleIdx="5" presStyleCnt="10"/>
      <dgm:spPr/>
    </dgm:pt>
    <dgm:pt modelId="{58916722-478D-40D0-86E5-7033CD9B35A3}" type="pres">
      <dgm:prSet presAssocID="{3DECE3A8-0DF6-4F3A-8EE3-EA232679B881}" presName="horz1" presStyleCnt="0"/>
      <dgm:spPr/>
    </dgm:pt>
    <dgm:pt modelId="{61F07D2C-34DF-4D66-A514-1C360976095B}" type="pres">
      <dgm:prSet presAssocID="{3DECE3A8-0DF6-4F3A-8EE3-EA232679B881}" presName="tx1" presStyleLbl="revTx" presStyleIdx="5" presStyleCnt="10"/>
      <dgm:spPr/>
    </dgm:pt>
    <dgm:pt modelId="{6C847C90-1D41-42C2-86B1-B8E61CC237AF}" type="pres">
      <dgm:prSet presAssocID="{3DECE3A8-0DF6-4F3A-8EE3-EA232679B881}" presName="vert1" presStyleCnt="0"/>
      <dgm:spPr/>
    </dgm:pt>
    <dgm:pt modelId="{CA9F6491-1C72-4C23-A077-C5CC166CDAC9}" type="pres">
      <dgm:prSet presAssocID="{44C3A8C0-CF34-4964-9A21-22D03BC52B80}" presName="thickLine" presStyleLbl="alignNode1" presStyleIdx="6" presStyleCnt="10"/>
      <dgm:spPr/>
    </dgm:pt>
    <dgm:pt modelId="{6D668340-CDDF-49D0-8E74-33FD60486AE1}" type="pres">
      <dgm:prSet presAssocID="{44C3A8C0-CF34-4964-9A21-22D03BC52B80}" presName="horz1" presStyleCnt="0"/>
      <dgm:spPr/>
    </dgm:pt>
    <dgm:pt modelId="{EF6FB948-C507-4DB8-ACA5-B82EB37ECC07}" type="pres">
      <dgm:prSet presAssocID="{44C3A8C0-CF34-4964-9A21-22D03BC52B80}" presName="tx1" presStyleLbl="revTx" presStyleIdx="6" presStyleCnt="10"/>
      <dgm:spPr/>
    </dgm:pt>
    <dgm:pt modelId="{833AFA22-C270-46AB-AE45-668C55BE4AAE}" type="pres">
      <dgm:prSet presAssocID="{44C3A8C0-CF34-4964-9A21-22D03BC52B80}" presName="vert1" presStyleCnt="0"/>
      <dgm:spPr/>
    </dgm:pt>
    <dgm:pt modelId="{374FDF56-BF10-4AA6-9106-BBC3C610F895}" type="pres">
      <dgm:prSet presAssocID="{8AC5B984-0627-481B-AECB-9A2AF19A08B9}" presName="thickLine" presStyleLbl="alignNode1" presStyleIdx="7" presStyleCnt="10"/>
      <dgm:spPr/>
    </dgm:pt>
    <dgm:pt modelId="{8122BDA9-C9CD-4567-BEDC-16D26285B22F}" type="pres">
      <dgm:prSet presAssocID="{8AC5B984-0627-481B-AECB-9A2AF19A08B9}" presName="horz1" presStyleCnt="0"/>
      <dgm:spPr/>
    </dgm:pt>
    <dgm:pt modelId="{77ED853B-1D07-49DD-B410-10EB89CA80E3}" type="pres">
      <dgm:prSet presAssocID="{8AC5B984-0627-481B-AECB-9A2AF19A08B9}" presName="tx1" presStyleLbl="revTx" presStyleIdx="7" presStyleCnt="10"/>
      <dgm:spPr/>
    </dgm:pt>
    <dgm:pt modelId="{C0061B6B-1339-4C31-805F-621B7F7DEC7D}" type="pres">
      <dgm:prSet presAssocID="{8AC5B984-0627-481B-AECB-9A2AF19A08B9}" presName="vert1" presStyleCnt="0"/>
      <dgm:spPr/>
    </dgm:pt>
    <dgm:pt modelId="{B8D886B3-F628-47BC-B521-D7BA5C470B51}" type="pres">
      <dgm:prSet presAssocID="{B42C13C2-A6B2-4217-A47B-9397A0A644DB}" presName="thickLine" presStyleLbl="alignNode1" presStyleIdx="8" presStyleCnt="10"/>
      <dgm:spPr/>
    </dgm:pt>
    <dgm:pt modelId="{1536AC55-164C-4017-BE86-0BCC01786241}" type="pres">
      <dgm:prSet presAssocID="{B42C13C2-A6B2-4217-A47B-9397A0A644DB}" presName="horz1" presStyleCnt="0"/>
      <dgm:spPr/>
    </dgm:pt>
    <dgm:pt modelId="{8A805BD5-A148-461F-BBE3-837DFCBD1AD6}" type="pres">
      <dgm:prSet presAssocID="{B42C13C2-A6B2-4217-A47B-9397A0A644DB}" presName="tx1" presStyleLbl="revTx" presStyleIdx="8" presStyleCnt="10"/>
      <dgm:spPr/>
    </dgm:pt>
    <dgm:pt modelId="{3DD94A76-48F9-4A79-A74B-334120154106}" type="pres">
      <dgm:prSet presAssocID="{B42C13C2-A6B2-4217-A47B-9397A0A644DB}" presName="vert1" presStyleCnt="0"/>
      <dgm:spPr/>
    </dgm:pt>
    <dgm:pt modelId="{26E82F34-E759-4EB0-BF6A-0B999C3DBE96}" type="pres">
      <dgm:prSet presAssocID="{974D99EA-D2A5-4A8C-BD64-BD87AB3E8612}" presName="thickLine" presStyleLbl="alignNode1" presStyleIdx="9" presStyleCnt="10"/>
      <dgm:spPr/>
    </dgm:pt>
    <dgm:pt modelId="{3F7F1654-11AF-4836-AF0C-FFB37F1DA275}" type="pres">
      <dgm:prSet presAssocID="{974D99EA-D2A5-4A8C-BD64-BD87AB3E8612}" presName="horz1" presStyleCnt="0"/>
      <dgm:spPr/>
    </dgm:pt>
    <dgm:pt modelId="{A5BF7B46-DBDE-44D7-86FF-1318D682675F}" type="pres">
      <dgm:prSet presAssocID="{974D99EA-D2A5-4A8C-BD64-BD87AB3E8612}" presName="tx1" presStyleLbl="revTx" presStyleIdx="9" presStyleCnt="10"/>
      <dgm:spPr/>
    </dgm:pt>
    <dgm:pt modelId="{212AC039-4F7D-49C8-BD20-07A7AAA691D7}" type="pres">
      <dgm:prSet presAssocID="{974D99EA-D2A5-4A8C-BD64-BD87AB3E8612}" presName="vert1" presStyleCnt="0"/>
      <dgm:spPr/>
    </dgm:pt>
  </dgm:ptLst>
  <dgm:cxnLst>
    <dgm:cxn modelId="{E130040E-F1D5-4612-9DFC-5767CB1A770B}" srcId="{ACD6846B-7CD0-4827-A9C2-888A971AC8BC}" destId="{974D99EA-D2A5-4A8C-BD64-BD87AB3E8612}" srcOrd="9" destOrd="0" parTransId="{BAA4BD6F-4924-42B7-9C08-0D069BD931DB}" sibTransId="{85C41560-1D11-4132-ADF2-6EA91BA8CA5F}"/>
    <dgm:cxn modelId="{BD959711-97BA-4275-9BF5-26D3610AF4AA}" type="presOf" srcId="{8AC5B984-0627-481B-AECB-9A2AF19A08B9}" destId="{77ED853B-1D07-49DD-B410-10EB89CA80E3}" srcOrd="0" destOrd="0" presId="urn:microsoft.com/office/officeart/2008/layout/LinedList"/>
    <dgm:cxn modelId="{592F3212-2DE4-4EDE-863F-B61CF2B24A56}" type="presOf" srcId="{3DECE3A8-0DF6-4F3A-8EE3-EA232679B881}" destId="{61F07D2C-34DF-4D66-A514-1C360976095B}" srcOrd="0" destOrd="0" presId="urn:microsoft.com/office/officeart/2008/layout/LinedList"/>
    <dgm:cxn modelId="{ABA00835-7C71-4A08-88A4-82629D2D54E6}" srcId="{ACD6846B-7CD0-4827-A9C2-888A971AC8BC}" destId="{8AC5B984-0627-481B-AECB-9A2AF19A08B9}" srcOrd="7" destOrd="0" parTransId="{9FB1F64F-2FF1-44D3-A82A-2A1287238F4E}" sibTransId="{D5CF167A-F5BC-4C80-8AC6-D9719D82A4EB}"/>
    <dgm:cxn modelId="{9B9AD138-2A35-40CB-ABE6-DDE5BD57FF94}" srcId="{ACD6846B-7CD0-4827-A9C2-888A971AC8BC}" destId="{44C3A8C0-CF34-4964-9A21-22D03BC52B80}" srcOrd="6" destOrd="0" parTransId="{EA178EC3-74D5-4AFB-B79D-12BC21BA62C9}" sibTransId="{A7459254-A267-476C-BAAE-DB45D0297E2A}"/>
    <dgm:cxn modelId="{1C94A03C-228B-452D-BAF3-2AB8CA1ADDF3}" type="presOf" srcId="{974D99EA-D2A5-4A8C-BD64-BD87AB3E8612}" destId="{A5BF7B46-DBDE-44D7-86FF-1318D682675F}" srcOrd="0" destOrd="0" presId="urn:microsoft.com/office/officeart/2008/layout/LinedList"/>
    <dgm:cxn modelId="{752E8440-27FE-4312-9062-CDEE3B396AC6}" type="presOf" srcId="{ACD6846B-7CD0-4827-A9C2-888A971AC8BC}" destId="{42A0844A-6523-4FD0-BB7F-F0438277015D}" srcOrd="0" destOrd="0" presId="urn:microsoft.com/office/officeart/2008/layout/LinedList"/>
    <dgm:cxn modelId="{090A1F62-67F6-43FA-905E-E15E6ABA8C2B}" srcId="{ACD6846B-7CD0-4827-A9C2-888A971AC8BC}" destId="{3DECE3A8-0DF6-4F3A-8EE3-EA232679B881}" srcOrd="5" destOrd="0" parTransId="{F0E98535-39CC-4019-A224-3E0F6488F800}" sibTransId="{A935EC8E-151B-4647-97A7-963EE35D86AF}"/>
    <dgm:cxn modelId="{CC8E6062-CC4E-4386-B8A5-B2617D500FB9}" srcId="{ACD6846B-7CD0-4827-A9C2-888A971AC8BC}" destId="{FF2A8F09-73D0-4CD3-8C30-AA5971476BAF}" srcOrd="3" destOrd="0" parTransId="{5E1D9989-D822-4635-B7B0-7BEBB00C9C9D}" sibTransId="{48CF710C-F48D-45F1-A9BB-37213BDC4A9C}"/>
    <dgm:cxn modelId="{316D5764-6C34-4A17-AF1D-91E5B561A6D9}" srcId="{ACD6846B-7CD0-4827-A9C2-888A971AC8BC}" destId="{C3CD5D8B-29A6-40CF-B3F1-C51D334F6631}" srcOrd="1" destOrd="0" parTransId="{700282F6-8A98-4298-BCC4-52A17F74CB73}" sibTransId="{CF110EF5-708A-4EFD-A623-D1D2F7221991}"/>
    <dgm:cxn modelId="{B1913865-60CD-4A76-8BD0-5FADCCE564D4}" srcId="{ACD6846B-7CD0-4827-A9C2-888A971AC8BC}" destId="{94585B79-3C57-4118-B017-2084DA5A81A7}" srcOrd="0" destOrd="0" parTransId="{3A01FB9F-3872-40CC-8D74-A68F2A6EC309}" sibTransId="{5084F070-CF41-4174-95BD-CA8147B1D033}"/>
    <dgm:cxn modelId="{FA78234C-E7F3-4B88-8399-0E1ADDE42FB6}" type="presOf" srcId="{006D70C3-7A8B-4201-A45F-09C780D5A864}" destId="{F9CFFFAD-A5B5-4B7B-A011-B4B744D1C799}" srcOrd="0" destOrd="0" presId="urn:microsoft.com/office/officeart/2008/layout/LinedList"/>
    <dgm:cxn modelId="{8FDCFB6C-0A33-4DF7-9C82-31E6EDD9A971}" srcId="{ACD6846B-7CD0-4827-A9C2-888A971AC8BC}" destId="{006D70C3-7A8B-4201-A45F-09C780D5A864}" srcOrd="4" destOrd="0" parTransId="{0852B24B-F619-47AA-8F72-ED54A8F82DBB}" sibTransId="{D2CCB905-5E65-4C79-9300-836A4D737E8A}"/>
    <dgm:cxn modelId="{11DC0F6F-7EF0-48E8-8DC9-BF87ECCD0481}" type="presOf" srcId="{B42C13C2-A6B2-4217-A47B-9397A0A644DB}" destId="{8A805BD5-A148-461F-BBE3-837DFCBD1AD6}" srcOrd="0" destOrd="0" presId="urn:microsoft.com/office/officeart/2008/layout/LinedList"/>
    <dgm:cxn modelId="{4908D056-0F76-4349-9919-9405E9655376}" type="presOf" srcId="{44C3A8C0-CF34-4964-9A21-22D03BC52B80}" destId="{EF6FB948-C507-4DB8-ACA5-B82EB37ECC07}" srcOrd="0" destOrd="0" presId="urn:microsoft.com/office/officeart/2008/layout/LinedList"/>
    <dgm:cxn modelId="{2629A88A-0566-47EE-818C-614D78F6E7F2}" srcId="{ACD6846B-7CD0-4827-A9C2-888A971AC8BC}" destId="{69E2162B-605D-4E9F-BF1D-ADAA8D170B4C}" srcOrd="2" destOrd="0" parTransId="{3A222C6B-132B-4399-B284-69CEB8B3C5AF}" sibTransId="{CBE96DE5-7905-4806-B4A8-843411263F96}"/>
    <dgm:cxn modelId="{E71BCF9B-0541-45EA-9C7E-B672312AAA30}" type="presOf" srcId="{C3CD5D8B-29A6-40CF-B3F1-C51D334F6631}" destId="{D74DA543-CC1A-44AF-8FD0-FAB84C5E6396}" srcOrd="0" destOrd="0" presId="urn:microsoft.com/office/officeart/2008/layout/LinedList"/>
    <dgm:cxn modelId="{B587EFBA-5C9C-4E8F-8BCA-E596572FA669}" type="presOf" srcId="{FF2A8F09-73D0-4CD3-8C30-AA5971476BAF}" destId="{690827B7-F71C-4C4B-9DBE-AA41B4D8E168}" srcOrd="0" destOrd="0" presId="urn:microsoft.com/office/officeart/2008/layout/LinedList"/>
    <dgm:cxn modelId="{1A0CE5C3-7FED-4B4D-B375-30FF5DE2461B}" type="presOf" srcId="{94585B79-3C57-4118-B017-2084DA5A81A7}" destId="{C81F1BAA-655E-4A6C-B4CA-E324131125DF}" srcOrd="0" destOrd="0" presId="urn:microsoft.com/office/officeart/2008/layout/LinedList"/>
    <dgm:cxn modelId="{FEA023C9-E9A7-42DE-96BB-7CA1FE89CC79}" srcId="{ACD6846B-7CD0-4827-A9C2-888A971AC8BC}" destId="{B42C13C2-A6B2-4217-A47B-9397A0A644DB}" srcOrd="8" destOrd="0" parTransId="{AAFCCA31-E16E-4A06-B012-2A1CF2CDFA77}" sibTransId="{318C8DC7-53B0-42AC-8914-E3858BB0E7F2}"/>
    <dgm:cxn modelId="{74C3B0FB-1413-4AC4-9195-AA7DFB26AB65}" type="presOf" srcId="{69E2162B-605D-4E9F-BF1D-ADAA8D170B4C}" destId="{85CC45F8-FB80-4E95-B200-57A5A9A56C65}" srcOrd="0" destOrd="0" presId="urn:microsoft.com/office/officeart/2008/layout/LinedList"/>
    <dgm:cxn modelId="{690FD351-7C72-4A9D-B500-E8B9DEDA04AA}" type="presParOf" srcId="{42A0844A-6523-4FD0-BB7F-F0438277015D}" destId="{2EB1BD88-0A65-4DBC-9812-95BF67F0EA18}" srcOrd="0" destOrd="0" presId="urn:microsoft.com/office/officeart/2008/layout/LinedList"/>
    <dgm:cxn modelId="{6B99C0A3-1B3E-42EF-A073-5E41A5D49EFB}" type="presParOf" srcId="{42A0844A-6523-4FD0-BB7F-F0438277015D}" destId="{070CAD5C-EC19-42C2-A386-4FCB8FB37A1C}" srcOrd="1" destOrd="0" presId="urn:microsoft.com/office/officeart/2008/layout/LinedList"/>
    <dgm:cxn modelId="{028E2F87-17C4-47E5-B59B-71644D1D473E}" type="presParOf" srcId="{070CAD5C-EC19-42C2-A386-4FCB8FB37A1C}" destId="{C81F1BAA-655E-4A6C-B4CA-E324131125DF}" srcOrd="0" destOrd="0" presId="urn:microsoft.com/office/officeart/2008/layout/LinedList"/>
    <dgm:cxn modelId="{7354E594-8D0E-471B-8B94-2714EB2DB4E4}" type="presParOf" srcId="{070CAD5C-EC19-42C2-A386-4FCB8FB37A1C}" destId="{A3B2758B-F135-457C-B487-00A72ED6DF9F}" srcOrd="1" destOrd="0" presId="urn:microsoft.com/office/officeart/2008/layout/LinedList"/>
    <dgm:cxn modelId="{CEE15CD3-EAF5-46DC-89F4-800D93622735}" type="presParOf" srcId="{42A0844A-6523-4FD0-BB7F-F0438277015D}" destId="{91E71DD4-F303-4A17-9C4A-034E1C032B59}" srcOrd="2" destOrd="0" presId="urn:microsoft.com/office/officeart/2008/layout/LinedList"/>
    <dgm:cxn modelId="{8A2F1C3B-8B9F-4C0D-80B7-BB07AF27BA12}" type="presParOf" srcId="{42A0844A-6523-4FD0-BB7F-F0438277015D}" destId="{7B873AC8-26D4-410F-8CE9-1E04D6D36615}" srcOrd="3" destOrd="0" presId="urn:microsoft.com/office/officeart/2008/layout/LinedList"/>
    <dgm:cxn modelId="{644F24E0-DC45-42FA-8132-A88D4C135B96}" type="presParOf" srcId="{7B873AC8-26D4-410F-8CE9-1E04D6D36615}" destId="{D74DA543-CC1A-44AF-8FD0-FAB84C5E6396}" srcOrd="0" destOrd="0" presId="urn:microsoft.com/office/officeart/2008/layout/LinedList"/>
    <dgm:cxn modelId="{A03ADBB3-E683-4422-AF6F-7BCC0B6189A3}" type="presParOf" srcId="{7B873AC8-26D4-410F-8CE9-1E04D6D36615}" destId="{CFD6F7C2-6C03-45DE-A2D2-315EA53738A7}" srcOrd="1" destOrd="0" presId="urn:microsoft.com/office/officeart/2008/layout/LinedList"/>
    <dgm:cxn modelId="{7312FB8E-F8CF-44AA-AE30-4EB088B61E57}" type="presParOf" srcId="{42A0844A-6523-4FD0-BB7F-F0438277015D}" destId="{641C9E0A-0185-4091-BF5B-3E10AA09025A}" srcOrd="4" destOrd="0" presId="urn:microsoft.com/office/officeart/2008/layout/LinedList"/>
    <dgm:cxn modelId="{D2EED475-B0FB-439B-B9AD-ECBB3E085C13}" type="presParOf" srcId="{42A0844A-6523-4FD0-BB7F-F0438277015D}" destId="{C1E570FA-4BFD-4FC0-9CF5-5784C3D1C7CF}" srcOrd="5" destOrd="0" presId="urn:microsoft.com/office/officeart/2008/layout/LinedList"/>
    <dgm:cxn modelId="{FBA30447-488F-48D2-A7F5-0D6E178FC8B1}" type="presParOf" srcId="{C1E570FA-4BFD-4FC0-9CF5-5784C3D1C7CF}" destId="{85CC45F8-FB80-4E95-B200-57A5A9A56C65}" srcOrd="0" destOrd="0" presId="urn:microsoft.com/office/officeart/2008/layout/LinedList"/>
    <dgm:cxn modelId="{69AA70FB-62DA-4253-A17A-708A3554B022}" type="presParOf" srcId="{C1E570FA-4BFD-4FC0-9CF5-5784C3D1C7CF}" destId="{FC05B38A-74B9-42CB-A61E-4340CA78DAE4}" srcOrd="1" destOrd="0" presId="urn:microsoft.com/office/officeart/2008/layout/LinedList"/>
    <dgm:cxn modelId="{177622E3-FB41-49A3-902C-FB0EC2222DBC}" type="presParOf" srcId="{42A0844A-6523-4FD0-BB7F-F0438277015D}" destId="{138F1457-2D14-4A48-8C54-CDCD4DB39E77}" srcOrd="6" destOrd="0" presId="urn:microsoft.com/office/officeart/2008/layout/LinedList"/>
    <dgm:cxn modelId="{92A8A322-2CCF-44A4-A813-681526726B9D}" type="presParOf" srcId="{42A0844A-6523-4FD0-BB7F-F0438277015D}" destId="{46C97041-ED65-42F5-93FD-650363335DC5}" srcOrd="7" destOrd="0" presId="urn:microsoft.com/office/officeart/2008/layout/LinedList"/>
    <dgm:cxn modelId="{67355C7D-578A-4EB6-93CC-85C10DAB56A9}" type="presParOf" srcId="{46C97041-ED65-42F5-93FD-650363335DC5}" destId="{690827B7-F71C-4C4B-9DBE-AA41B4D8E168}" srcOrd="0" destOrd="0" presId="urn:microsoft.com/office/officeart/2008/layout/LinedList"/>
    <dgm:cxn modelId="{4A47F95D-FFF8-4345-90AF-5E3DD9A5F946}" type="presParOf" srcId="{46C97041-ED65-42F5-93FD-650363335DC5}" destId="{E6ACCAD5-90DA-44F2-B35A-9C3F3F5A5B68}" srcOrd="1" destOrd="0" presId="urn:microsoft.com/office/officeart/2008/layout/LinedList"/>
    <dgm:cxn modelId="{FFAAFE75-0E0A-4314-8712-CD74B0A54D52}" type="presParOf" srcId="{42A0844A-6523-4FD0-BB7F-F0438277015D}" destId="{FDE061CA-2FDE-4007-9FD5-286ABF0A8D22}" srcOrd="8" destOrd="0" presId="urn:microsoft.com/office/officeart/2008/layout/LinedList"/>
    <dgm:cxn modelId="{D09D29DC-4C71-484C-9E0D-975246E7B785}" type="presParOf" srcId="{42A0844A-6523-4FD0-BB7F-F0438277015D}" destId="{6048070A-6C9E-4378-B575-5B7EA5E37114}" srcOrd="9" destOrd="0" presId="urn:microsoft.com/office/officeart/2008/layout/LinedList"/>
    <dgm:cxn modelId="{60244929-7225-473A-8B1F-0FBEAC8480BA}" type="presParOf" srcId="{6048070A-6C9E-4378-B575-5B7EA5E37114}" destId="{F9CFFFAD-A5B5-4B7B-A011-B4B744D1C799}" srcOrd="0" destOrd="0" presId="urn:microsoft.com/office/officeart/2008/layout/LinedList"/>
    <dgm:cxn modelId="{60A5D464-6648-4253-805D-E1893FE8788F}" type="presParOf" srcId="{6048070A-6C9E-4378-B575-5B7EA5E37114}" destId="{72F42ED0-DCD6-4958-AB9A-7F2571B99EDC}" srcOrd="1" destOrd="0" presId="urn:microsoft.com/office/officeart/2008/layout/LinedList"/>
    <dgm:cxn modelId="{A7AE7345-02FF-45C0-BCA9-7A3247D25D2D}" type="presParOf" srcId="{42A0844A-6523-4FD0-BB7F-F0438277015D}" destId="{CE3E4C34-61DC-46AB-A644-890A2E7B9B45}" srcOrd="10" destOrd="0" presId="urn:microsoft.com/office/officeart/2008/layout/LinedList"/>
    <dgm:cxn modelId="{E39EE285-86AF-431B-A419-72435A77EAAD}" type="presParOf" srcId="{42A0844A-6523-4FD0-BB7F-F0438277015D}" destId="{58916722-478D-40D0-86E5-7033CD9B35A3}" srcOrd="11" destOrd="0" presId="urn:microsoft.com/office/officeart/2008/layout/LinedList"/>
    <dgm:cxn modelId="{A2455603-3DCE-461C-95F0-D7E7AC771DEC}" type="presParOf" srcId="{58916722-478D-40D0-86E5-7033CD9B35A3}" destId="{61F07D2C-34DF-4D66-A514-1C360976095B}" srcOrd="0" destOrd="0" presId="urn:microsoft.com/office/officeart/2008/layout/LinedList"/>
    <dgm:cxn modelId="{48CD0A3A-E375-48EE-8768-99C7F8329310}" type="presParOf" srcId="{58916722-478D-40D0-86E5-7033CD9B35A3}" destId="{6C847C90-1D41-42C2-86B1-B8E61CC237AF}" srcOrd="1" destOrd="0" presId="urn:microsoft.com/office/officeart/2008/layout/LinedList"/>
    <dgm:cxn modelId="{1C0B7159-5E2A-45C0-A838-81044C7BB9C4}" type="presParOf" srcId="{42A0844A-6523-4FD0-BB7F-F0438277015D}" destId="{CA9F6491-1C72-4C23-A077-C5CC166CDAC9}" srcOrd="12" destOrd="0" presId="urn:microsoft.com/office/officeart/2008/layout/LinedList"/>
    <dgm:cxn modelId="{51C13B3C-7D94-4956-A029-1B99288DE766}" type="presParOf" srcId="{42A0844A-6523-4FD0-BB7F-F0438277015D}" destId="{6D668340-CDDF-49D0-8E74-33FD60486AE1}" srcOrd="13" destOrd="0" presId="urn:microsoft.com/office/officeart/2008/layout/LinedList"/>
    <dgm:cxn modelId="{E326BDD1-8945-4BE6-BB05-BFD7C4FE5858}" type="presParOf" srcId="{6D668340-CDDF-49D0-8E74-33FD60486AE1}" destId="{EF6FB948-C507-4DB8-ACA5-B82EB37ECC07}" srcOrd="0" destOrd="0" presId="urn:microsoft.com/office/officeart/2008/layout/LinedList"/>
    <dgm:cxn modelId="{5634A936-66EA-4448-95BC-6EE3E64D3E4D}" type="presParOf" srcId="{6D668340-CDDF-49D0-8E74-33FD60486AE1}" destId="{833AFA22-C270-46AB-AE45-668C55BE4AAE}" srcOrd="1" destOrd="0" presId="urn:microsoft.com/office/officeart/2008/layout/LinedList"/>
    <dgm:cxn modelId="{6091FAA0-A658-4A26-902E-7F84C9356B8E}" type="presParOf" srcId="{42A0844A-6523-4FD0-BB7F-F0438277015D}" destId="{374FDF56-BF10-4AA6-9106-BBC3C610F895}" srcOrd="14" destOrd="0" presId="urn:microsoft.com/office/officeart/2008/layout/LinedList"/>
    <dgm:cxn modelId="{DEA742F8-768A-4762-9F38-9B6BA2377F9B}" type="presParOf" srcId="{42A0844A-6523-4FD0-BB7F-F0438277015D}" destId="{8122BDA9-C9CD-4567-BEDC-16D26285B22F}" srcOrd="15" destOrd="0" presId="urn:microsoft.com/office/officeart/2008/layout/LinedList"/>
    <dgm:cxn modelId="{C4395E83-B429-4D25-A2EA-0F310E00E6D5}" type="presParOf" srcId="{8122BDA9-C9CD-4567-BEDC-16D26285B22F}" destId="{77ED853B-1D07-49DD-B410-10EB89CA80E3}" srcOrd="0" destOrd="0" presId="urn:microsoft.com/office/officeart/2008/layout/LinedList"/>
    <dgm:cxn modelId="{DEDCB9E3-EDF6-495D-8627-D987546F9B3D}" type="presParOf" srcId="{8122BDA9-C9CD-4567-BEDC-16D26285B22F}" destId="{C0061B6B-1339-4C31-805F-621B7F7DEC7D}" srcOrd="1" destOrd="0" presId="urn:microsoft.com/office/officeart/2008/layout/LinedList"/>
    <dgm:cxn modelId="{C657B705-8F77-46D4-B72B-45AD644799BA}" type="presParOf" srcId="{42A0844A-6523-4FD0-BB7F-F0438277015D}" destId="{B8D886B3-F628-47BC-B521-D7BA5C470B51}" srcOrd="16" destOrd="0" presId="urn:microsoft.com/office/officeart/2008/layout/LinedList"/>
    <dgm:cxn modelId="{915226C5-9F66-4F88-9BC3-3F3368037908}" type="presParOf" srcId="{42A0844A-6523-4FD0-BB7F-F0438277015D}" destId="{1536AC55-164C-4017-BE86-0BCC01786241}" srcOrd="17" destOrd="0" presId="urn:microsoft.com/office/officeart/2008/layout/LinedList"/>
    <dgm:cxn modelId="{88F83FA6-C3BC-4CFC-B9AB-5DE11D4CCE91}" type="presParOf" srcId="{1536AC55-164C-4017-BE86-0BCC01786241}" destId="{8A805BD5-A148-461F-BBE3-837DFCBD1AD6}" srcOrd="0" destOrd="0" presId="urn:microsoft.com/office/officeart/2008/layout/LinedList"/>
    <dgm:cxn modelId="{E40EB58E-67AC-4FD8-8C3D-B975A959AC7F}" type="presParOf" srcId="{1536AC55-164C-4017-BE86-0BCC01786241}" destId="{3DD94A76-48F9-4A79-A74B-334120154106}" srcOrd="1" destOrd="0" presId="urn:microsoft.com/office/officeart/2008/layout/LinedList"/>
    <dgm:cxn modelId="{D4F9D635-7955-40F4-8A36-3021EB6B8AF6}" type="presParOf" srcId="{42A0844A-6523-4FD0-BB7F-F0438277015D}" destId="{26E82F34-E759-4EB0-BF6A-0B999C3DBE96}" srcOrd="18" destOrd="0" presId="urn:microsoft.com/office/officeart/2008/layout/LinedList"/>
    <dgm:cxn modelId="{1A75C505-66C4-4502-B2A1-733976AF7E66}" type="presParOf" srcId="{42A0844A-6523-4FD0-BB7F-F0438277015D}" destId="{3F7F1654-11AF-4836-AF0C-FFB37F1DA275}" srcOrd="19" destOrd="0" presId="urn:microsoft.com/office/officeart/2008/layout/LinedList"/>
    <dgm:cxn modelId="{90AA9D00-8D90-47C0-A8BD-784A76AA860E}" type="presParOf" srcId="{3F7F1654-11AF-4836-AF0C-FFB37F1DA275}" destId="{A5BF7B46-DBDE-44D7-86FF-1318D682675F}" srcOrd="0" destOrd="0" presId="urn:microsoft.com/office/officeart/2008/layout/LinedList"/>
    <dgm:cxn modelId="{4A89C5B8-7710-4899-A1A4-802513C67B05}" type="presParOf" srcId="{3F7F1654-11AF-4836-AF0C-FFB37F1DA275}" destId="{212AC039-4F7D-49C8-BD20-07A7AAA691D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1BD88-0A65-4DBC-9812-95BF67F0EA18}">
      <dsp:nvSpPr>
        <dsp:cNvPr id="0" name=""/>
        <dsp:cNvSpPr/>
      </dsp:nvSpPr>
      <dsp:spPr>
        <a:xfrm>
          <a:off x="0" y="623"/>
          <a:ext cx="4869656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1F1BAA-655E-4A6C-B4CA-E324131125DF}">
      <dsp:nvSpPr>
        <dsp:cNvPr id="0" name=""/>
        <dsp:cNvSpPr/>
      </dsp:nvSpPr>
      <dsp:spPr>
        <a:xfrm>
          <a:off x="0" y="623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Evaluates to True or False</a:t>
          </a:r>
        </a:p>
      </dsp:txBody>
      <dsp:txXfrm>
        <a:off x="0" y="623"/>
        <a:ext cx="4869656" cy="510415"/>
      </dsp:txXfrm>
    </dsp:sp>
    <dsp:sp modelId="{91E71DD4-F303-4A17-9C4A-034E1C032B59}">
      <dsp:nvSpPr>
        <dsp:cNvPr id="0" name=""/>
        <dsp:cNvSpPr/>
      </dsp:nvSpPr>
      <dsp:spPr>
        <a:xfrm>
          <a:off x="0" y="511038"/>
          <a:ext cx="4869656" cy="0"/>
        </a:xfrm>
        <a:prstGeom prst="line">
          <a:avLst/>
        </a:prstGeom>
        <a:solidFill>
          <a:schemeClr val="accent5">
            <a:hueOff val="571426"/>
            <a:satOff val="1305"/>
            <a:lumOff val="-3617"/>
            <a:alphaOff val="0"/>
          </a:schemeClr>
        </a:solidFill>
        <a:ln w="12700" cap="flat" cmpd="sng" algn="ctr">
          <a:solidFill>
            <a:schemeClr val="accent5">
              <a:hueOff val="571426"/>
              <a:satOff val="1305"/>
              <a:lumOff val="-36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DA543-CC1A-44AF-8FD0-FAB84C5E6396}">
      <dsp:nvSpPr>
        <dsp:cNvPr id="0" name=""/>
        <dsp:cNvSpPr/>
      </dsp:nvSpPr>
      <dsp:spPr>
        <a:xfrm>
          <a:off x="0" y="511038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Used for testing membership</a:t>
          </a:r>
        </a:p>
      </dsp:txBody>
      <dsp:txXfrm>
        <a:off x="0" y="511038"/>
        <a:ext cx="4869656" cy="510415"/>
      </dsp:txXfrm>
    </dsp:sp>
    <dsp:sp modelId="{641C9E0A-0185-4091-BF5B-3E10AA09025A}">
      <dsp:nvSpPr>
        <dsp:cNvPr id="0" name=""/>
        <dsp:cNvSpPr/>
      </dsp:nvSpPr>
      <dsp:spPr>
        <a:xfrm>
          <a:off x="0" y="1021453"/>
          <a:ext cx="4869656" cy="0"/>
        </a:xfrm>
        <a:prstGeom prst="line">
          <a:avLst/>
        </a:prstGeom>
        <a:solidFill>
          <a:schemeClr val="accent5">
            <a:hueOff val="1142852"/>
            <a:satOff val="2611"/>
            <a:lumOff val="-7233"/>
            <a:alphaOff val="0"/>
          </a:schemeClr>
        </a:solidFill>
        <a:ln w="12700" cap="flat" cmpd="sng" algn="ctr">
          <a:solidFill>
            <a:schemeClr val="accent5">
              <a:hueOff val="1142852"/>
              <a:satOff val="2611"/>
              <a:lumOff val="-72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C45F8-FB80-4E95-B200-57A5A9A56C65}">
      <dsp:nvSpPr>
        <dsp:cNvPr id="0" name=""/>
        <dsp:cNvSpPr/>
      </dsp:nvSpPr>
      <dsp:spPr>
        <a:xfrm>
          <a:off x="0" y="1021453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'hello' in ['h','hello', 1]</a:t>
          </a:r>
          <a:endParaRPr lang="en-US" sz="2400" kern="1200"/>
        </a:p>
      </dsp:txBody>
      <dsp:txXfrm>
        <a:off x="0" y="1021453"/>
        <a:ext cx="4869656" cy="510415"/>
      </dsp:txXfrm>
    </dsp:sp>
    <dsp:sp modelId="{138F1457-2D14-4A48-8C54-CDCD4DB39E77}">
      <dsp:nvSpPr>
        <dsp:cNvPr id="0" name=""/>
        <dsp:cNvSpPr/>
      </dsp:nvSpPr>
      <dsp:spPr>
        <a:xfrm>
          <a:off x="0" y="1531869"/>
          <a:ext cx="4869656" cy="0"/>
        </a:xfrm>
        <a:prstGeom prst="line">
          <a:avLst/>
        </a:prstGeom>
        <a:solidFill>
          <a:schemeClr val="accent5">
            <a:hueOff val="1714279"/>
            <a:satOff val="3916"/>
            <a:lumOff val="-10850"/>
            <a:alphaOff val="0"/>
          </a:schemeClr>
        </a:solidFill>
        <a:ln w="12700" cap="flat" cmpd="sng" algn="ctr">
          <a:solidFill>
            <a:schemeClr val="accent5">
              <a:hueOff val="1714279"/>
              <a:satOff val="3916"/>
              <a:lumOff val="-10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827B7-F71C-4C4B-9DBE-AA41B4D8E168}">
      <dsp:nvSpPr>
        <dsp:cNvPr id="0" name=""/>
        <dsp:cNvSpPr/>
      </dsp:nvSpPr>
      <dsp:spPr>
        <a:xfrm>
          <a:off x="0" y="1531869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True</a:t>
          </a:r>
          <a:endParaRPr lang="en-US" sz="2400" kern="1200"/>
        </a:p>
      </dsp:txBody>
      <dsp:txXfrm>
        <a:off x="0" y="1531869"/>
        <a:ext cx="4869656" cy="510415"/>
      </dsp:txXfrm>
    </dsp:sp>
    <dsp:sp modelId="{FDE061CA-2FDE-4007-9FD5-286ABF0A8D22}">
      <dsp:nvSpPr>
        <dsp:cNvPr id="0" name=""/>
        <dsp:cNvSpPr/>
      </dsp:nvSpPr>
      <dsp:spPr>
        <a:xfrm>
          <a:off x="0" y="2042284"/>
          <a:ext cx="4869656" cy="0"/>
        </a:xfrm>
        <a:prstGeom prst="line">
          <a:avLst/>
        </a:prstGeom>
        <a:solidFill>
          <a:schemeClr val="accent5">
            <a:hueOff val="2285705"/>
            <a:satOff val="5221"/>
            <a:lumOff val="-14466"/>
            <a:alphaOff val="0"/>
          </a:schemeClr>
        </a:solidFill>
        <a:ln w="12700" cap="flat" cmpd="sng" algn="ctr">
          <a:solidFill>
            <a:schemeClr val="accent5">
              <a:hueOff val="2285705"/>
              <a:satOff val="5221"/>
              <a:lumOff val="-1446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FFFAD-A5B5-4B7B-A011-B4B744D1C799}">
      <dsp:nvSpPr>
        <dsp:cNvPr id="0" name=""/>
        <dsp:cNvSpPr/>
      </dsp:nvSpPr>
      <dsp:spPr>
        <a:xfrm>
          <a:off x="0" y="2042284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'e' in 'hello'</a:t>
          </a:r>
          <a:endParaRPr lang="en-US" sz="2400" kern="1200"/>
        </a:p>
      </dsp:txBody>
      <dsp:txXfrm>
        <a:off x="0" y="2042284"/>
        <a:ext cx="4869656" cy="510415"/>
      </dsp:txXfrm>
    </dsp:sp>
    <dsp:sp modelId="{CE3E4C34-61DC-46AB-A644-890A2E7B9B45}">
      <dsp:nvSpPr>
        <dsp:cNvPr id="0" name=""/>
        <dsp:cNvSpPr/>
      </dsp:nvSpPr>
      <dsp:spPr>
        <a:xfrm>
          <a:off x="0" y="2552700"/>
          <a:ext cx="4869656" cy="0"/>
        </a:xfrm>
        <a:prstGeom prst="line">
          <a:avLst/>
        </a:prstGeom>
        <a:solidFill>
          <a:schemeClr val="accent5">
            <a:hueOff val="2857131"/>
            <a:satOff val="6527"/>
            <a:lumOff val="-18083"/>
            <a:alphaOff val="0"/>
          </a:schemeClr>
        </a:solidFill>
        <a:ln w="12700" cap="flat" cmpd="sng" algn="ctr">
          <a:solidFill>
            <a:schemeClr val="accent5">
              <a:hueOff val="2857131"/>
              <a:satOff val="6527"/>
              <a:lumOff val="-180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07D2C-34DF-4D66-A514-1C360976095B}">
      <dsp:nvSpPr>
        <dsp:cNvPr id="0" name=""/>
        <dsp:cNvSpPr/>
      </dsp:nvSpPr>
      <dsp:spPr>
        <a:xfrm>
          <a:off x="0" y="2552700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True</a:t>
          </a:r>
          <a:endParaRPr lang="en-US" sz="2400" kern="1200"/>
        </a:p>
      </dsp:txBody>
      <dsp:txXfrm>
        <a:off x="0" y="2552700"/>
        <a:ext cx="4869656" cy="510415"/>
      </dsp:txXfrm>
    </dsp:sp>
    <dsp:sp modelId="{CA9F6491-1C72-4C23-A077-C5CC166CDAC9}">
      <dsp:nvSpPr>
        <dsp:cNvPr id="0" name=""/>
        <dsp:cNvSpPr/>
      </dsp:nvSpPr>
      <dsp:spPr>
        <a:xfrm>
          <a:off x="0" y="3063115"/>
          <a:ext cx="4869656" cy="0"/>
        </a:xfrm>
        <a:prstGeom prst="line">
          <a:avLst/>
        </a:prstGeom>
        <a:solidFill>
          <a:schemeClr val="accent5">
            <a:hueOff val="3428557"/>
            <a:satOff val="7832"/>
            <a:lumOff val="-21699"/>
            <a:alphaOff val="0"/>
          </a:schemeClr>
        </a:solidFill>
        <a:ln w="12700" cap="flat" cmpd="sng" algn="ctr">
          <a:solidFill>
            <a:schemeClr val="accent5">
              <a:hueOff val="3428557"/>
              <a:satOff val="7832"/>
              <a:lumOff val="-21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6FB948-C507-4DB8-ACA5-B82EB37ECC07}">
      <dsp:nvSpPr>
        <dsp:cNvPr id="0" name=""/>
        <dsp:cNvSpPr/>
      </dsp:nvSpPr>
      <dsp:spPr>
        <a:xfrm>
          <a:off x="0" y="3063115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'w' not in 'hello'</a:t>
          </a:r>
          <a:endParaRPr lang="en-US" sz="2400" kern="1200"/>
        </a:p>
      </dsp:txBody>
      <dsp:txXfrm>
        <a:off x="0" y="3063115"/>
        <a:ext cx="4869656" cy="510415"/>
      </dsp:txXfrm>
    </dsp:sp>
    <dsp:sp modelId="{374FDF56-BF10-4AA6-9106-BBC3C610F895}">
      <dsp:nvSpPr>
        <dsp:cNvPr id="0" name=""/>
        <dsp:cNvSpPr/>
      </dsp:nvSpPr>
      <dsp:spPr>
        <a:xfrm>
          <a:off x="0" y="3573530"/>
          <a:ext cx="4869656" cy="0"/>
        </a:xfrm>
        <a:prstGeom prst="line">
          <a:avLst/>
        </a:prstGeom>
        <a:solidFill>
          <a:schemeClr val="accent5">
            <a:hueOff val="3999983"/>
            <a:satOff val="9137"/>
            <a:lumOff val="-25316"/>
            <a:alphaOff val="0"/>
          </a:schemeClr>
        </a:solidFill>
        <a:ln w="12700" cap="flat" cmpd="sng" algn="ctr">
          <a:solidFill>
            <a:schemeClr val="accent5">
              <a:hueOff val="3999983"/>
              <a:satOff val="9137"/>
              <a:lumOff val="-253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ED853B-1D07-49DD-B410-10EB89CA80E3}">
      <dsp:nvSpPr>
        <dsp:cNvPr id="0" name=""/>
        <dsp:cNvSpPr/>
      </dsp:nvSpPr>
      <dsp:spPr>
        <a:xfrm>
          <a:off x="0" y="3573530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True</a:t>
          </a:r>
          <a:endParaRPr lang="en-US" sz="2400" kern="1200"/>
        </a:p>
      </dsp:txBody>
      <dsp:txXfrm>
        <a:off x="0" y="3573530"/>
        <a:ext cx="4869656" cy="510415"/>
      </dsp:txXfrm>
    </dsp:sp>
    <dsp:sp modelId="{B8D886B3-F628-47BC-B521-D7BA5C470B51}">
      <dsp:nvSpPr>
        <dsp:cNvPr id="0" name=""/>
        <dsp:cNvSpPr/>
      </dsp:nvSpPr>
      <dsp:spPr>
        <a:xfrm>
          <a:off x="0" y="4083946"/>
          <a:ext cx="4869656" cy="0"/>
        </a:xfrm>
        <a:prstGeom prst="line">
          <a:avLst/>
        </a:prstGeom>
        <a:solidFill>
          <a:schemeClr val="accent5">
            <a:hueOff val="4571410"/>
            <a:satOff val="10443"/>
            <a:lumOff val="-28932"/>
            <a:alphaOff val="0"/>
          </a:schemeClr>
        </a:solidFill>
        <a:ln w="12700" cap="flat" cmpd="sng" algn="ctr">
          <a:solidFill>
            <a:schemeClr val="accent5">
              <a:hueOff val="4571410"/>
              <a:satOff val="10443"/>
              <a:lumOff val="-289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05BD5-A148-461F-BBE3-837DFCBD1AD6}">
      <dsp:nvSpPr>
        <dsp:cNvPr id="0" name=""/>
        <dsp:cNvSpPr/>
      </dsp:nvSpPr>
      <dsp:spPr>
        <a:xfrm>
          <a:off x="0" y="4083946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'w' in 'hello'</a:t>
          </a:r>
          <a:endParaRPr lang="en-US" sz="2400" kern="1200"/>
        </a:p>
      </dsp:txBody>
      <dsp:txXfrm>
        <a:off x="0" y="4083946"/>
        <a:ext cx="4869656" cy="510415"/>
      </dsp:txXfrm>
    </dsp:sp>
    <dsp:sp modelId="{26E82F34-E759-4EB0-BF6A-0B999C3DBE96}">
      <dsp:nvSpPr>
        <dsp:cNvPr id="0" name=""/>
        <dsp:cNvSpPr/>
      </dsp:nvSpPr>
      <dsp:spPr>
        <a:xfrm>
          <a:off x="0" y="4594361"/>
          <a:ext cx="4869656" cy="0"/>
        </a:xfrm>
        <a:prstGeom prst="line">
          <a:avLst/>
        </a:prstGeom>
        <a:solidFill>
          <a:schemeClr val="accent5">
            <a:hueOff val="5142836"/>
            <a:satOff val="11748"/>
            <a:lumOff val="-32549"/>
            <a:alphaOff val="0"/>
          </a:schemeClr>
        </a:solidFill>
        <a:ln w="12700" cap="flat" cmpd="sng" algn="ctr">
          <a:solidFill>
            <a:schemeClr val="accent5">
              <a:hueOff val="5142836"/>
              <a:satOff val="11748"/>
              <a:lumOff val="-32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F7B46-DBDE-44D7-86FF-1318D682675F}">
      <dsp:nvSpPr>
        <dsp:cNvPr id="0" name=""/>
        <dsp:cNvSpPr/>
      </dsp:nvSpPr>
      <dsp:spPr>
        <a:xfrm>
          <a:off x="0" y="4594361"/>
          <a:ext cx="4869656" cy="5104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False</a:t>
          </a:r>
          <a:endParaRPr lang="en-US" sz="2400" kern="1200"/>
        </a:p>
      </dsp:txBody>
      <dsp:txXfrm>
        <a:off x="0" y="4594361"/>
        <a:ext cx="4869656" cy="510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2B23DB3-818F-41FE-98A2-BFD91EFBEDE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4510ACA-A97B-4EC0-BCBC-936BAFFDCC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119120C-00AE-4994-BD0E-40372864EDD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48DB284-3F12-4B78-A621-5037A6404F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EA13DB4-43CF-364F-B4B1-9DB005882B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A4BACA4-8495-4B9D-9730-46DF9CC2C2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ITCS 102 Computer Programming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6874488-04C6-46BD-8541-A4002CB2F5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6E396561-DD3C-A147-BFF0-7C3CA8B66D5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CE3C59B-ADD5-4A0A-A54A-F1BBA91810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958A3A0-9C5D-43EC-8489-52DB802096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r>
              <a:rPr lang="en-US" altLang="en-US"/>
              <a:t>Dr. B. KARLIK</a:t>
            </a:r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5E0B1D0-0256-4B3F-898B-597D9104EB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4B5326-3645-8A42-B9F8-6C37DE0651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3FE7-A877-406B-811D-4127426F8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36018-4FA6-4025-8D46-1D6D2CA98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FEC8CC-4498-6845-BCED-4F94D7853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7BE019-DC51-9640-9854-E86F8338E5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6E7D69-0AF7-D64E-9462-3CC31A8E26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2D92E5-67E2-3C4A-BC9B-CB4E1CC875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022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748C6-4943-4081-98A3-E291F409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9BBD7-91EE-4939-9402-BB9CD8147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E716AA-8BA2-7648-92C1-EF775E1BB0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85B1B5-BCAE-0449-AFA4-B8CC7DAE36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96A294-3CD7-6B49-8F09-43E7954F3E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4E47B5-D251-6A40-906F-06F61F1E54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19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77E2FE-7C62-43E5-ADA9-E1427033D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CDFA5-80A4-4069-9FF3-AEB36D424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D4C3C2-B6BD-A24A-9E23-0FED5FD9D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CAD692-31B0-A64D-9E13-717E68B482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07CE69-8661-6146-8707-2FE7ADE060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7A6B1-EE99-0141-8529-134772D6E9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608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82FAC-E039-4CCD-9CAF-3F2FAD69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F325F-C17D-48FC-B9A6-82F9FFC7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037A4FB-02F4-1840-A942-2C468D9A67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426BB0-D1D8-064B-9177-D92E1D2EB5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C05732-B296-E44B-A344-00117F22D8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9EB475-1178-2F4B-995C-4F8D1517A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197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6C7D-606A-45B5-A33D-BBBC15D8B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5217F-7265-4EC4-A46E-5FBB81A67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1BDA5A-3D6F-6844-ABD9-2DF012F385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0CD496-BE44-D746-8533-4930258682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461E30-B964-FE49-A01D-401A072F6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F9393-C68C-B542-9A78-2F35D6EB02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03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5A10E-AD74-41BF-B5BB-D2E01F24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0027F-4B18-4836-B40B-AEB7B0268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D2228-20E1-49DC-8DCC-C6BF9013E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1661AB-ECB2-C747-B673-934609D70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43CD4F-97C3-4742-8788-4EF807AE56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D329C-42A2-4347-8129-DEE6F9E54F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90E0DA-0720-344B-BE37-DB121CB1F9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D8CD-A7D8-4602-B9A2-279E30E1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A9EE6-56C7-4B39-A715-54749D82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30C8F-3F2C-4AE6-BB04-97008EE6B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8A4AA-E85F-4786-93C5-24CE67B714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BAAAD-9C8D-4A29-977F-C7BB070087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F94F42-0615-2543-82F9-23A2BD6D5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66D78-E380-0544-9D3B-7CC06DD28A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7BA75D-1ECA-5142-B424-2E50FDCC4D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C3670A-C2C2-9C41-800E-D3430C340C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36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52A2-BAC0-41B3-B071-DC391CDF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7EA4FAB-99D8-4040-92BC-BC03CC82D3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331CC0-A807-CE44-90A6-5CE2102E10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DC6E27F-1DA1-ED4E-812E-A5D0E32C85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F02173-3E67-DB4F-BE72-8520C6201A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34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AAE6E70-629D-0E4C-95F7-415F593ACF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0AEF108-C04E-354B-9B5A-042C615FC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4DAF14-6AAC-854D-A5DA-7260C75EF0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CA7FA-47CF-1341-BDF5-B66621790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952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AAC9-E02B-4E23-A927-CE733F71D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FDC1-D41C-469B-841F-71317A393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C703F-0568-406A-A184-894275B72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1ACD08-9B9D-8843-9CAF-53736EFEB3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25DCD-62D7-174C-BC73-BB6CE7F613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AC9C5E-D6FB-5B40-96B2-0963A5830D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F3BAD-A4CE-E044-8F3E-9979B502D9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4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C536-1BE9-4363-AD62-4F3D9CAFC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A9D24-6FB2-4D04-955F-CE792A790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8114-B1D2-45EF-A856-0A47B1A6F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7A3808-DA5D-8644-800B-E95804696A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72EBE-22BF-F04A-AE21-87419C4B45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4C0C2-78DD-8F4A-9573-B0823B076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C1E1D-A5FE-BD40-BE66-9A5AF49349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8040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48FCC1-DFAC-284F-935B-C29681DF9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74616F4-B98B-B848-A38D-B793198B0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818264-50A2-49AA-AD86-6D7216AF60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CD2B45F-EA89-4ED5-8339-DB81DD46F9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475B577-CB5F-4116-9DD6-AD7ABB890E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B8348954-CDDE-7C44-BC23-B94A28F0530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35EABCBC-5802-DE43-B859-2F2B1D5BD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pPr eaLnBrk="1" hangingPunct="1"/>
            <a:r>
              <a:rPr lang="en-US" altLang="en-US"/>
              <a:t>Boolean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F95A68-B1D0-944E-A060-3EDD29EB7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1700"/>
              <a:t>A special “type” with only two values: False and True.</a:t>
            </a:r>
          </a:p>
          <a:p>
            <a:pPr eaLnBrk="1" hangingPunct="1"/>
            <a:r>
              <a:rPr lang="en-US" altLang="en-US" sz="1700"/>
              <a:t>Used to implement the conditions for selection and looping in an algorithm.</a:t>
            </a:r>
          </a:p>
        </p:txBody>
      </p:sp>
      <p:pic>
        <p:nvPicPr>
          <p:cNvPr id="7173" name="Picture 7172" descr="A picture containing light&#10;&#10;Description automatically generated">
            <a:extLst>
              <a:ext uri="{FF2B5EF4-FFF2-40B4-BE49-F238E27FC236}">
                <a16:creationId xmlns:a16="http://schemas.microsoft.com/office/drawing/2014/main" id="{CA96A399-AF4A-4185-9685-00F06652D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85" r="10993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891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2A90BB6C-4AF1-A24A-B177-1CE5E6F8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25281" y="6356350"/>
            <a:ext cx="890069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8C80ED88-4091-2C46-9766-F588AA746787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1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A88D20B0-323E-4A4B-B8A6-458A52BF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529330-152D-AF4E-81AC-114245ADDAE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6A78E90-8ABE-D04D-8D93-BF5A9C699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Inequality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3BB4AAB-FE34-2F41-B366-312D9F679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True only if arguments have different values.</a:t>
            </a:r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20CDD85-2247-1D46-8F86-138D98D8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5410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1 !=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1 != 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42 != 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truth != beauty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</p:txBody>
      </p:sp>
      <p:sp>
        <p:nvSpPr>
          <p:cNvPr id="24582" name="Text Box 5">
            <a:extLst>
              <a:ext uri="{FF2B5EF4-FFF2-40B4-BE49-F238E27FC236}">
                <a16:creationId xmlns:a16="http://schemas.microsoft.com/office/drawing/2014/main" id="{00C560AA-A435-4049-ACC2-3D828E20E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p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8716247A-A341-B149-83D9-F364AAE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68C338-8798-8F40-8E59-87B02DA2255E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F6A4765-1C8F-B940-B41E-0A60EBE1C4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28955F5-8278-F44C-824A-339953D1A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True only if the specified relationship holds</a:t>
            </a: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3AF2D68F-D3FE-4B45-B795-743E4FC08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0"/>
            <a:ext cx="5410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1 &lt;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0 &gt;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42 &lt;= 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age &gt;= 18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</p:txBody>
      </p:sp>
      <p:sp>
        <p:nvSpPr>
          <p:cNvPr id="25606" name="Text Box 5">
            <a:extLst>
              <a:ext uri="{FF2B5EF4-FFF2-40B4-BE49-F238E27FC236}">
                <a16:creationId xmlns:a16="http://schemas.microsoft.com/office/drawing/2014/main" id="{4F7A0699-F23F-D54B-8701-F754E2835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820E2855-873F-4447-9547-A0FD199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C4E79C-6587-3D4E-8C9E-54E977ADE86B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435DB7A-47FC-1A47-BE6D-9F79F230DE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Comparison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593FDA9-241A-1647-854B-39B6DF57EF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True only if the specified relationship holds</a:t>
            </a:r>
          </a:p>
        </p:txBody>
      </p:sp>
      <p:graphicFrame>
        <p:nvGraphicFramePr>
          <p:cNvPr id="26629" name="Object 4">
            <a:extLst>
              <a:ext uri="{FF2B5EF4-FFF2-40B4-BE49-F238E27FC236}">
                <a16:creationId xmlns:a16="http://schemas.microsoft.com/office/drawing/2014/main" id="{54053643-D7C6-294B-991F-664BAA664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4724400"/>
          <a:ext cx="131603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5557500" imgH="23152100" progId="MS_ClipArt_Gallery.2">
                  <p:embed/>
                </p:oleObj>
              </mc:Choice>
              <mc:Fallback>
                <p:oleObj name="Clip" r:id="rId2" imgW="15557500" imgH="23152100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724400"/>
                        <a:ext cx="131603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Rectangle 5">
            <a:extLst>
              <a:ext uri="{FF2B5EF4-FFF2-40B4-BE49-F238E27FC236}">
                <a16:creationId xmlns:a16="http://schemas.microsoft.com/office/drawing/2014/main" id="{AA882A27-7D61-BA4A-B24A-98B175C2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48000"/>
            <a:ext cx="5410200" cy="312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1 &lt;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0 &gt; 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42 </a:t>
            </a:r>
            <a:r>
              <a:rPr lang="en-AU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&lt;=</a:t>
            </a:r>
            <a:r>
              <a:rPr lang="en-AU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age</a:t>
            </a:r>
            <a:r>
              <a:rPr lang="en-AU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AU" altLang="en-US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&gt;=</a:t>
            </a:r>
            <a:r>
              <a:rPr lang="en-AU" altLang="en-US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AU" altLang="en-US" sz="2400" b="1" dirty="0">
                <a:latin typeface="Courier New" panose="02070309020205020404" pitchFamily="49" charset="0"/>
              </a:rPr>
              <a:t>18</a:t>
            </a:r>
            <a:endParaRPr lang="en-AU" altLang="en-US" sz="2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6631" name="AutoShape 6">
            <a:extLst>
              <a:ext uri="{FF2B5EF4-FFF2-40B4-BE49-F238E27FC236}">
                <a16:creationId xmlns:a16="http://schemas.microsoft.com/office/drawing/2014/main" id="{80F54939-8619-1941-9DFA-DA331F1F2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114800"/>
            <a:ext cx="1981200" cy="533400"/>
          </a:xfrm>
          <a:prstGeom prst="wedgeEllipseCallout">
            <a:avLst>
              <a:gd name="adj1" fmla="val 103606"/>
              <a:gd name="adj2" fmla="val 77380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/>
              <a:t>Careful!</a:t>
            </a:r>
            <a:endParaRPr lang="en-US" altLang="en-US" sz="2000">
              <a:solidFill>
                <a:srgbClr val="0000FF"/>
              </a:solidFill>
            </a:endParaRPr>
          </a:p>
        </p:txBody>
      </p:sp>
      <p:sp>
        <p:nvSpPr>
          <p:cNvPr id="26632" name="Text Box 7">
            <a:extLst>
              <a:ext uri="{FF2B5EF4-FFF2-40B4-BE49-F238E27FC236}">
                <a16:creationId xmlns:a16="http://schemas.microsoft.com/office/drawing/2014/main" id="{93D3CE35-53F1-9044-BFF8-12F4B3DC3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9718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FAB6-FA74-344B-A90B-A6A9ACA2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648072"/>
          </a:xfrm>
        </p:spPr>
        <p:txBody>
          <a:bodyPr/>
          <a:lstStyle/>
          <a:p>
            <a:r>
              <a:rPr lang="en-US" altLang="en-US" dirty="0"/>
              <a:t>Precedence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C2284F-41F9-8E41-885A-29476547F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797401"/>
              </p:ext>
            </p:extLst>
          </p:nvPr>
        </p:nvGraphicFramePr>
        <p:xfrm>
          <a:off x="179513" y="908720"/>
          <a:ext cx="8856984" cy="5339680"/>
        </p:xfrm>
        <a:graphic>
          <a:graphicData uri="http://schemas.openxmlformats.org/drawingml/2006/table">
            <a:tbl>
              <a:tblPr/>
              <a:tblGrid>
                <a:gridCol w="2437700">
                  <a:extLst>
                    <a:ext uri="{9D8B030D-6E8A-4147-A177-3AD203B41FA5}">
                      <a16:colId xmlns:a16="http://schemas.microsoft.com/office/drawing/2014/main" val="2196588811"/>
                    </a:ext>
                  </a:extLst>
                </a:gridCol>
                <a:gridCol w="2414385">
                  <a:extLst>
                    <a:ext uri="{9D8B030D-6E8A-4147-A177-3AD203B41FA5}">
                      <a16:colId xmlns:a16="http://schemas.microsoft.com/office/drawing/2014/main" val="1967210474"/>
                    </a:ext>
                  </a:extLst>
                </a:gridCol>
                <a:gridCol w="4004899">
                  <a:extLst>
                    <a:ext uri="{9D8B030D-6E8A-4147-A177-3AD203B41FA5}">
                      <a16:colId xmlns:a16="http://schemas.microsoft.com/office/drawing/2014/main" val="1391550926"/>
                    </a:ext>
                  </a:extLst>
                </a:gridCol>
              </a:tblGrid>
              <a:tr h="319330"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</a:rPr>
                        <a:t>Operator/Convention</a:t>
                      </a:r>
                    </a:p>
                  </a:txBody>
                  <a:tcPr marL="27818" marR="27818" marT="27818" marB="2781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Description</a:t>
                      </a:r>
                    </a:p>
                  </a:txBody>
                  <a:tcPr marL="27818" marR="27818" marT="27818" marB="2781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effectLst/>
                        </a:rPr>
                        <a:t>Explanation</a:t>
                      </a:r>
                    </a:p>
                  </a:txBody>
                  <a:tcPr marL="27818" marR="27818" marT="27818" marB="2781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901667"/>
                  </a:ext>
                </a:extLst>
              </a:tr>
              <a:tr h="702856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( )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Items within parentheses are evaluated first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In (a * (b + c)) - d, the + is evaluated first, then *, then -.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84346"/>
                  </a:ext>
                </a:extLst>
              </a:tr>
              <a:tr h="87493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* / % + -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Arithmetic operators (using their precedence rules; see earlier section)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z - 45 * y &lt; 53 evaluates * first, then -, then &lt;.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582315"/>
                  </a:ext>
                </a:extLst>
              </a:tr>
              <a:tr h="9019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&lt;   &lt;=   &gt;   &gt;=   ==   !=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Relational, (in)equality, and membership operators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 &lt; 2 or x &gt;= 10 is evaluated as (x &lt; 2) or (x &gt;= 10) because &lt; and &gt;= have precedence over or.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3324477"/>
                  </a:ext>
                </a:extLst>
              </a:tr>
              <a:tr h="50380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not (logical NOT)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not x or y is evaluated as (not x) or y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358956"/>
                  </a:ext>
                </a:extLst>
              </a:tr>
              <a:tr h="1134938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and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Logical AND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x == 5 or y == 10 and z != 10 is evaluated as (x == 5) or ((y == 10) and (z != 10)) because and has precedence over or.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147337"/>
                  </a:ext>
                </a:extLst>
              </a:tr>
              <a:tr h="90191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or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Logical OR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  x == 7 or x &lt; 2 is evaluated as (x == 7) or (x &lt; 2) because &lt; and == have precedence over or</a:t>
                      </a:r>
                    </a:p>
                  </a:txBody>
                  <a:tcPr marL="44508" marR="44508" marT="44508" marB="44508" anchor="ctr">
                    <a:lnL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DBD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79251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12C66-DDFC-D645-B39B-C044050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75-1178-2F4B-995C-4F8D1517AFF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223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6D3C89-0F74-214B-BC27-F9F647A44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65" y="685800"/>
            <a:ext cx="2085203" cy="5105400"/>
          </a:xfrm>
        </p:spPr>
        <p:txBody>
          <a:bodyPr>
            <a:normAutofit/>
          </a:bodyPr>
          <a:lstStyle/>
          <a:p>
            <a:r>
              <a:rPr lang="en-US" sz="2700" b="1">
                <a:solidFill>
                  <a:srgbClr val="FFFFFF"/>
                </a:solidFill>
              </a:rPr>
              <a:t>Membership operators: in/not in</a:t>
            </a:r>
            <a:endParaRPr lang="en-US" sz="270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1039D-6C3C-454A-95D9-AC4305F3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699176" y="6309360"/>
            <a:ext cx="81617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9EB475-1178-2F4B-995C-4F8D1517AFFB}" type="slidenum">
              <a:rPr lang="en-US" alt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altLang="en-US" sz="100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B007EBA-976D-490C-9CB1-F06AC9B4AC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685731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055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008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ECE67-6CB5-5647-8231-DF7528AD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21792"/>
            <a:ext cx="3596367" cy="5413248"/>
          </a:xfrm>
        </p:spPr>
        <p:txBody>
          <a:bodyPr>
            <a:normAutofit/>
          </a:bodyPr>
          <a:lstStyle/>
          <a:p>
            <a:r>
              <a:rPr lang="en-US" sz="4500">
                <a:solidFill>
                  <a:schemeClr val="bg1"/>
                </a:solidFill>
              </a:rPr>
              <a:t>Evaluate: 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A4DDF-607D-9D46-B355-2992F5FD7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087" y="621792"/>
            <a:ext cx="3624262" cy="5413248"/>
          </a:xfrm>
        </p:spPr>
        <p:txBody>
          <a:bodyPr anchor="ctr">
            <a:normAutofit/>
          </a:bodyPr>
          <a:lstStyle/>
          <a:p>
            <a:r>
              <a:rPr lang="en-US" sz="2100"/>
              <a:t>bool() function allows you to evaluate any value, and give you True or False in return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</a:rPr>
              <a:t>print(bool(”Python"))    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</a:rPr>
              <a:t>True</a:t>
            </a:r>
            <a:br>
              <a:rPr lang="en-US" sz="2100" b="1">
                <a:latin typeface="Courier New" panose="02070309020205020404" pitchFamily="49" charset="0"/>
              </a:rPr>
            </a:br>
            <a:r>
              <a:rPr lang="en-US" sz="2100" b="1">
                <a:latin typeface="Courier New" panose="02070309020205020404" pitchFamily="49" charset="0"/>
              </a:rPr>
              <a:t>print(bool(23))               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</a:rPr>
              <a:t>x=45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</a:rPr>
              <a:t>print(bool(x))</a:t>
            </a:r>
          </a:p>
          <a:p>
            <a:pPr marL="0" indent="0">
              <a:buNone/>
            </a:pPr>
            <a:r>
              <a:rPr lang="en-US" sz="2100" b="1">
                <a:latin typeface="Courier New" panose="02070309020205020404" pitchFamily="49" charset="0"/>
              </a:rPr>
              <a:t>True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2D16A-1BC3-7746-A0F6-93F51D5D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4325" y="6356350"/>
            <a:ext cx="581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9EB475-1178-2F4B-995C-4F8D1517AFFB}" type="slidenum">
              <a:rPr lang="en-US" altLang="en-US" smtClean="0"/>
              <a:pPr>
                <a:spcAft>
                  <a:spcPts val="60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410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18065-4979-9243-A9F9-DE78DAB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anchor="t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Most Values are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E9E2-F59B-3343-9004-952D2C9F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85641" y="1412489"/>
            <a:ext cx="2570462" cy="4363844"/>
          </a:xfrm>
        </p:spPr>
        <p:txBody>
          <a:bodyPr>
            <a:normAutofit/>
          </a:bodyPr>
          <a:lstStyle/>
          <a:p>
            <a:r>
              <a:rPr lang="en-US" sz="1700"/>
              <a:t>Almost any value is evaluated to True if it has some sort of content.</a:t>
            </a:r>
          </a:p>
          <a:p>
            <a:pPr lvl="1"/>
            <a:r>
              <a:rPr lang="en-US" sz="1700"/>
              <a:t>Any string is True, except empty strings.</a:t>
            </a:r>
          </a:p>
          <a:p>
            <a:pPr lvl="1"/>
            <a:r>
              <a:rPr lang="en-US" sz="1700"/>
              <a:t>Any number is True, except 0.</a:t>
            </a:r>
          </a:p>
          <a:p>
            <a:pPr lvl="1"/>
            <a:r>
              <a:rPr lang="en-US" sz="1700"/>
              <a:t>Any list, tuple, set, and dictionary are True, except empty ones.</a:t>
            </a:r>
          </a:p>
          <a:p>
            <a:pPr marL="0" indent="0">
              <a:buNone/>
            </a:pPr>
            <a:endParaRPr lang="en-US" sz="17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B9C947-055F-1548-A385-9C0E5F136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176" y="1412489"/>
            <a:ext cx="2811816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>
                <a:latin typeface="Courier New" panose="02070309020205020404" pitchFamily="49" charset="0"/>
              </a:rPr>
              <a:t>bool("hello")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bool(13)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bool(["Mon", "Tue"])</a:t>
            </a:r>
          </a:p>
          <a:p>
            <a:pPr marL="0" indent="0">
              <a:buNone/>
            </a:pPr>
            <a:r>
              <a:rPr lang="en-US" sz="1700" b="1">
                <a:latin typeface="Courier New" panose="02070309020205020404" pitchFamily="49" charset="0"/>
              </a:rPr>
              <a:t>bool(-5)</a:t>
            </a:r>
          </a:p>
          <a:p>
            <a:pPr marL="0" indent="0">
              <a:buNone/>
            </a:pPr>
            <a:r>
              <a:rPr lang="en-US" sz="1700" b="1">
                <a:latin typeface="Courier New" panose="02070309020205020404" pitchFamily="49" charset="0"/>
              </a:rPr>
              <a:t>bool(’false’)</a:t>
            </a:r>
          </a:p>
          <a:p>
            <a:pPr marL="0" indent="0">
              <a:buNone/>
            </a:pPr>
            <a:endParaRPr lang="en-US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1338F-FEF3-7A43-9F84-BEA3A5D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1774" y="6356350"/>
            <a:ext cx="161357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9EB475-1178-2F4B-995C-4F8D1517AFFB}" type="slidenum">
              <a:rPr lang="en-US" altLang="en-US" smtClean="0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408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18065-4979-9243-A9F9-DE78DABE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49" y="995318"/>
            <a:ext cx="7404101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r>
              <a:rPr lang="en-US" sz="3100">
                <a:solidFill>
                  <a:srgbClr val="3F3F3F"/>
                </a:solidFill>
              </a:rPr>
              <a:t>Less Values are False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E9E2-F59B-3343-9004-952D2C9F2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7686" y="2888250"/>
            <a:ext cx="3223013" cy="2959777"/>
          </a:xfrm>
        </p:spPr>
        <p:txBody>
          <a:bodyPr anchor="t">
            <a:normAutofit/>
          </a:bodyPr>
          <a:lstStyle/>
          <a:p>
            <a:r>
              <a:rPr lang="en-US" sz="1700"/>
              <a:t>Not many values that evaluates to False, except empty values</a:t>
            </a:r>
          </a:p>
          <a:p>
            <a:pPr lvl="1"/>
            <a:r>
              <a:rPr lang="en-US" sz="1700"/>
              <a:t>(), </a:t>
            </a:r>
          </a:p>
          <a:p>
            <a:pPr lvl="1"/>
            <a:r>
              <a:rPr lang="en-US" sz="1700"/>
              <a:t>[], </a:t>
            </a:r>
          </a:p>
          <a:p>
            <a:pPr lvl="1"/>
            <a:r>
              <a:rPr lang="en-US" sz="1700"/>
              <a:t>{}, </a:t>
            </a:r>
          </a:p>
          <a:p>
            <a:pPr lvl="1"/>
            <a:r>
              <a:rPr lang="en-US" sz="1700"/>
              <a:t>"", </a:t>
            </a:r>
          </a:p>
          <a:p>
            <a:pPr lvl="1"/>
            <a:r>
              <a:rPr lang="en-US" sz="1700"/>
              <a:t>0 (zero)</a:t>
            </a:r>
          </a:p>
          <a:p>
            <a:pPr lvl="1"/>
            <a:r>
              <a:rPr lang="en-US" sz="1700"/>
              <a:t>None</a:t>
            </a:r>
          </a:p>
          <a:p>
            <a:pPr lvl="1"/>
            <a:r>
              <a:rPr lang="en-US" sz="1700"/>
              <a:t>False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F5A45-653D-8A46-A182-13B5420E0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3298" y="2888250"/>
            <a:ext cx="3219445" cy="295977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>
                <a:latin typeface="Courier New" panose="02070309020205020404" pitchFamily="49" charset="0"/>
              </a:rPr>
              <a:t>False examples</a:t>
            </a:r>
          </a:p>
          <a:p>
            <a:pPr marL="0" indent="0">
              <a:buNone/>
            </a:pPr>
            <a:endParaRPr lang="en-US" sz="1700" b="1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700" b="1">
                <a:latin typeface="Courier New" panose="02070309020205020404" pitchFamily="49" charset="0"/>
              </a:rPr>
              <a:t>bool(False)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bool(None)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bool(0)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bool("")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bool(())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bool([])</a:t>
            </a:r>
            <a:br>
              <a:rPr lang="en-US" sz="1700" b="1">
                <a:latin typeface="Courier New" panose="02070309020205020404" pitchFamily="49" charset="0"/>
              </a:rPr>
            </a:br>
            <a:r>
              <a:rPr lang="en-US" sz="1700" b="1">
                <a:latin typeface="Courier New" panose="02070309020205020404" pitchFamily="49" charset="0"/>
              </a:rPr>
              <a:t>bool({})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1338F-FEF3-7A43-9F84-BEA3A5DA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69EB475-1178-2F4B-995C-4F8D1517AFFB}" type="slidenum">
              <a:rPr lang="en-US" altLang="en-US" sz="1000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 altLang="en-US" sz="100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08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Rectangle 135">
            <a:extLst>
              <a:ext uri="{FF2B5EF4-FFF2-40B4-BE49-F238E27FC236}">
                <a16:creationId xmlns:a16="http://schemas.microsoft.com/office/drawing/2014/main" id="{2BD55E05-51A2-4173-A7FA-869DE4F7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0087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BEAFD448-5FAA-494F-BEB6-782D82480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21792"/>
            <a:ext cx="3596367" cy="541324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500">
                <a:solidFill>
                  <a:schemeClr val="bg1"/>
                </a:solidFill>
              </a:rPr>
              <a:t>Boolean Expressions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B6B1F3A-C70C-4044-85E3-7D0AFEC4A5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891087" y="621792"/>
            <a:ext cx="3624262" cy="5413248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100" dirty="0"/>
              <a:t>...are expressions that can be evaluated to either </a:t>
            </a:r>
            <a:r>
              <a:rPr lang="en-US" altLang="en-US" sz="2100" b="1" dirty="0"/>
              <a:t>strictly True or strictly False</a:t>
            </a:r>
            <a:r>
              <a:rPr lang="en-US" altLang="en-US" sz="2100" dirty="0"/>
              <a:t>.</a:t>
            </a:r>
          </a:p>
        </p:txBody>
      </p:sp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D1BA01F7-1AC8-2541-A274-FB3031B2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34325" y="6356350"/>
            <a:ext cx="581025" cy="365125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fld id="{76478BA8-E77D-3841-8BD6-165C6DC78EAD}" type="slidenum">
              <a:rPr lang="en-US" altLang="en-US" sz="1800"/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1022350"/>
            <a:ext cx="532209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7282" y="837744"/>
            <a:ext cx="302419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495" y="640894"/>
            <a:ext cx="126206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417402" y="635716"/>
            <a:ext cx="246459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83041" y="635715"/>
            <a:ext cx="8180897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9D4F8EAC-4022-204C-BA13-02E7E641B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879" y="800392"/>
            <a:ext cx="7698523" cy="121210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500">
                <a:solidFill>
                  <a:srgbClr val="FFFFFF"/>
                </a:solidFill>
              </a:rPr>
              <a:t>Boolean Operators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2A2EF686-CFFF-8A43-9D4D-F7C9544FFC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5718" y="2490436"/>
            <a:ext cx="7281746" cy="3567173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2100"/>
              <a:t>...are used in forming Boolean expressions.</a:t>
            </a:r>
          </a:p>
          <a:p>
            <a:pPr eaLnBrk="1" hangingPunct="1"/>
            <a:r>
              <a:rPr lang="en-US" altLang="en-US" sz="2100"/>
              <a:t>...are also known as “logical” operators</a:t>
            </a:r>
          </a:p>
          <a:p>
            <a:pPr eaLnBrk="1" hangingPunct="1"/>
            <a:r>
              <a:rPr lang="en-US" altLang="en-US" sz="2100"/>
              <a:t>and </a:t>
            </a:r>
          </a:p>
          <a:p>
            <a:pPr eaLnBrk="1" hangingPunct="1"/>
            <a:r>
              <a:rPr lang="en-US" altLang="en-US" sz="2100"/>
              <a:t>or </a:t>
            </a:r>
          </a:p>
          <a:p>
            <a:pPr eaLnBrk="1" hangingPunct="1"/>
            <a:r>
              <a:rPr lang="en-US" altLang="en-US" sz="2100"/>
              <a:t>not</a:t>
            </a:r>
          </a:p>
          <a:p>
            <a:pPr eaLnBrk="1" hangingPunct="1"/>
            <a:r>
              <a:rPr lang="en-US" altLang="en-US" sz="2100"/>
              <a:t>Equality (</a:t>
            </a:r>
            <a:r>
              <a:rPr lang="en-US" altLang="en-US" sz="2100" b="1">
                <a:latin typeface="Courier New" panose="02070309020205020404" pitchFamily="49" charset="0"/>
              </a:rPr>
              <a:t>==</a:t>
            </a:r>
            <a:r>
              <a:rPr lang="en-US" altLang="en-US" sz="2100"/>
              <a:t>)</a:t>
            </a:r>
          </a:p>
          <a:p>
            <a:pPr eaLnBrk="1" hangingPunct="1"/>
            <a:r>
              <a:rPr lang="en-US" altLang="en-US" sz="2100"/>
              <a:t>Inequality (</a:t>
            </a:r>
            <a:r>
              <a:rPr lang="en-US" altLang="en-US" sz="2100" b="1">
                <a:latin typeface="Courier New" panose="02070309020205020404" pitchFamily="49" charset="0"/>
              </a:rPr>
              <a:t>!=</a:t>
            </a:r>
            <a:r>
              <a:rPr lang="en-US" altLang="en-US" sz="2100"/>
              <a:t>)</a:t>
            </a:r>
          </a:p>
          <a:p>
            <a:pPr eaLnBrk="1" hangingPunct="1"/>
            <a:r>
              <a:rPr lang="en-US" altLang="en-US" sz="2100"/>
              <a:t>Comparison (</a:t>
            </a:r>
            <a:r>
              <a:rPr lang="en-US" altLang="en-US" sz="2100" b="1">
                <a:latin typeface="Courier New" panose="02070309020205020404" pitchFamily="49" charset="0"/>
              </a:rPr>
              <a:t>&lt;</a:t>
            </a:r>
            <a:r>
              <a:rPr lang="en-US" altLang="en-US" sz="2100"/>
              <a:t>,  </a:t>
            </a:r>
            <a:r>
              <a:rPr lang="en-US" altLang="en-US" sz="2100" b="1">
                <a:latin typeface="Courier New" panose="02070309020205020404" pitchFamily="49" charset="0"/>
              </a:rPr>
              <a:t>&gt;</a:t>
            </a:r>
            <a:r>
              <a:rPr lang="en-US" altLang="en-US" sz="2100"/>
              <a:t>,  </a:t>
            </a:r>
            <a:r>
              <a:rPr lang="en-US" altLang="en-US" sz="2100" b="1">
                <a:latin typeface="Courier New" panose="02070309020205020404" pitchFamily="49" charset="0"/>
              </a:rPr>
              <a:t>&lt;=</a:t>
            </a:r>
            <a:r>
              <a:rPr lang="en-US" altLang="en-US" sz="2100"/>
              <a:t>,  </a:t>
            </a:r>
            <a:r>
              <a:rPr lang="en-US" altLang="en-US" sz="2100" b="1">
                <a:latin typeface="Courier New" panose="02070309020205020404" pitchFamily="49" charset="0"/>
              </a:rPr>
              <a:t>&gt;=</a:t>
            </a:r>
            <a:r>
              <a:rPr lang="en-US" altLang="en-US" sz="2100"/>
              <a:t>)</a:t>
            </a:r>
          </a:p>
        </p:txBody>
      </p:sp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A562F00A-3241-1646-B59D-13D81C4B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30718" y="6382512"/>
            <a:ext cx="514350" cy="320040"/>
          </a:xfrm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fld id="{AFD8C88F-1092-8E42-8B9C-67A031654DF8}" type="slidenum">
              <a:rPr lang="en-US" altLang="en-US" sz="900"/>
              <a:pPr>
                <a:spcBef>
                  <a:spcPct val="0"/>
                </a:spcBef>
                <a:spcAft>
                  <a:spcPts val="600"/>
                </a:spcAft>
                <a:buFontTx/>
                <a:buNone/>
              </a:pPr>
              <a:t>3</a:t>
            </a:fld>
            <a:endParaRPr lang="en-US" altLang="en-US" sz="9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8257BD-C61B-3046-BCC5-3AE041AC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9" y="620688"/>
            <a:ext cx="8492361" cy="5076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46D2D-1934-3C40-B384-3EC3F7E9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EB475-1178-2F4B-995C-4F8D1517AFF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03302C97-01FD-3E4C-B794-B12BF0B0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3D780D-2396-6C40-AE4F-D2447981D41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880578-1275-D241-AAB2-6F3641B094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and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7A90AAE-CBE2-054F-AE92-02AD30A1B1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True only if both Boolean arguments are true.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059F9B3E-D1D7-7C4B-B378-54ADA3A23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5410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1&lt;3 and 2&gt;=0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True and False and True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tall and dark and handsome</a:t>
            </a:r>
          </a:p>
        </p:txBody>
      </p:sp>
      <p:sp>
        <p:nvSpPr>
          <p:cNvPr id="17414" name="Text Box 5">
            <a:extLst>
              <a:ext uri="{FF2B5EF4-FFF2-40B4-BE49-F238E27FC236}">
                <a16:creationId xmlns:a16="http://schemas.microsoft.com/office/drawing/2014/main" id="{41210F82-FFBF-9545-B000-A0C5C9FDF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480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CBA9231D-262F-B046-A3E8-390AF6F8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B4C73E-EE53-A241-8CAB-7F0C1CAF001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067573FC-F722-2A43-93FD-09919225C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or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7EAD6A9-C851-1B48-90BF-FDECFEB359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True only if either Boolean argument is true (or both are true).</a:t>
            </a:r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20EAA920-E0C6-0C4E-8301-A8156A41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5410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1==2 or 2!=3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True or False or True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good or bad or ugly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19462" name="Text Box 5">
            <a:extLst>
              <a:ext uri="{FF2B5EF4-FFF2-40B4-BE49-F238E27FC236}">
                <a16:creationId xmlns:a16="http://schemas.microsoft.com/office/drawing/2014/main" id="{8DF1C92F-C80D-5B43-88CD-EE004BF40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052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C65C464E-99C2-D343-98E2-1676A82AF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C0E3E4-33F1-9D48-A949-CAC93D984693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2B88B634-FED3-9246-8748-2181A8727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EA363BD7-6F4C-2F4B-8666-F04D06393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 dirty="0"/>
              <a:t>True only if the single Boolean argument is false.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CF803D7F-1EBF-604A-B7BF-ED08D5D33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810000"/>
            <a:ext cx="54102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not True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not False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 dirty="0">
                <a:latin typeface="Courier New" panose="02070309020205020404" pitchFamily="49" charset="0"/>
              </a:rPr>
              <a:t>not happy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 dirty="0">
              <a:latin typeface="Courier New" panose="02070309020205020404" pitchFamily="49" charset="0"/>
            </a:endParaRPr>
          </a:p>
        </p:txBody>
      </p:sp>
      <p:sp>
        <p:nvSpPr>
          <p:cNvPr id="21510" name="Text Box 5">
            <a:extLst>
              <a:ext uri="{FF2B5EF4-FFF2-40B4-BE49-F238E27FC236}">
                <a16:creationId xmlns:a16="http://schemas.microsoft.com/office/drawing/2014/main" id="{AF1A782B-890D-4844-90C0-600A33D95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5052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CBCD849F-6413-6040-8B03-1AD6E4F4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5A69A5-E773-D245-A752-707BEA539CC1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9516F2B-A385-9E40-A099-CE106EB49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Equality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1412F2A-C5DC-624D-BC27-5EBB15D5F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True only if both arguments have identical values.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A94A0314-0DA4-E34F-ADB5-F9B8CCCBB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5410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1 ==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1 == 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42 == 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truth == beauty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latin typeface="Courier New" panose="02070309020205020404" pitchFamily="49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A711DEDE-5DA9-3E44-B982-CCAA985F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4A46E41E-4D4D-8340-B645-07B686A1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AD7E98-2C62-BE4E-B624-FFB0F21A7409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69B25720-8BF1-2348-A542-CF78454084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Equality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4F88747-2C6F-D94E-A382-3C12D0498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en-US"/>
              <a:t>True only if both arguments have identical values.</a:t>
            </a: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9DDE8D27-5A1C-E54E-A94D-29CD3F1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2800"/>
            <a:ext cx="54102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0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chemeClr val="folHlink"/>
                </a:solidFill>
                <a:latin typeface="Courier New" panose="02070309020205020404" pitchFamily="49" charset="0"/>
              </a:rPr>
              <a:t>1 == 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latin typeface="Courier New" panose="02070309020205020404" pitchFamily="49" charset="0"/>
              </a:rPr>
              <a:t>1 </a:t>
            </a:r>
            <a:r>
              <a:rPr lang="en-AU" altLang="en-US" sz="2400" b="1">
                <a:solidFill>
                  <a:srgbClr val="0000FF"/>
                </a:solidFill>
                <a:latin typeface="Courier New" panose="02070309020205020404" pitchFamily="49" charset="0"/>
              </a:rPr>
              <a:t>==</a:t>
            </a:r>
            <a:r>
              <a:rPr lang="en-AU" altLang="en-US" sz="2400" b="1">
                <a:latin typeface="Courier New" panose="02070309020205020404" pitchFamily="49" charset="0"/>
              </a:rPr>
              <a:t> 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chemeClr val="folHlink"/>
                </a:solidFill>
                <a:latin typeface="Courier New" panose="02070309020205020404" pitchFamily="49" charset="0"/>
              </a:rPr>
              <a:t>42 == 42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AU" altLang="en-US" sz="2400" b="1">
                <a:solidFill>
                  <a:schemeClr val="folHlink"/>
                </a:solidFill>
                <a:latin typeface="Courier New" panose="02070309020205020404" pitchFamily="49" charset="0"/>
              </a:rPr>
              <a:t>truth == beauty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AU" altLang="en-US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3558" name="Text Box 5">
            <a:extLst>
              <a:ext uri="{FF2B5EF4-FFF2-40B4-BE49-F238E27FC236}">
                <a16:creationId xmlns:a16="http://schemas.microsoft.com/office/drawing/2014/main" id="{15C870CF-4503-0A45-94D0-F2D17A765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276600"/>
            <a:ext cx="1524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chemeClr val="bg1"/>
                </a:solidFill>
              </a:rPr>
              <a:t>Examples:</a:t>
            </a:r>
          </a:p>
        </p:txBody>
      </p:sp>
      <p:graphicFrame>
        <p:nvGraphicFramePr>
          <p:cNvPr id="23559" name="Object 6">
            <a:extLst>
              <a:ext uri="{FF2B5EF4-FFF2-40B4-BE49-F238E27FC236}">
                <a16:creationId xmlns:a16="http://schemas.microsoft.com/office/drawing/2014/main" id="{472E4B03-3438-1543-914A-BFF945D3DC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4835525"/>
          <a:ext cx="719138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8039100" imgH="22618700" progId="MS_ClipArt_Gallery.2">
                  <p:embed/>
                </p:oleObj>
              </mc:Choice>
              <mc:Fallback>
                <p:oleObj name="Clip" r:id="rId2" imgW="8039100" imgH="22618700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835525"/>
                        <a:ext cx="719138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AutoShape 7">
            <a:extLst>
              <a:ext uri="{FF2B5EF4-FFF2-40B4-BE49-F238E27FC236}">
                <a16:creationId xmlns:a16="http://schemas.microsoft.com/office/drawing/2014/main" id="{D30E82E5-582F-144F-B000-AD15C9AB0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8" y="3793897"/>
            <a:ext cx="2359025" cy="1861006"/>
          </a:xfrm>
          <a:prstGeom prst="wedgeEllipseCallout">
            <a:avLst>
              <a:gd name="adj1" fmla="val 86944"/>
              <a:gd name="adj2" fmla="val 3647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buFontTx/>
              <a:buNone/>
            </a:pPr>
            <a:r>
              <a:rPr lang="en-US" altLang="en-US" sz="2000" dirty="0"/>
              <a:t>not to be confused with assignment (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</a:rPr>
              <a:t>=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730</Words>
  <Application>Microsoft Office PowerPoint</Application>
  <PresentationFormat>On-screen Show (4:3)</PresentationFormat>
  <Paragraphs>176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Default Design</vt:lpstr>
      <vt:lpstr>Clip</vt:lpstr>
      <vt:lpstr>Boolean</vt:lpstr>
      <vt:lpstr>Boolean Expressions</vt:lpstr>
      <vt:lpstr>Boolean Operators</vt:lpstr>
      <vt:lpstr>PowerPoint Presentation</vt:lpstr>
      <vt:lpstr>and</vt:lpstr>
      <vt:lpstr>or</vt:lpstr>
      <vt:lpstr>not</vt:lpstr>
      <vt:lpstr>Equality</vt:lpstr>
      <vt:lpstr>Equality</vt:lpstr>
      <vt:lpstr>Inequality</vt:lpstr>
      <vt:lpstr>Comparison</vt:lpstr>
      <vt:lpstr>Comparison</vt:lpstr>
      <vt:lpstr>Precedence</vt:lpstr>
      <vt:lpstr>Membership operators: in/not in</vt:lpstr>
      <vt:lpstr>Evaluate: True or False?</vt:lpstr>
      <vt:lpstr>Most Values are True</vt:lpstr>
      <vt:lpstr>Less Values are False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Boolean</dc:title>
  <dc:creator>Zeynep</dc:creator>
  <cp:lastModifiedBy>Orhan, Zeynep</cp:lastModifiedBy>
  <cp:revision>2</cp:revision>
  <dcterms:created xsi:type="dcterms:W3CDTF">2020-09-02T20:20:00Z</dcterms:created>
  <dcterms:modified xsi:type="dcterms:W3CDTF">2021-10-04T04:38:01Z</dcterms:modified>
</cp:coreProperties>
</file>