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94" r:id="rId2"/>
    <p:sldId id="257" r:id="rId3"/>
    <p:sldId id="258" r:id="rId4"/>
    <p:sldId id="315" r:id="rId5"/>
    <p:sldId id="316" r:id="rId6"/>
    <p:sldId id="260" r:id="rId7"/>
    <p:sldId id="314" r:id="rId8"/>
    <p:sldId id="266" r:id="rId9"/>
    <p:sldId id="297" r:id="rId10"/>
    <p:sldId id="272" r:id="rId11"/>
    <p:sldId id="317" r:id="rId12"/>
    <p:sldId id="319" r:id="rId13"/>
    <p:sldId id="320" r:id="rId14"/>
    <p:sldId id="321" r:id="rId15"/>
    <p:sldId id="277" r:id="rId16"/>
    <p:sldId id="278" r:id="rId17"/>
    <p:sldId id="286" r:id="rId18"/>
    <p:sldId id="322" r:id="rId19"/>
    <p:sldId id="323" r:id="rId20"/>
    <p:sldId id="288" r:id="rId21"/>
    <p:sldId id="289" r:id="rId22"/>
    <p:sldId id="290" r:id="rId23"/>
    <p:sldId id="324" r:id="rId24"/>
    <p:sldId id="325" r:id="rId25"/>
    <p:sldId id="301" r:id="rId26"/>
    <p:sldId id="302" r:id="rId27"/>
    <p:sldId id="303" r:id="rId28"/>
    <p:sldId id="304"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2" autoAdjust="0"/>
    <p:restoredTop sz="90952"/>
  </p:normalViewPr>
  <p:slideViewPr>
    <p:cSldViewPr>
      <p:cViewPr varScale="1">
        <p:scale>
          <a:sx n="102" d="100"/>
          <a:sy n="102" d="100"/>
        </p:scale>
        <p:origin x="148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EF1FC1-0D34-4AAF-A7DA-F1924AA0FEB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36F9751-44DB-4B0C-A1C2-AC329915CEB0}">
      <dgm:prSet/>
      <dgm:spPr/>
      <dgm:t>
        <a:bodyPr/>
        <a:lstStyle/>
        <a:p>
          <a:r>
            <a:rPr lang="en-US"/>
            <a:t>The </a:t>
          </a:r>
          <a:r>
            <a:rPr lang="en-US" b="1"/>
            <a:t>if</a:t>
          </a:r>
          <a:r>
            <a:rPr lang="en-US"/>
            <a:t> statement</a:t>
          </a:r>
        </a:p>
      </dgm:t>
    </dgm:pt>
    <dgm:pt modelId="{A05C1EEF-EA50-4C62-9ED7-FE4BD26D8C5A}" type="parTrans" cxnId="{F3148B2E-CD9A-4FF6-BA72-EE9CA61BD242}">
      <dgm:prSet/>
      <dgm:spPr/>
      <dgm:t>
        <a:bodyPr/>
        <a:lstStyle/>
        <a:p>
          <a:endParaRPr lang="en-US"/>
        </a:p>
      </dgm:t>
    </dgm:pt>
    <dgm:pt modelId="{333EA65F-AAF8-46A9-A1F6-A6D0556CF905}" type="sibTrans" cxnId="{F3148B2E-CD9A-4FF6-BA72-EE9CA61BD242}">
      <dgm:prSet/>
      <dgm:spPr/>
      <dgm:t>
        <a:bodyPr/>
        <a:lstStyle/>
        <a:p>
          <a:endParaRPr lang="en-US"/>
        </a:p>
      </dgm:t>
    </dgm:pt>
    <dgm:pt modelId="{64C70F74-FE5F-4750-938B-9649DC747D37}">
      <dgm:prSet/>
      <dgm:spPr/>
      <dgm:t>
        <a:bodyPr/>
        <a:lstStyle/>
        <a:p>
          <a:r>
            <a:rPr lang="en-US"/>
            <a:t>The </a:t>
          </a:r>
          <a:r>
            <a:rPr lang="en-US" b="1"/>
            <a:t>else</a:t>
          </a:r>
          <a:r>
            <a:rPr lang="en-US"/>
            <a:t> statement</a:t>
          </a:r>
        </a:p>
      </dgm:t>
    </dgm:pt>
    <dgm:pt modelId="{3D13E3E7-7515-43BF-9500-7CA082EAB44D}" type="parTrans" cxnId="{0BE63EFA-7CFC-4D0D-B7AA-FE408724EAAC}">
      <dgm:prSet/>
      <dgm:spPr/>
      <dgm:t>
        <a:bodyPr/>
        <a:lstStyle/>
        <a:p>
          <a:endParaRPr lang="en-US"/>
        </a:p>
      </dgm:t>
    </dgm:pt>
    <dgm:pt modelId="{F8B5E26C-A271-4445-89F9-538DB4A5CEB9}" type="sibTrans" cxnId="{0BE63EFA-7CFC-4D0D-B7AA-FE408724EAAC}">
      <dgm:prSet/>
      <dgm:spPr/>
      <dgm:t>
        <a:bodyPr/>
        <a:lstStyle/>
        <a:p>
          <a:endParaRPr lang="en-US"/>
        </a:p>
      </dgm:t>
    </dgm:pt>
    <dgm:pt modelId="{D9EE89B7-07EC-4C54-8D4C-96696A08BB7E}">
      <dgm:prSet/>
      <dgm:spPr/>
      <dgm:t>
        <a:bodyPr/>
        <a:lstStyle/>
        <a:p>
          <a:r>
            <a:rPr lang="en-US"/>
            <a:t>Cascaded </a:t>
          </a:r>
          <a:r>
            <a:rPr lang="en-US" b="1"/>
            <a:t>if</a:t>
          </a:r>
          <a:endParaRPr lang="en-US"/>
        </a:p>
      </dgm:t>
    </dgm:pt>
    <dgm:pt modelId="{BA59B753-B0CC-4AF4-ACB6-7B4324E511EA}" type="parTrans" cxnId="{8EB433E0-8F66-4A4C-B0C1-110A4DDC4E0C}">
      <dgm:prSet/>
      <dgm:spPr/>
      <dgm:t>
        <a:bodyPr/>
        <a:lstStyle/>
        <a:p>
          <a:endParaRPr lang="en-US"/>
        </a:p>
      </dgm:t>
    </dgm:pt>
    <dgm:pt modelId="{C2F7E9FA-2D81-4E02-A691-122D53228DCF}" type="sibTrans" cxnId="{8EB433E0-8F66-4A4C-B0C1-110A4DDC4E0C}">
      <dgm:prSet/>
      <dgm:spPr/>
      <dgm:t>
        <a:bodyPr/>
        <a:lstStyle/>
        <a:p>
          <a:endParaRPr lang="en-US"/>
        </a:p>
      </dgm:t>
    </dgm:pt>
    <dgm:pt modelId="{78B16295-6389-4DAA-80B8-03A79313B546}">
      <dgm:prSet/>
      <dgm:spPr/>
      <dgm:t>
        <a:bodyPr/>
        <a:lstStyle/>
        <a:p>
          <a:r>
            <a:rPr lang="en-US"/>
            <a:t>Nested </a:t>
          </a:r>
          <a:r>
            <a:rPr lang="en-US" b="1"/>
            <a:t>if</a:t>
          </a:r>
          <a:endParaRPr lang="en-US"/>
        </a:p>
      </dgm:t>
    </dgm:pt>
    <dgm:pt modelId="{048BDE6D-7FA7-4825-B648-38A7B2C0976E}" type="parTrans" cxnId="{6B98658C-D538-4D48-9DD7-1422CA1FDB73}">
      <dgm:prSet/>
      <dgm:spPr/>
      <dgm:t>
        <a:bodyPr/>
        <a:lstStyle/>
        <a:p>
          <a:endParaRPr lang="en-US"/>
        </a:p>
      </dgm:t>
    </dgm:pt>
    <dgm:pt modelId="{65BA599A-787C-49C3-B8CC-5E1B07750BBE}" type="sibTrans" cxnId="{6B98658C-D538-4D48-9DD7-1422CA1FDB73}">
      <dgm:prSet/>
      <dgm:spPr/>
      <dgm:t>
        <a:bodyPr/>
        <a:lstStyle/>
        <a:p>
          <a:endParaRPr lang="en-US"/>
        </a:p>
      </dgm:t>
    </dgm:pt>
    <dgm:pt modelId="{E3ECE77B-9205-47B4-B21D-A86DB5ACC741}" type="pres">
      <dgm:prSet presAssocID="{1BEF1FC1-0D34-4AAF-A7DA-F1924AA0FEB5}" presName="vert0" presStyleCnt="0">
        <dgm:presLayoutVars>
          <dgm:dir/>
          <dgm:animOne val="branch"/>
          <dgm:animLvl val="lvl"/>
        </dgm:presLayoutVars>
      </dgm:prSet>
      <dgm:spPr/>
    </dgm:pt>
    <dgm:pt modelId="{9385EE57-506C-40A5-9E7C-116B2891CDE7}" type="pres">
      <dgm:prSet presAssocID="{E36F9751-44DB-4B0C-A1C2-AC329915CEB0}" presName="thickLine" presStyleLbl="alignNode1" presStyleIdx="0" presStyleCnt="4"/>
      <dgm:spPr/>
    </dgm:pt>
    <dgm:pt modelId="{6D94509D-185B-4869-9EB0-B25E4E3A5E11}" type="pres">
      <dgm:prSet presAssocID="{E36F9751-44DB-4B0C-A1C2-AC329915CEB0}" presName="horz1" presStyleCnt="0"/>
      <dgm:spPr/>
    </dgm:pt>
    <dgm:pt modelId="{E8EFBACB-BFC9-4F13-835E-8EF872EA9587}" type="pres">
      <dgm:prSet presAssocID="{E36F9751-44DB-4B0C-A1C2-AC329915CEB0}" presName="tx1" presStyleLbl="revTx" presStyleIdx="0" presStyleCnt="4"/>
      <dgm:spPr/>
    </dgm:pt>
    <dgm:pt modelId="{11022E25-33FF-466E-8E90-B94AD944AFC0}" type="pres">
      <dgm:prSet presAssocID="{E36F9751-44DB-4B0C-A1C2-AC329915CEB0}" presName="vert1" presStyleCnt="0"/>
      <dgm:spPr/>
    </dgm:pt>
    <dgm:pt modelId="{B6DF3F03-C872-497E-B8F5-4D285DCAF15D}" type="pres">
      <dgm:prSet presAssocID="{64C70F74-FE5F-4750-938B-9649DC747D37}" presName="thickLine" presStyleLbl="alignNode1" presStyleIdx="1" presStyleCnt="4"/>
      <dgm:spPr/>
    </dgm:pt>
    <dgm:pt modelId="{CC19C657-DFA5-4899-84F8-B9563585D793}" type="pres">
      <dgm:prSet presAssocID="{64C70F74-FE5F-4750-938B-9649DC747D37}" presName="horz1" presStyleCnt="0"/>
      <dgm:spPr/>
    </dgm:pt>
    <dgm:pt modelId="{7AC0156D-2675-43CD-BAD7-73ACF0C6EFFF}" type="pres">
      <dgm:prSet presAssocID="{64C70F74-FE5F-4750-938B-9649DC747D37}" presName="tx1" presStyleLbl="revTx" presStyleIdx="1" presStyleCnt="4"/>
      <dgm:spPr/>
    </dgm:pt>
    <dgm:pt modelId="{46E86721-160D-4612-B2B0-AF4833857862}" type="pres">
      <dgm:prSet presAssocID="{64C70F74-FE5F-4750-938B-9649DC747D37}" presName="vert1" presStyleCnt="0"/>
      <dgm:spPr/>
    </dgm:pt>
    <dgm:pt modelId="{65F127EC-76BE-4165-8F07-B853F349B9ED}" type="pres">
      <dgm:prSet presAssocID="{D9EE89B7-07EC-4C54-8D4C-96696A08BB7E}" presName="thickLine" presStyleLbl="alignNode1" presStyleIdx="2" presStyleCnt="4"/>
      <dgm:spPr/>
    </dgm:pt>
    <dgm:pt modelId="{FBBCC2A7-6042-4A4C-9961-E0054284BF8A}" type="pres">
      <dgm:prSet presAssocID="{D9EE89B7-07EC-4C54-8D4C-96696A08BB7E}" presName="horz1" presStyleCnt="0"/>
      <dgm:spPr/>
    </dgm:pt>
    <dgm:pt modelId="{329FB6E1-425F-467C-B770-A1FBAF907D39}" type="pres">
      <dgm:prSet presAssocID="{D9EE89B7-07EC-4C54-8D4C-96696A08BB7E}" presName="tx1" presStyleLbl="revTx" presStyleIdx="2" presStyleCnt="4"/>
      <dgm:spPr/>
    </dgm:pt>
    <dgm:pt modelId="{A4B72F83-8E9C-4117-A9C2-F1214873DA2B}" type="pres">
      <dgm:prSet presAssocID="{D9EE89B7-07EC-4C54-8D4C-96696A08BB7E}" presName="vert1" presStyleCnt="0"/>
      <dgm:spPr/>
    </dgm:pt>
    <dgm:pt modelId="{F54F290C-E9CF-4323-8B0F-D0DBBD086EED}" type="pres">
      <dgm:prSet presAssocID="{78B16295-6389-4DAA-80B8-03A79313B546}" presName="thickLine" presStyleLbl="alignNode1" presStyleIdx="3" presStyleCnt="4"/>
      <dgm:spPr/>
    </dgm:pt>
    <dgm:pt modelId="{1D77DCBD-96DC-4D58-93F5-71D2A011124E}" type="pres">
      <dgm:prSet presAssocID="{78B16295-6389-4DAA-80B8-03A79313B546}" presName="horz1" presStyleCnt="0"/>
      <dgm:spPr/>
    </dgm:pt>
    <dgm:pt modelId="{28D2E6CD-ED74-4C85-9764-BB74D81910A6}" type="pres">
      <dgm:prSet presAssocID="{78B16295-6389-4DAA-80B8-03A79313B546}" presName="tx1" presStyleLbl="revTx" presStyleIdx="3" presStyleCnt="4"/>
      <dgm:spPr/>
    </dgm:pt>
    <dgm:pt modelId="{EAD7ECAF-FF61-4974-ADD7-5F06634C7D62}" type="pres">
      <dgm:prSet presAssocID="{78B16295-6389-4DAA-80B8-03A79313B546}" presName="vert1" presStyleCnt="0"/>
      <dgm:spPr/>
    </dgm:pt>
  </dgm:ptLst>
  <dgm:cxnLst>
    <dgm:cxn modelId="{4170BF15-31D4-4940-9534-561368771762}" type="presOf" srcId="{D9EE89B7-07EC-4C54-8D4C-96696A08BB7E}" destId="{329FB6E1-425F-467C-B770-A1FBAF907D39}" srcOrd="0" destOrd="0" presId="urn:microsoft.com/office/officeart/2008/layout/LinedList"/>
    <dgm:cxn modelId="{F3148B2E-CD9A-4FF6-BA72-EE9CA61BD242}" srcId="{1BEF1FC1-0D34-4AAF-A7DA-F1924AA0FEB5}" destId="{E36F9751-44DB-4B0C-A1C2-AC329915CEB0}" srcOrd="0" destOrd="0" parTransId="{A05C1EEF-EA50-4C62-9ED7-FE4BD26D8C5A}" sibTransId="{333EA65F-AAF8-46A9-A1F6-A6D0556CF905}"/>
    <dgm:cxn modelId="{FAAF8F2F-C909-4053-B374-506AE0AC9B53}" type="presOf" srcId="{78B16295-6389-4DAA-80B8-03A79313B546}" destId="{28D2E6CD-ED74-4C85-9764-BB74D81910A6}" srcOrd="0" destOrd="0" presId="urn:microsoft.com/office/officeart/2008/layout/LinedList"/>
    <dgm:cxn modelId="{69A15E67-772F-4AE3-A3E2-8DF2018D8D1E}" type="presOf" srcId="{E36F9751-44DB-4B0C-A1C2-AC329915CEB0}" destId="{E8EFBACB-BFC9-4F13-835E-8EF872EA9587}" srcOrd="0" destOrd="0" presId="urn:microsoft.com/office/officeart/2008/layout/LinedList"/>
    <dgm:cxn modelId="{6B98658C-D538-4D48-9DD7-1422CA1FDB73}" srcId="{1BEF1FC1-0D34-4AAF-A7DA-F1924AA0FEB5}" destId="{78B16295-6389-4DAA-80B8-03A79313B546}" srcOrd="3" destOrd="0" parTransId="{048BDE6D-7FA7-4825-B648-38A7B2C0976E}" sibTransId="{65BA599A-787C-49C3-B8CC-5E1B07750BBE}"/>
    <dgm:cxn modelId="{0079ECBC-8281-46E8-A81E-302B6AD1498F}" type="presOf" srcId="{64C70F74-FE5F-4750-938B-9649DC747D37}" destId="{7AC0156D-2675-43CD-BAD7-73ACF0C6EFFF}" srcOrd="0" destOrd="0" presId="urn:microsoft.com/office/officeart/2008/layout/LinedList"/>
    <dgm:cxn modelId="{D249C3D5-3857-4B2E-97DE-A7C5D15D1510}" type="presOf" srcId="{1BEF1FC1-0D34-4AAF-A7DA-F1924AA0FEB5}" destId="{E3ECE77B-9205-47B4-B21D-A86DB5ACC741}" srcOrd="0" destOrd="0" presId="urn:microsoft.com/office/officeart/2008/layout/LinedList"/>
    <dgm:cxn modelId="{8EB433E0-8F66-4A4C-B0C1-110A4DDC4E0C}" srcId="{1BEF1FC1-0D34-4AAF-A7DA-F1924AA0FEB5}" destId="{D9EE89B7-07EC-4C54-8D4C-96696A08BB7E}" srcOrd="2" destOrd="0" parTransId="{BA59B753-B0CC-4AF4-ACB6-7B4324E511EA}" sibTransId="{C2F7E9FA-2D81-4E02-A691-122D53228DCF}"/>
    <dgm:cxn modelId="{0BE63EFA-7CFC-4D0D-B7AA-FE408724EAAC}" srcId="{1BEF1FC1-0D34-4AAF-A7DA-F1924AA0FEB5}" destId="{64C70F74-FE5F-4750-938B-9649DC747D37}" srcOrd="1" destOrd="0" parTransId="{3D13E3E7-7515-43BF-9500-7CA082EAB44D}" sibTransId="{F8B5E26C-A271-4445-89F9-538DB4A5CEB9}"/>
    <dgm:cxn modelId="{8A18E1FA-762A-413F-8885-52574ABB1D98}" type="presParOf" srcId="{E3ECE77B-9205-47B4-B21D-A86DB5ACC741}" destId="{9385EE57-506C-40A5-9E7C-116B2891CDE7}" srcOrd="0" destOrd="0" presId="urn:microsoft.com/office/officeart/2008/layout/LinedList"/>
    <dgm:cxn modelId="{8E2448F0-BDC4-45F4-84E8-ABC7D5735278}" type="presParOf" srcId="{E3ECE77B-9205-47B4-B21D-A86DB5ACC741}" destId="{6D94509D-185B-4869-9EB0-B25E4E3A5E11}" srcOrd="1" destOrd="0" presId="urn:microsoft.com/office/officeart/2008/layout/LinedList"/>
    <dgm:cxn modelId="{2FDC4DBB-4D4A-40C3-A00D-520AB858E82E}" type="presParOf" srcId="{6D94509D-185B-4869-9EB0-B25E4E3A5E11}" destId="{E8EFBACB-BFC9-4F13-835E-8EF872EA9587}" srcOrd="0" destOrd="0" presId="urn:microsoft.com/office/officeart/2008/layout/LinedList"/>
    <dgm:cxn modelId="{13A71D87-BC1D-4D2F-A75B-1D2993F083F8}" type="presParOf" srcId="{6D94509D-185B-4869-9EB0-B25E4E3A5E11}" destId="{11022E25-33FF-466E-8E90-B94AD944AFC0}" srcOrd="1" destOrd="0" presId="urn:microsoft.com/office/officeart/2008/layout/LinedList"/>
    <dgm:cxn modelId="{224159C6-2115-4218-8AC2-BD18EAB02559}" type="presParOf" srcId="{E3ECE77B-9205-47B4-B21D-A86DB5ACC741}" destId="{B6DF3F03-C872-497E-B8F5-4D285DCAF15D}" srcOrd="2" destOrd="0" presId="urn:microsoft.com/office/officeart/2008/layout/LinedList"/>
    <dgm:cxn modelId="{772489DA-B908-4342-B2B3-9D577BEE90D1}" type="presParOf" srcId="{E3ECE77B-9205-47B4-B21D-A86DB5ACC741}" destId="{CC19C657-DFA5-4899-84F8-B9563585D793}" srcOrd="3" destOrd="0" presId="urn:microsoft.com/office/officeart/2008/layout/LinedList"/>
    <dgm:cxn modelId="{9EB98F8A-36E0-4AAC-80D6-4060D9ACF2EC}" type="presParOf" srcId="{CC19C657-DFA5-4899-84F8-B9563585D793}" destId="{7AC0156D-2675-43CD-BAD7-73ACF0C6EFFF}" srcOrd="0" destOrd="0" presId="urn:microsoft.com/office/officeart/2008/layout/LinedList"/>
    <dgm:cxn modelId="{45997138-F459-42C7-B842-1F1EC2A4829F}" type="presParOf" srcId="{CC19C657-DFA5-4899-84F8-B9563585D793}" destId="{46E86721-160D-4612-B2B0-AF4833857862}" srcOrd="1" destOrd="0" presId="urn:microsoft.com/office/officeart/2008/layout/LinedList"/>
    <dgm:cxn modelId="{165FF054-60EC-48EC-ACAF-93ED28BC899D}" type="presParOf" srcId="{E3ECE77B-9205-47B4-B21D-A86DB5ACC741}" destId="{65F127EC-76BE-4165-8F07-B853F349B9ED}" srcOrd="4" destOrd="0" presId="urn:microsoft.com/office/officeart/2008/layout/LinedList"/>
    <dgm:cxn modelId="{F1F3A377-891D-4F52-8E66-B4B1B55B6597}" type="presParOf" srcId="{E3ECE77B-9205-47B4-B21D-A86DB5ACC741}" destId="{FBBCC2A7-6042-4A4C-9961-E0054284BF8A}" srcOrd="5" destOrd="0" presId="urn:microsoft.com/office/officeart/2008/layout/LinedList"/>
    <dgm:cxn modelId="{45DCE462-4786-4E29-8EB8-6E3CD2312186}" type="presParOf" srcId="{FBBCC2A7-6042-4A4C-9961-E0054284BF8A}" destId="{329FB6E1-425F-467C-B770-A1FBAF907D39}" srcOrd="0" destOrd="0" presId="urn:microsoft.com/office/officeart/2008/layout/LinedList"/>
    <dgm:cxn modelId="{C21717FB-B0AF-4C65-A0EA-7B5EE9C96D0C}" type="presParOf" srcId="{FBBCC2A7-6042-4A4C-9961-E0054284BF8A}" destId="{A4B72F83-8E9C-4117-A9C2-F1214873DA2B}" srcOrd="1" destOrd="0" presId="urn:microsoft.com/office/officeart/2008/layout/LinedList"/>
    <dgm:cxn modelId="{AD6F483F-D98F-4CAB-AA55-D076C09E8EAC}" type="presParOf" srcId="{E3ECE77B-9205-47B4-B21D-A86DB5ACC741}" destId="{F54F290C-E9CF-4323-8B0F-D0DBBD086EED}" srcOrd="6" destOrd="0" presId="urn:microsoft.com/office/officeart/2008/layout/LinedList"/>
    <dgm:cxn modelId="{50F24819-9536-41AC-B07C-BA76CB9C39F7}" type="presParOf" srcId="{E3ECE77B-9205-47B4-B21D-A86DB5ACC741}" destId="{1D77DCBD-96DC-4D58-93F5-71D2A011124E}" srcOrd="7" destOrd="0" presId="urn:microsoft.com/office/officeart/2008/layout/LinedList"/>
    <dgm:cxn modelId="{B8586C9C-7674-402B-9275-66B5189D2FD1}" type="presParOf" srcId="{1D77DCBD-96DC-4D58-93F5-71D2A011124E}" destId="{28D2E6CD-ED74-4C85-9764-BB74D81910A6}" srcOrd="0" destOrd="0" presId="urn:microsoft.com/office/officeart/2008/layout/LinedList"/>
    <dgm:cxn modelId="{321AEB81-04DB-46E8-BE33-1113BEBA2ECD}" type="presParOf" srcId="{1D77DCBD-96DC-4D58-93F5-71D2A011124E}" destId="{EAD7ECAF-FF61-4974-ADD7-5F06634C7D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5EE57-506C-40A5-9E7C-116B2891CDE7}">
      <dsp:nvSpPr>
        <dsp:cNvPr id="0" name=""/>
        <dsp:cNvSpPr/>
      </dsp:nvSpPr>
      <dsp:spPr>
        <a:xfrm>
          <a:off x="0" y="0"/>
          <a:ext cx="486965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EFBACB-BFC9-4F13-835E-8EF872EA9587}">
      <dsp:nvSpPr>
        <dsp:cNvPr id="0" name=""/>
        <dsp:cNvSpPr/>
      </dsp:nvSpPr>
      <dsp:spPr>
        <a:xfrm>
          <a:off x="0" y="0"/>
          <a:ext cx="4869656"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The </a:t>
          </a:r>
          <a:r>
            <a:rPr lang="en-US" sz="4700" b="1" kern="1200"/>
            <a:t>if</a:t>
          </a:r>
          <a:r>
            <a:rPr lang="en-US" sz="4700" kern="1200"/>
            <a:t> statement</a:t>
          </a:r>
        </a:p>
      </dsp:txBody>
      <dsp:txXfrm>
        <a:off x="0" y="0"/>
        <a:ext cx="4869656" cy="1276350"/>
      </dsp:txXfrm>
    </dsp:sp>
    <dsp:sp modelId="{B6DF3F03-C872-497E-B8F5-4D285DCAF15D}">
      <dsp:nvSpPr>
        <dsp:cNvPr id="0" name=""/>
        <dsp:cNvSpPr/>
      </dsp:nvSpPr>
      <dsp:spPr>
        <a:xfrm>
          <a:off x="0" y="1276350"/>
          <a:ext cx="486965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C0156D-2675-43CD-BAD7-73ACF0C6EFFF}">
      <dsp:nvSpPr>
        <dsp:cNvPr id="0" name=""/>
        <dsp:cNvSpPr/>
      </dsp:nvSpPr>
      <dsp:spPr>
        <a:xfrm>
          <a:off x="0" y="1276350"/>
          <a:ext cx="4869656"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The </a:t>
          </a:r>
          <a:r>
            <a:rPr lang="en-US" sz="4700" b="1" kern="1200"/>
            <a:t>else</a:t>
          </a:r>
          <a:r>
            <a:rPr lang="en-US" sz="4700" kern="1200"/>
            <a:t> statement</a:t>
          </a:r>
        </a:p>
      </dsp:txBody>
      <dsp:txXfrm>
        <a:off x="0" y="1276350"/>
        <a:ext cx="4869656" cy="1276350"/>
      </dsp:txXfrm>
    </dsp:sp>
    <dsp:sp modelId="{65F127EC-76BE-4165-8F07-B853F349B9ED}">
      <dsp:nvSpPr>
        <dsp:cNvPr id="0" name=""/>
        <dsp:cNvSpPr/>
      </dsp:nvSpPr>
      <dsp:spPr>
        <a:xfrm>
          <a:off x="0" y="2552700"/>
          <a:ext cx="486965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9FB6E1-425F-467C-B770-A1FBAF907D39}">
      <dsp:nvSpPr>
        <dsp:cNvPr id="0" name=""/>
        <dsp:cNvSpPr/>
      </dsp:nvSpPr>
      <dsp:spPr>
        <a:xfrm>
          <a:off x="0" y="2552700"/>
          <a:ext cx="4869656"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Cascaded </a:t>
          </a:r>
          <a:r>
            <a:rPr lang="en-US" sz="4700" b="1" kern="1200"/>
            <a:t>if</a:t>
          </a:r>
          <a:endParaRPr lang="en-US" sz="4700" kern="1200"/>
        </a:p>
      </dsp:txBody>
      <dsp:txXfrm>
        <a:off x="0" y="2552700"/>
        <a:ext cx="4869656" cy="1276350"/>
      </dsp:txXfrm>
    </dsp:sp>
    <dsp:sp modelId="{F54F290C-E9CF-4323-8B0F-D0DBBD086EED}">
      <dsp:nvSpPr>
        <dsp:cNvPr id="0" name=""/>
        <dsp:cNvSpPr/>
      </dsp:nvSpPr>
      <dsp:spPr>
        <a:xfrm>
          <a:off x="0" y="3829050"/>
          <a:ext cx="48696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2E6CD-ED74-4C85-9764-BB74D81910A6}">
      <dsp:nvSpPr>
        <dsp:cNvPr id="0" name=""/>
        <dsp:cNvSpPr/>
      </dsp:nvSpPr>
      <dsp:spPr>
        <a:xfrm>
          <a:off x="0" y="3829050"/>
          <a:ext cx="4869656"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070" tIns="179070" rIns="179070" bIns="179070" numCol="1" spcCol="1270" anchor="t" anchorCtr="0">
          <a:noAutofit/>
        </a:bodyPr>
        <a:lstStyle/>
        <a:p>
          <a:pPr marL="0" lvl="0" indent="0" algn="l" defTabSz="2089150">
            <a:lnSpc>
              <a:spcPct val="90000"/>
            </a:lnSpc>
            <a:spcBef>
              <a:spcPct val="0"/>
            </a:spcBef>
            <a:spcAft>
              <a:spcPct val="35000"/>
            </a:spcAft>
            <a:buNone/>
          </a:pPr>
          <a:r>
            <a:rPr lang="en-US" sz="4700" kern="1200"/>
            <a:t>Nested </a:t>
          </a:r>
          <a:r>
            <a:rPr lang="en-US" sz="4700" b="1" kern="1200"/>
            <a:t>if</a:t>
          </a:r>
          <a:endParaRPr lang="en-US" sz="4700" kern="1200"/>
        </a:p>
      </dsp:txBody>
      <dsp:txXfrm>
        <a:off x="0" y="3829050"/>
        <a:ext cx="4869656" cy="12763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4C0E987-14AD-468B-93BC-F49B2B0422F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en-US"/>
              <a:t>ITCS 102 Computer Programming</a:t>
            </a:r>
          </a:p>
        </p:txBody>
      </p:sp>
      <p:sp>
        <p:nvSpPr>
          <p:cNvPr id="43011" name="Rectangle 3">
            <a:extLst>
              <a:ext uri="{FF2B5EF4-FFF2-40B4-BE49-F238E27FC236}">
                <a16:creationId xmlns:a16="http://schemas.microsoft.com/office/drawing/2014/main" id="{DA4983F0-6806-4FE4-AEFE-7B8C8D516297}"/>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43012" name="Rectangle 4">
            <a:extLst>
              <a:ext uri="{FF2B5EF4-FFF2-40B4-BE49-F238E27FC236}">
                <a16:creationId xmlns:a16="http://schemas.microsoft.com/office/drawing/2014/main" id="{3DFC360A-CE41-424C-8E23-AD208AC2B086}"/>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en-US"/>
              <a:t>Dr. B. KARLIK</a:t>
            </a:r>
          </a:p>
        </p:txBody>
      </p:sp>
      <p:sp>
        <p:nvSpPr>
          <p:cNvPr id="43013" name="Rectangle 5">
            <a:extLst>
              <a:ext uri="{FF2B5EF4-FFF2-40B4-BE49-F238E27FC236}">
                <a16:creationId xmlns:a16="http://schemas.microsoft.com/office/drawing/2014/main" id="{27FFDC13-FC8E-45ED-93A2-46D699A3533F}"/>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8E1A32D4-86D3-644E-8C4C-25387AAA5AC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0966C7D-792B-419C-9F62-2D83AF09F95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en-US"/>
              <a:t>ITCS 102 Computer Programming</a:t>
            </a:r>
          </a:p>
        </p:txBody>
      </p:sp>
      <p:sp>
        <p:nvSpPr>
          <p:cNvPr id="3075" name="Rectangle 3">
            <a:extLst>
              <a:ext uri="{FF2B5EF4-FFF2-40B4-BE49-F238E27FC236}">
                <a16:creationId xmlns:a16="http://schemas.microsoft.com/office/drawing/2014/main" id="{BB2E07A2-627A-4BF7-ACF2-8B71F5103024}"/>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a:extLst>
              <a:ext uri="{FF2B5EF4-FFF2-40B4-BE49-F238E27FC236}">
                <a16:creationId xmlns:a16="http://schemas.microsoft.com/office/drawing/2014/main" id="{2709AB2C-60F8-8C42-A52B-71343768F12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0B5C130D-892E-457A-85A2-DFEE352698A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a16="http://schemas.microsoft.com/office/drawing/2014/main" id="{6AFF127E-7ACE-42A2-9D55-A4D274EF512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en-US"/>
              <a:t>Dr. B. KARLIK</a:t>
            </a:r>
          </a:p>
        </p:txBody>
      </p:sp>
      <p:sp>
        <p:nvSpPr>
          <p:cNvPr id="3079" name="Rectangle 7">
            <a:extLst>
              <a:ext uri="{FF2B5EF4-FFF2-40B4-BE49-F238E27FC236}">
                <a16:creationId xmlns:a16="http://schemas.microsoft.com/office/drawing/2014/main" id="{20F13197-7C1D-4638-85CE-FF77003E34EF}"/>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A49A3F9F-551A-7D42-9BD1-10690EB75119}" type="slidenum">
              <a:rPr lang="en-US" altLang="en-US"/>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2FABBE2-6043-FD48-AF26-4B201C0AB127}"/>
              </a:ext>
            </a:extLst>
          </p:cNvPr>
          <p:cNvSpPr>
            <a:spLocks noGrp="1" noChangeArrowheads="1"/>
          </p:cNvSpPr>
          <p:nvPr>
            <p:ph type="hdr" sz="quarter"/>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ITCS 102 Computer Programming</a:t>
            </a:r>
          </a:p>
        </p:txBody>
      </p:sp>
      <p:sp>
        <p:nvSpPr>
          <p:cNvPr id="5123" name="Rectangle 6">
            <a:extLst>
              <a:ext uri="{FF2B5EF4-FFF2-40B4-BE49-F238E27FC236}">
                <a16:creationId xmlns:a16="http://schemas.microsoft.com/office/drawing/2014/main" id="{AC647831-35CA-704D-9AA4-5756696823DE}"/>
              </a:ext>
            </a:extLst>
          </p:cNvPr>
          <p:cNvSpPr>
            <a:spLocks noGrp="1" noChangeArrowheads="1"/>
          </p:cNvSpPr>
          <p:nvPr>
            <p:ph type="ftr" sz="quarter" idx="4"/>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Dr. B. KARLIK</a:t>
            </a:r>
          </a:p>
        </p:txBody>
      </p:sp>
      <p:sp>
        <p:nvSpPr>
          <p:cNvPr id="5124" name="Rectangle 7">
            <a:extLst>
              <a:ext uri="{FF2B5EF4-FFF2-40B4-BE49-F238E27FC236}">
                <a16:creationId xmlns:a16="http://schemas.microsoft.com/office/drawing/2014/main" id="{D6798C63-0B06-0944-90E8-D2A7DB7FB5EE}"/>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476C2A2-7DF4-C145-80C2-75A99EC0D702}" type="slidenum">
              <a:rPr lang="en-US" altLang="en-US" sz="1200"/>
              <a:pPr/>
              <a:t>1</a:t>
            </a:fld>
            <a:endParaRPr lang="en-US" altLang="en-US" sz="1200"/>
          </a:p>
        </p:txBody>
      </p:sp>
      <p:sp>
        <p:nvSpPr>
          <p:cNvPr id="5125" name="Rectangle 2">
            <a:extLst>
              <a:ext uri="{FF2B5EF4-FFF2-40B4-BE49-F238E27FC236}">
                <a16:creationId xmlns:a16="http://schemas.microsoft.com/office/drawing/2014/main" id="{115787A7-AB50-EB41-B177-CEBC8887D93F}"/>
              </a:ext>
            </a:extLst>
          </p:cNvPr>
          <p:cNvSpPr>
            <a:spLocks noGrp="1" noRot="1" noChangeAspect="1" noChangeArrowheads="1" noTextEdit="1"/>
          </p:cNvSpPr>
          <p:nvPr>
            <p:ph type="sldImg"/>
          </p:nvPr>
        </p:nvSpPr>
        <p:spPr>
          <a:solidFill>
            <a:srgbClr val="FFFFFF"/>
          </a:solidFill>
          <a:ln/>
        </p:spPr>
      </p:sp>
      <p:sp>
        <p:nvSpPr>
          <p:cNvPr id="5126" name="Rectangle 3">
            <a:extLst>
              <a:ext uri="{FF2B5EF4-FFF2-40B4-BE49-F238E27FC236}">
                <a16:creationId xmlns:a16="http://schemas.microsoft.com/office/drawing/2014/main" id="{417794AD-8414-1741-A84F-B1B3A478BD9B}"/>
              </a:ext>
            </a:extLst>
          </p:cNvPr>
          <p:cNvSpPr>
            <a:spLocks noGrp="1" noChangeArrowheads="1"/>
          </p:cNvSpPr>
          <p:nvPr>
            <p:ph type="body" idx="1"/>
          </p:nvPr>
        </p:nvSpPr>
        <p:spPr>
          <a:solidFill>
            <a:srgbClr val="FFFFFF"/>
          </a:solidFill>
          <a:ln>
            <a:solidFill>
              <a:srgbClr val="000000"/>
            </a:solidFill>
            <a:miter lim="800000"/>
            <a:headEnd/>
            <a:tailEnd/>
          </a:ln>
        </p:spPr>
        <p:txBody>
          <a:bodyPr lIns="89940" tIns="44970" rIns="89940" bIns="44970"/>
          <a:lstStyle/>
          <a:p>
            <a:pPr eaLnBrk="1" hangingPunct="1"/>
            <a:endParaRPr lang="tr-T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96C91799-2877-7D49-881A-6FAF295DB46F}"/>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2271737A-CC05-7D4B-82C8-89136B73CF91}"/>
              </a:ext>
            </a:extLst>
          </p:cNvPr>
          <p:cNvSpPr>
            <a:spLocks noGrp="1" noChangeArrowheads="1"/>
          </p:cNvSpPr>
          <p:nvPr>
            <p:ph type="body" idx="1"/>
          </p:nvPr>
        </p:nvSpPr>
        <p:spPr>
          <a:noFill/>
        </p:spPr>
        <p:txBody>
          <a:bodyPr/>
          <a:lstStyle/>
          <a:p>
            <a:r>
              <a:rPr lang="en-US" altLang="en-US" dirty="0"/>
              <a:t>"Thirty Days Hath September..." or "Thirty Days Has September..." is a traditional verse mnemonic used to remember the number of days in the months of the Julian and Gregorian calendars. It arose as an oral tradition and exists in many variants. It is currently earliest attested in English,  but was and remains common throughout Europe as well.</a:t>
            </a:r>
          </a:p>
        </p:txBody>
      </p:sp>
      <p:sp>
        <p:nvSpPr>
          <p:cNvPr id="31748" name="Header Placeholder 3">
            <a:extLst>
              <a:ext uri="{FF2B5EF4-FFF2-40B4-BE49-F238E27FC236}">
                <a16:creationId xmlns:a16="http://schemas.microsoft.com/office/drawing/2014/main" id="{E5555817-527C-0048-A1AE-AE2C8D67D86F}"/>
              </a:ext>
            </a:extLst>
          </p:cNvPr>
          <p:cNvSpPr>
            <a:spLocks noGrp="1"/>
          </p:cNvSpPr>
          <p:nvPr>
            <p:ph type="hdr" sz="quarter"/>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ITCS 102 Computer Programming</a:t>
            </a:r>
          </a:p>
        </p:txBody>
      </p:sp>
      <p:sp>
        <p:nvSpPr>
          <p:cNvPr id="31749" name="Footer Placeholder 4">
            <a:extLst>
              <a:ext uri="{FF2B5EF4-FFF2-40B4-BE49-F238E27FC236}">
                <a16:creationId xmlns:a16="http://schemas.microsoft.com/office/drawing/2014/main" id="{9C700A18-070A-8240-9B47-A69B21C1038C}"/>
              </a:ext>
            </a:extLst>
          </p:cNvPr>
          <p:cNvSpPr>
            <a:spLocks noGrp="1"/>
          </p:cNvSpPr>
          <p:nvPr>
            <p:ph type="ftr" sz="quarter" idx="4"/>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Dr. B. KARLIK</a:t>
            </a:r>
          </a:p>
        </p:txBody>
      </p:sp>
      <p:sp>
        <p:nvSpPr>
          <p:cNvPr id="31750" name="Slide Number Placeholder 5">
            <a:extLst>
              <a:ext uri="{FF2B5EF4-FFF2-40B4-BE49-F238E27FC236}">
                <a16:creationId xmlns:a16="http://schemas.microsoft.com/office/drawing/2014/main" id="{D097383B-A37B-BF43-9BBB-BB7E19881607}"/>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BCC46A-6C5A-9F44-B51F-705E31F037F1}" type="slidenum">
              <a:rPr lang="en-US" altLang="en-US" sz="1200"/>
              <a:pPr/>
              <a:t>16</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1586-0D32-456B-9FBC-06F8D07E5313}"/>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38636A-D32F-478D-BAAE-FDF894721CC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9BFB2046-69F8-8245-BC76-A7BDC4D55BD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ED105C8C-0F11-AA4A-AFE2-14E21899773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37BB0FB-02CB-8146-B550-D7DA37DA9C2E}"/>
              </a:ext>
            </a:extLst>
          </p:cNvPr>
          <p:cNvSpPr>
            <a:spLocks noGrp="1" noChangeArrowheads="1"/>
          </p:cNvSpPr>
          <p:nvPr>
            <p:ph type="sldNum" sz="quarter" idx="12"/>
          </p:nvPr>
        </p:nvSpPr>
        <p:spPr>
          <a:ln/>
        </p:spPr>
        <p:txBody>
          <a:bodyPr/>
          <a:lstStyle>
            <a:lvl1pPr>
              <a:defRPr/>
            </a:lvl1pPr>
          </a:lstStyle>
          <a:p>
            <a:fld id="{1CB151D5-5BAC-8E46-B800-9619BBCFFAB2}" type="slidenum">
              <a:rPr lang="en-US" altLang="en-US"/>
              <a:pPr/>
              <a:t>‹#›</a:t>
            </a:fld>
            <a:endParaRPr lang="en-US" altLang="en-US"/>
          </a:p>
        </p:txBody>
      </p:sp>
    </p:spTree>
    <p:extLst>
      <p:ext uri="{BB962C8B-B14F-4D97-AF65-F5344CB8AC3E}">
        <p14:creationId xmlns:p14="http://schemas.microsoft.com/office/powerpoint/2010/main" val="332117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580D9-3F35-4B11-B7A0-D80F8B36FB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754696-C48A-42B9-9EB3-B2831DB05A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762F045-0EBA-DD40-B608-37FCBD928AF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2800DD2C-085D-8C42-A475-4E8D2A6B09F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8F5A251-E0DD-824F-BFCD-B5CD2D54AE65}"/>
              </a:ext>
            </a:extLst>
          </p:cNvPr>
          <p:cNvSpPr>
            <a:spLocks noGrp="1" noChangeArrowheads="1"/>
          </p:cNvSpPr>
          <p:nvPr>
            <p:ph type="sldNum" sz="quarter" idx="12"/>
          </p:nvPr>
        </p:nvSpPr>
        <p:spPr>
          <a:ln/>
        </p:spPr>
        <p:txBody>
          <a:bodyPr/>
          <a:lstStyle>
            <a:lvl1pPr>
              <a:defRPr/>
            </a:lvl1pPr>
          </a:lstStyle>
          <a:p>
            <a:fld id="{34322A2F-6820-304E-87B0-97CCC3A91E67}" type="slidenum">
              <a:rPr lang="en-US" altLang="en-US"/>
              <a:pPr/>
              <a:t>‹#›</a:t>
            </a:fld>
            <a:endParaRPr lang="en-US" altLang="en-US"/>
          </a:p>
        </p:txBody>
      </p:sp>
    </p:spTree>
    <p:extLst>
      <p:ext uri="{BB962C8B-B14F-4D97-AF65-F5344CB8AC3E}">
        <p14:creationId xmlns:p14="http://schemas.microsoft.com/office/powerpoint/2010/main" val="379840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EE6889-8BD0-44D2-ADAE-1C8228CEFD1C}"/>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C609E0-4E5E-4384-B117-2D06AB24A058}"/>
              </a:ext>
            </a:extLst>
          </p:cNvPr>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0F161E4-F1F6-A347-B9EC-AFCCEAA384E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81BED46-CF7E-1443-A3E5-CD11BBF5067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813D706-A2F4-364A-B554-36E0938668F8}"/>
              </a:ext>
            </a:extLst>
          </p:cNvPr>
          <p:cNvSpPr>
            <a:spLocks noGrp="1" noChangeArrowheads="1"/>
          </p:cNvSpPr>
          <p:nvPr>
            <p:ph type="sldNum" sz="quarter" idx="12"/>
          </p:nvPr>
        </p:nvSpPr>
        <p:spPr>
          <a:ln/>
        </p:spPr>
        <p:txBody>
          <a:bodyPr/>
          <a:lstStyle>
            <a:lvl1pPr>
              <a:defRPr/>
            </a:lvl1pPr>
          </a:lstStyle>
          <a:p>
            <a:fld id="{271CF94A-CE52-F044-839B-7BD16F01E52C}" type="slidenum">
              <a:rPr lang="en-US" altLang="en-US"/>
              <a:pPr/>
              <a:t>‹#›</a:t>
            </a:fld>
            <a:endParaRPr lang="en-US" altLang="en-US"/>
          </a:p>
        </p:txBody>
      </p:sp>
    </p:spTree>
    <p:extLst>
      <p:ext uri="{BB962C8B-B14F-4D97-AF65-F5344CB8AC3E}">
        <p14:creationId xmlns:p14="http://schemas.microsoft.com/office/powerpoint/2010/main" val="3749269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320D-735D-454E-91CB-60AB31EF14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A9BFB-31F4-42DF-920D-E750564D8C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4E3BED8-DB56-4647-B40F-E0BBFC5E11F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44B0E91-D8CF-664F-957E-49CE647C810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59D54A9-981A-4542-8C27-0C2B51B07191}"/>
              </a:ext>
            </a:extLst>
          </p:cNvPr>
          <p:cNvSpPr>
            <a:spLocks noGrp="1" noChangeArrowheads="1"/>
          </p:cNvSpPr>
          <p:nvPr>
            <p:ph type="sldNum" sz="quarter" idx="12"/>
          </p:nvPr>
        </p:nvSpPr>
        <p:spPr>
          <a:ln/>
        </p:spPr>
        <p:txBody>
          <a:bodyPr/>
          <a:lstStyle>
            <a:lvl1pPr>
              <a:defRPr/>
            </a:lvl1pPr>
          </a:lstStyle>
          <a:p>
            <a:fld id="{EA68479A-195B-FD4C-9EA6-E768CC02CB3C}" type="slidenum">
              <a:rPr lang="en-US" altLang="en-US"/>
              <a:pPr/>
              <a:t>‹#›</a:t>
            </a:fld>
            <a:endParaRPr lang="en-US" altLang="en-US"/>
          </a:p>
        </p:txBody>
      </p:sp>
    </p:spTree>
    <p:extLst>
      <p:ext uri="{BB962C8B-B14F-4D97-AF65-F5344CB8AC3E}">
        <p14:creationId xmlns:p14="http://schemas.microsoft.com/office/powerpoint/2010/main" val="745124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DF53-13C6-4D7F-8E06-FF6BDCC2D811}"/>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AD8F16-98BE-4C40-9B62-1606BD63122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068F4DF5-356A-1946-AA8F-4CD3D599C97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C3723A8-1340-3D47-A4A6-E1D75C6B6FC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7CE5092-806B-9C46-81D9-280ECA291E23}"/>
              </a:ext>
            </a:extLst>
          </p:cNvPr>
          <p:cNvSpPr>
            <a:spLocks noGrp="1" noChangeArrowheads="1"/>
          </p:cNvSpPr>
          <p:nvPr>
            <p:ph type="sldNum" sz="quarter" idx="12"/>
          </p:nvPr>
        </p:nvSpPr>
        <p:spPr>
          <a:ln/>
        </p:spPr>
        <p:txBody>
          <a:bodyPr/>
          <a:lstStyle>
            <a:lvl1pPr>
              <a:defRPr/>
            </a:lvl1pPr>
          </a:lstStyle>
          <a:p>
            <a:fld id="{9D071025-3789-3D47-AA39-05C7947737E6}" type="slidenum">
              <a:rPr lang="en-US" altLang="en-US"/>
              <a:pPr/>
              <a:t>‹#›</a:t>
            </a:fld>
            <a:endParaRPr lang="en-US" altLang="en-US"/>
          </a:p>
        </p:txBody>
      </p:sp>
    </p:spTree>
    <p:extLst>
      <p:ext uri="{BB962C8B-B14F-4D97-AF65-F5344CB8AC3E}">
        <p14:creationId xmlns:p14="http://schemas.microsoft.com/office/powerpoint/2010/main" val="94141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FE22-596A-46AC-A186-19211917E3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4871EA-ED27-4516-9460-3AC3C532E0A0}"/>
              </a:ext>
            </a:extLst>
          </p:cNvPr>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91CD1A-8410-48C2-80D3-9C94E248D8B2}"/>
              </a:ext>
            </a:extLst>
          </p:cNvPr>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497C1BD-ACD9-8149-B990-898EA780CD5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69E9CC8-8383-904A-A656-B15CF43003D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619451D-2066-EC4B-B086-3808DE89582C}"/>
              </a:ext>
            </a:extLst>
          </p:cNvPr>
          <p:cNvSpPr>
            <a:spLocks noGrp="1" noChangeArrowheads="1"/>
          </p:cNvSpPr>
          <p:nvPr>
            <p:ph type="sldNum" sz="quarter" idx="12"/>
          </p:nvPr>
        </p:nvSpPr>
        <p:spPr>
          <a:ln/>
        </p:spPr>
        <p:txBody>
          <a:bodyPr/>
          <a:lstStyle>
            <a:lvl1pPr>
              <a:defRPr/>
            </a:lvl1pPr>
          </a:lstStyle>
          <a:p>
            <a:fld id="{848263FB-7371-E64B-BBCD-6E2FEDFCD91E}" type="slidenum">
              <a:rPr lang="en-US" altLang="en-US"/>
              <a:pPr/>
              <a:t>‹#›</a:t>
            </a:fld>
            <a:endParaRPr lang="en-US" altLang="en-US"/>
          </a:p>
        </p:txBody>
      </p:sp>
    </p:spTree>
    <p:extLst>
      <p:ext uri="{BB962C8B-B14F-4D97-AF65-F5344CB8AC3E}">
        <p14:creationId xmlns:p14="http://schemas.microsoft.com/office/powerpoint/2010/main" val="255685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92E5-269D-4BC3-AE0A-8C9A43A8BE7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6F2C09-4395-4CFA-AD37-B1937EA33F6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785F40-F8E0-4C89-B0CE-462740A3BEAD}"/>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6C13AB-9A4D-434A-B7EF-739AFD493DD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ADD887-39A5-4021-9475-E61F327DDB6D}"/>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1209AA4-25F4-0D4D-92B4-ECC65387AF7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4D05F10E-437F-5B47-828C-1846CCABBC5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B48E0882-9A75-D843-B092-99AEF4405799}"/>
              </a:ext>
            </a:extLst>
          </p:cNvPr>
          <p:cNvSpPr>
            <a:spLocks noGrp="1" noChangeArrowheads="1"/>
          </p:cNvSpPr>
          <p:nvPr>
            <p:ph type="sldNum" sz="quarter" idx="12"/>
          </p:nvPr>
        </p:nvSpPr>
        <p:spPr>
          <a:ln/>
        </p:spPr>
        <p:txBody>
          <a:bodyPr/>
          <a:lstStyle>
            <a:lvl1pPr>
              <a:defRPr/>
            </a:lvl1pPr>
          </a:lstStyle>
          <a:p>
            <a:fld id="{1D9C8ABA-4267-D147-95B5-1BA8C47D55C1}" type="slidenum">
              <a:rPr lang="en-US" altLang="en-US"/>
              <a:pPr/>
              <a:t>‹#›</a:t>
            </a:fld>
            <a:endParaRPr lang="en-US" altLang="en-US"/>
          </a:p>
        </p:txBody>
      </p:sp>
    </p:spTree>
    <p:extLst>
      <p:ext uri="{BB962C8B-B14F-4D97-AF65-F5344CB8AC3E}">
        <p14:creationId xmlns:p14="http://schemas.microsoft.com/office/powerpoint/2010/main" val="1805839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3D43-C273-48C7-9FA0-EE600F2CD882}"/>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C780E57-8DD6-CC4E-A69A-0CAA9468673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49E75241-FD73-0C46-B49D-3C52241DCB0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F7F5F34A-70D1-724B-BA8E-DC7E25003772}"/>
              </a:ext>
            </a:extLst>
          </p:cNvPr>
          <p:cNvSpPr>
            <a:spLocks noGrp="1" noChangeArrowheads="1"/>
          </p:cNvSpPr>
          <p:nvPr>
            <p:ph type="sldNum" sz="quarter" idx="12"/>
          </p:nvPr>
        </p:nvSpPr>
        <p:spPr>
          <a:ln/>
        </p:spPr>
        <p:txBody>
          <a:bodyPr/>
          <a:lstStyle>
            <a:lvl1pPr>
              <a:defRPr/>
            </a:lvl1pPr>
          </a:lstStyle>
          <a:p>
            <a:fld id="{0256C9AC-45DC-304C-83F4-87907D7F3EAD}" type="slidenum">
              <a:rPr lang="en-US" altLang="en-US"/>
              <a:pPr/>
              <a:t>‹#›</a:t>
            </a:fld>
            <a:endParaRPr lang="en-US" altLang="en-US"/>
          </a:p>
        </p:txBody>
      </p:sp>
    </p:spTree>
    <p:extLst>
      <p:ext uri="{BB962C8B-B14F-4D97-AF65-F5344CB8AC3E}">
        <p14:creationId xmlns:p14="http://schemas.microsoft.com/office/powerpoint/2010/main" val="193048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8EC3665-5677-5047-B35D-AFBD515506C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2234F61C-E84F-884B-86A0-C9CAD902F16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F18718E5-1B7A-464D-BF07-596493840FC2}"/>
              </a:ext>
            </a:extLst>
          </p:cNvPr>
          <p:cNvSpPr>
            <a:spLocks noGrp="1" noChangeArrowheads="1"/>
          </p:cNvSpPr>
          <p:nvPr>
            <p:ph type="sldNum" sz="quarter" idx="12"/>
          </p:nvPr>
        </p:nvSpPr>
        <p:spPr>
          <a:ln/>
        </p:spPr>
        <p:txBody>
          <a:bodyPr/>
          <a:lstStyle>
            <a:lvl1pPr>
              <a:defRPr/>
            </a:lvl1pPr>
          </a:lstStyle>
          <a:p>
            <a:fld id="{F015AF51-99B3-EB44-A491-72A8AD8A03B8}" type="slidenum">
              <a:rPr lang="en-US" altLang="en-US"/>
              <a:pPr/>
              <a:t>‹#›</a:t>
            </a:fld>
            <a:endParaRPr lang="en-US" altLang="en-US"/>
          </a:p>
        </p:txBody>
      </p:sp>
    </p:spTree>
    <p:extLst>
      <p:ext uri="{BB962C8B-B14F-4D97-AF65-F5344CB8AC3E}">
        <p14:creationId xmlns:p14="http://schemas.microsoft.com/office/powerpoint/2010/main" val="128024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79D2-71F0-4D19-92EC-1F63A42FF3E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C7E379-2005-4458-8266-7C7236F7F7A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7A4EE8-774D-412E-93FD-85A85F0BB64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63B025DC-145E-F94A-A04C-AE488684183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64D52106-5844-1141-B384-26B9E78919B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6C482875-E1DB-0040-9CB5-DEF1EE9E09E1}"/>
              </a:ext>
            </a:extLst>
          </p:cNvPr>
          <p:cNvSpPr>
            <a:spLocks noGrp="1" noChangeArrowheads="1"/>
          </p:cNvSpPr>
          <p:nvPr>
            <p:ph type="sldNum" sz="quarter" idx="12"/>
          </p:nvPr>
        </p:nvSpPr>
        <p:spPr>
          <a:ln/>
        </p:spPr>
        <p:txBody>
          <a:bodyPr/>
          <a:lstStyle>
            <a:lvl1pPr>
              <a:defRPr/>
            </a:lvl1pPr>
          </a:lstStyle>
          <a:p>
            <a:fld id="{07E4884B-671D-564D-AE62-4DE6AF19211E}" type="slidenum">
              <a:rPr lang="en-US" altLang="en-US"/>
              <a:pPr/>
              <a:t>‹#›</a:t>
            </a:fld>
            <a:endParaRPr lang="en-US" altLang="en-US"/>
          </a:p>
        </p:txBody>
      </p:sp>
    </p:spTree>
    <p:extLst>
      <p:ext uri="{BB962C8B-B14F-4D97-AF65-F5344CB8AC3E}">
        <p14:creationId xmlns:p14="http://schemas.microsoft.com/office/powerpoint/2010/main" val="149051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4E11-9429-4BA0-9D40-B157FB05A15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1E25B0-6CBA-4C7B-89ED-F3B85379A0C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086261CC-29DF-4DFA-BF02-9256CEBA678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40BABA30-07F2-AF46-B19D-A747D0F2F36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31395FB-FFBA-BB44-B315-6FA5A6A999D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59691A5-FF17-0849-9587-99BDF8958E0C}"/>
              </a:ext>
            </a:extLst>
          </p:cNvPr>
          <p:cNvSpPr>
            <a:spLocks noGrp="1" noChangeArrowheads="1"/>
          </p:cNvSpPr>
          <p:nvPr>
            <p:ph type="sldNum" sz="quarter" idx="12"/>
          </p:nvPr>
        </p:nvSpPr>
        <p:spPr>
          <a:ln/>
        </p:spPr>
        <p:txBody>
          <a:bodyPr/>
          <a:lstStyle>
            <a:lvl1pPr>
              <a:defRPr/>
            </a:lvl1pPr>
          </a:lstStyle>
          <a:p>
            <a:fld id="{4D292A17-22CA-D045-9108-78888C78B778}" type="slidenum">
              <a:rPr lang="en-US" altLang="en-US"/>
              <a:pPr/>
              <a:t>‹#›</a:t>
            </a:fld>
            <a:endParaRPr lang="en-US" altLang="en-US"/>
          </a:p>
        </p:txBody>
      </p:sp>
    </p:spTree>
    <p:extLst>
      <p:ext uri="{BB962C8B-B14F-4D97-AF65-F5344CB8AC3E}">
        <p14:creationId xmlns:p14="http://schemas.microsoft.com/office/powerpoint/2010/main" val="150128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E45CF47-AC3A-2545-A6BF-E3CAE0D817C0}"/>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1D19809-897E-F340-AEB1-A29E9882F2B1}"/>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AEEB74F-65B7-4466-86CE-2EE51AC9BAA3}"/>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B80105AB-9CAF-4150-A829-70D64C8AE49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66370BD5-03E9-4634-8819-18C2D5F92F28}"/>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6E319F15-2135-2D46-9D57-CB198AC780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Rock_paper_scissors#/media/File:Rock-paper-scissors.svg"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onsip.com/voip-resources/smb-tips/10-sample-call-center-greeting-scrip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4101">
            <a:extLst>
              <a:ext uri="{FF2B5EF4-FFF2-40B4-BE49-F238E27FC236}">
                <a16:creationId xmlns:a16="http://schemas.microsoft.com/office/drawing/2014/main" id="{326CE631-D766-4BC1-A6C8-2E684BCD380B}"/>
              </a:ext>
            </a:extLst>
          </p:cNvPr>
          <p:cNvPicPr>
            <a:picLocks noChangeAspect="1"/>
          </p:cNvPicPr>
          <p:nvPr/>
        </p:nvPicPr>
        <p:blipFill rotWithShape="1">
          <a:blip r:embed="rId3">
            <a:alphaModFix amt="50000"/>
          </a:blip>
          <a:srcRect r="12668" b="2"/>
          <a:stretch/>
        </p:blipFill>
        <p:spPr>
          <a:xfrm>
            <a:off x="20" y="1"/>
            <a:ext cx="9143980" cy="6857999"/>
          </a:xfrm>
          <a:prstGeom prst="rect">
            <a:avLst/>
          </a:prstGeom>
        </p:spPr>
      </p:pic>
      <p:sp>
        <p:nvSpPr>
          <p:cNvPr id="4098" name="Rectangle 2">
            <a:extLst>
              <a:ext uri="{FF2B5EF4-FFF2-40B4-BE49-F238E27FC236}">
                <a16:creationId xmlns:a16="http://schemas.microsoft.com/office/drawing/2014/main" id="{BBE5DC03-D92E-F44C-BD46-E2B24CD70D33}"/>
              </a:ext>
            </a:extLst>
          </p:cNvPr>
          <p:cNvSpPr>
            <a:spLocks noGrp="1" noChangeArrowheads="1"/>
          </p:cNvSpPr>
          <p:nvPr>
            <p:ph type="ctrTitle"/>
          </p:nvPr>
        </p:nvSpPr>
        <p:spPr>
          <a:xfrm>
            <a:off x="1143000" y="1122362"/>
            <a:ext cx="6858000" cy="2900518"/>
          </a:xfrm>
        </p:spPr>
        <p:txBody>
          <a:bodyPr lIns="92075" tIns="46038" rIns="92075" bIns="46038">
            <a:normAutofit/>
          </a:bodyPr>
          <a:lstStyle/>
          <a:p>
            <a:pPr eaLnBrk="1" hangingPunct="1"/>
            <a:br>
              <a:rPr lang="en-US" altLang="en-US">
                <a:solidFill>
                  <a:srgbClr val="FFFFFF"/>
                </a:solidFill>
              </a:rPr>
            </a:br>
            <a:r>
              <a:rPr lang="tr-TR" altLang="en-US">
                <a:solidFill>
                  <a:srgbClr val="FFFFFF"/>
                </a:solidFill>
              </a:rPr>
              <a:t>Selection</a:t>
            </a:r>
            <a:endParaRPr lang="en-US" altLang="en-US" i="1">
              <a:solidFill>
                <a:srgbClr val="FFFFFF"/>
              </a:solidFill>
            </a:endParaRPr>
          </a:p>
        </p:txBody>
      </p:sp>
      <p:sp>
        <p:nvSpPr>
          <p:cNvPr id="4100" name="Slide Number Placeholder 1">
            <a:extLst>
              <a:ext uri="{FF2B5EF4-FFF2-40B4-BE49-F238E27FC236}">
                <a16:creationId xmlns:a16="http://schemas.microsoft.com/office/drawing/2014/main" id="{472C04FC-4B74-AB4B-905F-0E4683227129}"/>
              </a:ext>
            </a:extLst>
          </p:cNvPr>
          <p:cNvSpPr>
            <a:spLocks noGrp="1"/>
          </p:cNvSpPr>
          <p:nvPr>
            <p:ph type="sldNum" sz="quarter" idx="12"/>
          </p:nvPr>
        </p:nvSpPr>
        <p:spPr>
          <a:xfrm>
            <a:off x="6457950" y="6356350"/>
            <a:ext cx="2057400" cy="365125"/>
          </a:xfrm>
        </p:spPr>
        <p:txBody>
          <a:bodyPr>
            <a:norm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spcAft>
                <a:spcPts val="600"/>
              </a:spcAft>
              <a:buFontTx/>
              <a:buNone/>
            </a:pPr>
            <a:fld id="{4A15A93E-B2E2-2044-916A-E890BA9D7553}" type="slidenum">
              <a:rPr lang="en-US" altLang="en-US" sz="1000">
                <a:solidFill>
                  <a:srgbClr val="FFFFFF"/>
                </a:solidFill>
              </a:rPr>
              <a:pPr>
                <a:spcBef>
                  <a:spcPct val="0"/>
                </a:spcBef>
                <a:spcAft>
                  <a:spcPts val="600"/>
                </a:spcAft>
                <a:buFontTx/>
                <a:buNone/>
              </a:pPr>
              <a:t>1</a:t>
            </a:fld>
            <a:endParaRPr lang="en-US" altLang="en-US" sz="10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008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9" name="Rectangle 2">
            <a:extLst>
              <a:ext uri="{FF2B5EF4-FFF2-40B4-BE49-F238E27FC236}">
                <a16:creationId xmlns:a16="http://schemas.microsoft.com/office/drawing/2014/main" id="{72C7C85B-7420-5140-B21F-53DCEF6609DC}"/>
              </a:ext>
            </a:extLst>
          </p:cNvPr>
          <p:cNvSpPr>
            <a:spLocks noGrp="1" noChangeArrowheads="1"/>
          </p:cNvSpPr>
          <p:nvPr>
            <p:ph type="title"/>
          </p:nvPr>
        </p:nvSpPr>
        <p:spPr>
          <a:xfrm>
            <a:off x="628650" y="621792"/>
            <a:ext cx="3596367" cy="5413248"/>
          </a:xfrm>
        </p:spPr>
        <p:txBody>
          <a:bodyPr>
            <a:normAutofit/>
          </a:bodyPr>
          <a:lstStyle/>
          <a:p>
            <a:pPr eaLnBrk="1" hangingPunct="1"/>
            <a:r>
              <a:rPr lang="en-US" altLang="en-US" sz="4500">
                <a:solidFill>
                  <a:schemeClr val="bg1"/>
                </a:solidFill>
              </a:rPr>
              <a:t>The </a:t>
            </a:r>
            <a:r>
              <a:rPr lang="en-US" altLang="en-US" sz="4500" b="1">
                <a:solidFill>
                  <a:schemeClr val="bg1"/>
                </a:solidFill>
                <a:latin typeface="Courier New" panose="02070309020205020404" pitchFamily="49" charset="0"/>
              </a:rPr>
              <a:t>else</a:t>
            </a:r>
            <a:r>
              <a:rPr lang="en-US" altLang="en-US" sz="4500">
                <a:solidFill>
                  <a:schemeClr val="bg1"/>
                </a:solidFill>
              </a:rPr>
              <a:t> statement</a:t>
            </a:r>
          </a:p>
        </p:txBody>
      </p:sp>
      <p:sp>
        <p:nvSpPr>
          <p:cNvPr id="24580" name="Rectangle 3">
            <a:extLst>
              <a:ext uri="{FF2B5EF4-FFF2-40B4-BE49-F238E27FC236}">
                <a16:creationId xmlns:a16="http://schemas.microsoft.com/office/drawing/2014/main" id="{69ED8E0C-0099-E546-B839-4E6D1F7F6839}"/>
              </a:ext>
            </a:extLst>
          </p:cNvPr>
          <p:cNvSpPr>
            <a:spLocks noGrp="1" noChangeArrowheads="1"/>
          </p:cNvSpPr>
          <p:nvPr>
            <p:ph type="body" idx="1"/>
          </p:nvPr>
        </p:nvSpPr>
        <p:spPr>
          <a:xfrm>
            <a:off x="4633916" y="621792"/>
            <a:ext cx="4402580" cy="5413248"/>
          </a:xfrm>
        </p:spPr>
        <p:txBody>
          <a:bodyPr anchor="ctr">
            <a:normAutofit/>
          </a:bodyPr>
          <a:lstStyle/>
          <a:p>
            <a:pPr eaLnBrk="1" hangingPunct="1"/>
            <a:r>
              <a:rPr lang="en-US" altLang="en-US" sz="2100" dirty="0"/>
              <a:t>Can only occur after an </a:t>
            </a:r>
            <a:r>
              <a:rPr lang="en-US" altLang="en-US" sz="2100" b="1" dirty="0">
                <a:latin typeface="Courier New" panose="02070309020205020404" pitchFamily="49" charset="0"/>
              </a:rPr>
              <a:t>if</a:t>
            </a:r>
            <a:r>
              <a:rPr lang="en-US" altLang="en-US" sz="2100" dirty="0"/>
              <a:t> statement</a:t>
            </a:r>
          </a:p>
          <a:p>
            <a:pPr eaLnBrk="1" hangingPunct="1"/>
            <a:r>
              <a:rPr lang="en-US" altLang="en-US" sz="2100" dirty="0"/>
              <a:t>Is only executed when the </a:t>
            </a:r>
            <a:r>
              <a:rPr lang="en-US" altLang="en-US" sz="2100" b="1" dirty="0">
                <a:latin typeface="Courier New" panose="02070309020205020404" pitchFamily="49" charset="0"/>
              </a:rPr>
              <a:t>if</a:t>
            </a:r>
            <a:r>
              <a:rPr lang="en-US" altLang="en-US" sz="2100" dirty="0"/>
              <a:t>’s block does not execute</a:t>
            </a:r>
          </a:p>
          <a:p>
            <a:pPr marL="0" indent="0" eaLnBrk="1" hangingPunct="1">
              <a:buNone/>
            </a:pPr>
            <a:endParaRPr lang="en-US" altLang="en-US" sz="2100" dirty="0"/>
          </a:p>
          <a:p>
            <a:pPr marL="0" indent="0" eaLnBrk="1" hangingPunct="1">
              <a:buNone/>
            </a:pPr>
            <a:r>
              <a:rPr lang="en-US" altLang="en-US" sz="2100" dirty="0">
                <a:latin typeface="Courier New" panose="02070309020205020404" pitchFamily="49" charset="0"/>
                <a:cs typeface="Courier New" panose="02070309020205020404" pitchFamily="49" charset="0"/>
              </a:rPr>
              <a:t>if condition:</a:t>
            </a:r>
          </a:p>
          <a:p>
            <a:pPr marL="0" indent="0" eaLnBrk="1" hangingPunct="1">
              <a:buNone/>
            </a:pPr>
            <a:r>
              <a:rPr lang="en-US" altLang="en-US" sz="2100" dirty="0">
                <a:latin typeface="Courier New" panose="02070309020205020404" pitchFamily="49" charset="0"/>
                <a:cs typeface="Courier New" panose="02070309020205020404" pitchFamily="49" charset="0"/>
              </a:rPr>
              <a:t> #condition: True do this</a:t>
            </a:r>
          </a:p>
          <a:p>
            <a:pPr marL="0" indent="0" eaLnBrk="1" hangingPunct="1">
              <a:buNone/>
            </a:pPr>
            <a:r>
              <a:rPr lang="en-US" altLang="en-US" sz="2100" dirty="0">
                <a:latin typeface="Courier New" panose="02070309020205020404" pitchFamily="49" charset="0"/>
                <a:cs typeface="Courier New" panose="02070309020205020404" pitchFamily="49" charset="0"/>
              </a:rPr>
              <a:t>  statement(s) </a:t>
            </a:r>
          </a:p>
          <a:p>
            <a:pPr marL="0" indent="0" eaLnBrk="1" hangingPunct="1">
              <a:buNone/>
            </a:pPr>
            <a:r>
              <a:rPr lang="en-US" altLang="en-US" sz="2100" dirty="0">
                <a:latin typeface="Courier New" panose="02070309020205020404" pitchFamily="49" charset="0"/>
                <a:cs typeface="Courier New" panose="02070309020205020404" pitchFamily="49" charset="0"/>
              </a:rPr>
              <a:t>else:</a:t>
            </a:r>
          </a:p>
          <a:p>
            <a:pPr marL="0" indent="0" eaLnBrk="1" hangingPunct="1">
              <a:buNone/>
            </a:pPr>
            <a:r>
              <a:rPr lang="en-US" altLang="en-US" sz="2100" dirty="0">
                <a:latin typeface="Courier New" panose="02070309020205020404" pitchFamily="49" charset="0"/>
                <a:cs typeface="Courier New" panose="02070309020205020404" pitchFamily="49" charset="0"/>
              </a:rPr>
              <a:t> #condition: False do this </a:t>
            </a:r>
          </a:p>
          <a:p>
            <a:pPr marL="0" indent="0" eaLnBrk="1" hangingPunct="1">
              <a:buNone/>
            </a:pPr>
            <a:r>
              <a:rPr lang="en-US" altLang="en-US" sz="2100" dirty="0">
                <a:latin typeface="Courier" pitchFamily="2" charset="0"/>
              </a:rPr>
              <a:t>  </a:t>
            </a:r>
            <a:r>
              <a:rPr lang="en-US" altLang="en-US" sz="2100" dirty="0">
                <a:latin typeface="Courier New" panose="02070309020205020404" pitchFamily="49" charset="0"/>
                <a:cs typeface="Courier New" panose="02070309020205020404" pitchFamily="49" charset="0"/>
              </a:rPr>
              <a:t>statement(s)</a:t>
            </a:r>
            <a:endParaRPr lang="en-US" altLang="en-US" sz="2100" dirty="0">
              <a:latin typeface="Courier" pitchFamily="2" charset="0"/>
            </a:endParaRPr>
          </a:p>
        </p:txBody>
      </p:sp>
      <p:sp>
        <p:nvSpPr>
          <p:cNvPr id="24578" name="Slide Number Placeholder 5">
            <a:extLst>
              <a:ext uri="{FF2B5EF4-FFF2-40B4-BE49-F238E27FC236}">
                <a16:creationId xmlns:a16="http://schemas.microsoft.com/office/drawing/2014/main" id="{E2BA71F0-DF60-6043-9EA4-DAB81EAD20A6}"/>
              </a:ext>
            </a:extLst>
          </p:cNvPr>
          <p:cNvSpPr>
            <a:spLocks noGrp="1"/>
          </p:cNvSpPr>
          <p:nvPr>
            <p:ph type="sldNum" sz="quarter" idx="12"/>
          </p:nvPr>
        </p:nvSpPr>
        <p:spPr>
          <a:xfrm>
            <a:off x="7934325" y="6356350"/>
            <a:ext cx="581025" cy="365125"/>
          </a:xfrm>
        </p:spPr>
        <p:txBody>
          <a:bodyPr>
            <a:norm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spcAft>
                <a:spcPts val="600"/>
              </a:spcAft>
              <a:buFontTx/>
              <a:buNone/>
            </a:pPr>
            <a:fld id="{8E549C4F-DB8E-9A43-8595-94AF74C14995}" type="slidenum">
              <a:rPr lang="en-US" altLang="en-US" sz="1800"/>
              <a:pPr>
                <a:lnSpc>
                  <a:spcPct val="90000"/>
                </a:lnSpc>
                <a:spcBef>
                  <a:spcPct val="0"/>
                </a:spcBef>
                <a:spcAft>
                  <a:spcPts val="600"/>
                </a:spcAft>
                <a:buFontTx/>
                <a:buNone/>
              </a:pPr>
              <a:t>10</a:t>
            </a:fld>
            <a:endParaRPr lang="en-US"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A672AED-17AB-4648-AF70-9B1454D89B6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64F1A5-9CE9-A449-BE83-810132982ADA}" type="slidenum">
              <a:rPr lang="en-US" altLang="en-US" sz="1400"/>
              <a:pPr>
                <a:spcBef>
                  <a:spcPct val="0"/>
                </a:spcBef>
                <a:buFontTx/>
                <a:buNone/>
              </a:pPr>
              <a:t>11</a:t>
            </a:fld>
            <a:endParaRPr lang="en-US" altLang="en-US" sz="1400"/>
          </a:p>
        </p:txBody>
      </p:sp>
      <p:sp>
        <p:nvSpPr>
          <p:cNvPr id="9219" name="Rectangle 2">
            <a:extLst>
              <a:ext uri="{FF2B5EF4-FFF2-40B4-BE49-F238E27FC236}">
                <a16:creationId xmlns:a16="http://schemas.microsoft.com/office/drawing/2014/main" id="{68B5B9FD-517F-C441-8411-F2DB05A43A9B}"/>
              </a:ext>
            </a:extLst>
          </p:cNvPr>
          <p:cNvSpPr>
            <a:spLocks noChangeArrowheads="1"/>
          </p:cNvSpPr>
          <p:nvPr/>
        </p:nvSpPr>
        <p:spPr bwMode="auto">
          <a:xfrm>
            <a:off x="3581400" y="838200"/>
            <a:ext cx="5410200"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a:latin typeface="Courier New" panose="02070309020205020404" pitchFamily="49" charset="0"/>
              </a:rPr>
              <a:t>'''</a:t>
            </a:r>
            <a:r>
              <a:rPr lang="en-AU" altLang="en-US" sz="1800" b="1" dirty="0">
                <a:latin typeface="+mj-lt"/>
              </a:rPr>
              <a:t>Read in a number and determine if it’s odd or even.</a:t>
            </a:r>
          </a:p>
          <a:p>
            <a:pPr eaLnBrk="1" hangingPunct="1">
              <a:buFontTx/>
              <a:buNone/>
            </a:pPr>
            <a:r>
              <a:rPr lang="en-US" altLang="en-US" sz="1800" b="1" dirty="0">
                <a:latin typeface="Courier New" panose="02070309020205020404" pitchFamily="49" charset="0"/>
              </a:rPr>
              <a:t>'''</a:t>
            </a:r>
          </a:p>
          <a:p>
            <a:pPr eaLnBrk="1" hangingPunct="1">
              <a:buFontTx/>
              <a:buNone/>
            </a:pPr>
            <a:r>
              <a:rPr lang="en-US" altLang="en-US" sz="1800" b="1" dirty="0">
                <a:latin typeface="Courier New" panose="02070309020205020404" pitchFamily="49" charset="0"/>
              </a:rPr>
              <a:t>number=int(input('Enter a number: '))</a:t>
            </a:r>
          </a:p>
          <a:p>
            <a:pPr eaLnBrk="1" hangingPunct="1">
              <a:buFontTx/>
              <a:buNone/>
            </a:pPr>
            <a:endParaRPr lang="en-US" altLang="en-US" sz="1800" b="1" dirty="0">
              <a:latin typeface="Courier New" panose="02070309020205020404" pitchFamily="49" charset="0"/>
            </a:endParaRPr>
          </a:p>
          <a:p>
            <a:pPr eaLnBrk="1" hangingPunct="1">
              <a:buFontTx/>
              <a:buNone/>
            </a:pPr>
            <a:r>
              <a:rPr lang="en-US" altLang="en-US" sz="1800" b="1" dirty="0">
                <a:latin typeface="Courier New" panose="02070309020205020404" pitchFamily="49" charset="0"/>
              </a:rPr>
              <a:t>if number % 2 != 0:</a:t>
            </a:r>
          </a:p>
          <a:p>
            <a:pPr eaLnBrk="1" hangingPunct="1">
              <a:buFontTx/>
              <a:buNone/>
            </a:pPr>
            <a:r>
              <a:rPr lang="en-US" altLang="en-US" sz="1800" b="1" dirty="0">
                <a:latin typeface="Courier New" panose="02070309020205020404" pitchFamily="49" charset="0"/>
              </a:rPr>
              <a:t>    print(</a:t>
            </a:r>
            <a:r>
              <a:rPr lang="en-US" altLang="en-US" sz="1800" b="1" dirty="0" err="1">
                <a:latin typeface="Courier New" panose="02070309020205020404" pitchFamily="49" charset="0"/>
              </a:rPr>
              <a:t>number,'is</a:t>
            </a:r>
            <a:r>
              <a:rPr lang="en-US" altLang="en-US" sz="1800" b="1" dirty="0">
                <a:latin typeface="Courier New" panose="02070309020205020404" pitchFamily="49" charset="0"/>
              </a:rPr>
              <a:t> odd’)</a:t>
            </a:r>
          </a:p>
          <a:p>
            <a:pPr eaLnBrk="1" hangingPunct="1">
              <a:buFontTx/>
              <a:buNone/>
            </a:pPr>
            <a:r>
              <a:rPr lang="en-US" altLang="en-US" sz="1800" b="1" dirty="0">
                <a:latin typeface="Courier New" panose="02070309020205020404" pitchFamily="49" charset="0"/>
              </a:rPr>
              <a:t>else:</a:t>
            </a:r>
          </a:p>
          <a:p>
            <a:pPr eaLnBrk="1" hangingPunct="1">
              <a:buFontTx/>
              <a:buNone/>
            </a:pPr>
            <a:r>
              <a:rPr lang="en-US" altLang="en-US" sz="1800" b="1" dirty="0">
                <a:latin typeface="Courier New" panose="02070309020205020404" pitchFamily="49" charset="0"/>
              </a:rPr>
              <a:t>    print(</a:t>
            </a:r>
            <a:r>
              <a:rPr lang="en-US" altLang="en-US" sz="1800" b="1" dirty="0" err="1">
                <a:latin typeface="Courier New" panose="02070309020205020404" pitchFamily="49" charset="0"/>
              </a:rPr>
              <a:t>number,’is</a:t>
            </a:r>
            <a:r>
              <a:rPr lang="en-US" altLang="en-US" sz="1800" b="1" dirty="0">
                <a:latin typeface="Courier New" panose="02070309020205020404" pitchFamily="49" charset="0"/>
              </a:rPr>
              <a:t> even')</a:t>
            </a:r>
          </a:p>
          <a:p>
            <a:pPr eaLnBrk="1" hangingPunct="1">
              <a:spcBef>
                <a:spcPct val="0"/>
              </a:spcBef>
              <a:buFontTx/>
              <a:buNone/>
            </a:pPr>
            <a:endParaRPr lang="en-AU" altLang="en-US" sz="1800" b="1" dirty="0">
              <a:solidFill>
                <a:srgbClr val="000000"/>
              </a:solidFill>
              <a:latin typeface="Courier New" panose="02070309020205020404" pitchFamily="49" charset="0"/>
            </a:endParaRPr>
          </a:p>
        </p:txBody>
      </p:sp>
      <p:sp>
        <p:nvSpPr>
          <p:cNvPr id="9220" name="Text Box 3">
            <a:extLst>
              <a:ext uri="{FF2B5EF4-FFF2-40B4-BE49-F238E27FC236}">
                <a16:creationId xmlns:a16="http://schemas.microsoft.com/office/drawing/2014/main" id="{21D911FD-8388-D842-B6EF-A1AFEABD449A}"/>
              </a:ext>
            </a:extLst>
          </p:cNvPr>
          <p:cNvSpPr txBox="1">
            <a:spLocks noChangeArrowheads="1"/>
          </p:cNvSpPr>
          <p:nvPr/>
        </p:nvSpPr>
        <p:spPr bwMode="auto">
          <a:xfrm>
            <a:off x="152400" y="152400"/>
            <a:ext cx="44958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i="1" dirty="0"/>
              <a:t>Example:  </a:t>
            </a:r>
          </a:p>
        </p:txBody>
      </p:sp>
      <p:sp>
        <p:nvSpPr>
          <p:cNvPr id="9221" name="Rectangle 4">
            <a:extLst>
              <a:ext uri="{FF2B5EF4-FFF2-40B4-BE49-F238E27FC236}">
                <a16:creationId xmlns:a16="http://schemas.microsoft.com/office/drawing/2014/main" id="{E8273FFC-E61B-E040-A8E2-323C7F96CBA9}"/>
              </a:ext>
            </a:extLst>
          </p:cNvPr>
          <p:cNvSpPr>
            <a:spLocks noGrp="1" noChangeArrowheads="1"/>
          </p:cNvSpPr>
          <p:nvPr>
            <p:ph type="body" idx="1"/>
          </p:nvPr>
        </p:nvSpPr>
        <p:spPr>
          <a:xfrm>
            <a:off x="304800" y="838200"/>
            <a:ext cx="3200400" cy="5638800"/>
          </a:xfrm>
          <a:noFill/>
          <a:ln>
            <a:solidFill>
              <a:schemeClr val="tx1"/>
            </a:solidFill>
            <a:miter lim="800000"/>
            <a:headEnd/>
            <a:tailEnd/>
          </a:ln>
        </p:spPr>
        <p:txBody>
          <a:bodyPr lIns="182880"/>
          <a:lstStyle/>
          <a:p>
            <a:pPr eaLnBrk="1" hangingPunct="1">
              <a:spcBef>
                <a:spcPct val="0"/>
              </a:spcBef>
              <a:buFontTx/>
              <a:buNone/>
            </a:pPr>
            <a:endParaRPr lang="en-AU" altLang="en-US" sz="1600" b="1" dirty="0">
              <a:solidFill>
                <a:srgbClr val="000000"/>
              </a:solidFill>
              <a:latin typeface="Arial" panose="020B0604020202020204" pitchFamily="34" charset="0"/>
            </a:endParaRPr>
          </a:p>
          <a:p>
            <a:pPr eaLnBrk="1" hangingPunct="1">
              <a:spcBef>
                <a:spcPct val="0"/>
              </a:spcBef>
              <a:buFontTx/>
              <a:buNone/>
            </a:pPr>
            <a:r>
              <a:rPr lang="en-AU" altLang="en-US" sz="1600" b="1" dirty="0">
                <a:solidFill>
                  <a:srgbClr val="0000FF"/>
                </a:solidFill>
              </a:rPr>
              <a:t>Read in a number, and print it if it is odd or even.</a:t>
            </a: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r>
              <a:rPr lang="en-AU" altLang="en-US" sz="1600" b="1" dirty="0">
                <a:solidFill>
                  <a:schemeClr val="bg2"/>
                </a:solidFill>
                <a:latin typeface="Arial" panose="020B0604020202020204" pitchFamily="34" charset="0"/>
              </a:rPr>
              <a:t>output “Enter an integer”</a:t>
            </a:r>
          </a:p>
          <a:p>
            <a:pPr eaLnBrk="1" hangingPunct="1">
              <a:spcBef>
                <a:spcPct val="0"/>
              </a:spcBef>
              <a:buFontTx/>
              <a:buNone/>
            </a:pPr>
            <a:r>
              <a:rPr lang="en-AU" altLang="en-US" sz="1600" b="1" dirty="0">
                <a:solidFill>
                  <a:schemeClr val="bg2"/>
                </a:solidFill>
                <a:latin typeface="Arial" panose="020B0604020202020204" pitchFamily="34" charset="0"/>
              </a:rPr>
              <a:t>input number</a:t>
            </a:r>
          </a:p>
          <a:p>
            <a:pPr eaLnBrk="1" hangingPunct="1">
              <a:spcBef>
                <a:spcPct val="0"/>
              </a:spcBef>
              <a:buFontTx/>
              <a:buNone/>
            </a:pPr>
            <a:endParaRPr lang="en-AU" altLang="en-US" sz="1600" b="1" dirty="0">
              <a:solidFill>
                <a:schemeClr val="bg2"/>
              </a:solidFill>
              <a:latin typeface="Arial" panose="020B0604020202020204" pitchFamily="34" charset="0"/>
            </a:endParaRPr>
          </a:p>
          <a:p>
            <a:pPr eaLnBrk="1" hangingPunct="1">
              <a:spcBef>
                <a:spcPct val="0"/>
              </a:spcBef>
              <a:buFontTx/>
              <a:buNone/>
            </a:pPr>
            <a:endParaRPr lang="en-AU" altLang="en-US" sz="1600" b="1" dirty="0">
              <a:solidFill>
                <a:schemeClr val="bg2"/>
              </a:solidFill>
              <a:latin typeface="Arial" panose="020B0604020202020204" pitchFamily="34" charset="0"/>
            </a:endParaRPr>
          </a:p>
          <a:p>
            <a:pPr eaLnBrk="1" hangingPunct="1">
              <a:spcBef>
                <a:spcPct val="0"/>
              </a:spcBef>
              <a:buFontTx/>
              <a:buNone/>
            </a:pPr>
            <a:r>
              <a:rPr lang="en-AU" altLang="en-US" sz="1600" b="1" dirty="0">
                <a:solidFill>
                  <a:schemeClr val="bg2"/>
                </a:solidFill>
                <a:latin typeface="Arial" panose="020B0604020202020204" pitchFamily="34" charset="0"/>
              </a:rPr>
              <a:t>if (number is odd)</a:t>
            </a:r>
          </a:p>
          <a:p>
            <a:pPr eaLnBrk="1" hangingPunct="1">
              <a:spcBef>
                <a:spcPct val="0"/>
              </a:spcBef>
              <a:buFontTx/>
              <a:buNone/>
            </a:pPr>
            <a:r>
              <a:rPr lang="en-AU" altLang="en-US" sz="1600" b="1" dirty="0">
                <a:solidFill>
                  <a:schemeClr val="bg2"/>
                </a:solidFill>
                <a:latin typeface="Arial" panose="020B0604020202020204" pitchFamily="34" charset="0"/>
              </a:rPr>
              <a:t>then</a:t>
            </a:r>
          </a:p>
          <a:p>
            <a:pPr eaLnBrk="1" hangingPunct="1">
              <a:spcBef>
                <a:spcPct val="0"/>
              </a:spcBef>
              <a:buFontTx/>
              <a:buNone/>
            </a:pPr>
            <a:r>
              <a:rPr lang="en-AU" altLang="en-US" sz="1600" b="1" dirty="0">
                <a:solidFill>
                  <a:schemeClr val="bg2"/>
                </a:solidFill>
                <a:latin typeface="Arial" panose="020B0604020202020204" pitchFamily="34" charset="0"/>
              </a:rPr>
              <a:t>   output number is odd</a:t>
            </a:r>
          </a:p>
          <a:p>
            <a:pPr eaLnBrk="1" hangingPunct="1">
              <a:spcBef>
                <a:spcPct val="0"/>
              </a:spcBef>
              <a:buFontTx/>
              <a:buNone/>
            </a:pPr>
            <a:r>
              <a:rPr lang="en-AU" altLang="en-US" sz="1600" b="1" dirty="0">
                <a:solidFill>
                  <a:schemeClr val="bg2"/>
                </a:solidFill>
                <a:latin typeface="Arial" panose="020B0604020202020204" pitchFamily="34" charset="0"/>
                <a:sym typeface="Symbol" pitchFamily="2" charset="2"/>
              </a:rPr>
              <a:t>else</a:t>
            </a:r>
          </a:p>
          <a:p>
            <a:pPr eaLnBrk="1" hangingPunct="1">
              <a:spcBef>
                <a:spcPct val="0"/>
              </a:spcBef>
              <a:buFontTx/>
              <a:buNone/>
            </a:pPr>
            <a:r>
              <a:rPr lang="en-AU" altLang="en-US" sz="1600" b="1" dirty="0">
                <a:solidFill>
                  <a:schemeClr val="bg2"/>
                </a:solidFill>
                <a:latin typeface="Arial" panose="020B0604020202020204" pitchFamily="34" charset="0"/>
                <a:sym typeface="Symbol" pitchFamily="2" charset="2"/>
              </a:rPr>
              <a:t>   output </a:t>
            </a:r>
            <a:r>
              <a:rPr lang="en-AU" altLang="en-US" sz="1600" b="1" dirty="0">
                <a:solidFill>
                  <a:schemeClr val="bg2"/>
                </a:solidFill>
                <a:latin typeface="Arial" panose="020B0604020202020204" pitchFamily="34" charset="0"/>
              </a:rPr>
              <a:t>number is even</a:t>
            </a:r>
            <a:endParaRPr lang="en-AU" altLang="en-US" sz="1600" b="1" dirty="0">
              <a:solidFill>
                <a:schemeClr val="bg2"/>
              </a:solidFill>
              <a:latin typeface="Arial" panose="020B0604020202020204" pitchFamily="34" charset="0"/>
              <a:sym typeface="Symbol" pitchFamily="2" charset="2"/>
            </a:endParaRPr>
          </a:p>
          <a:p>
            <a:pPr eaLnBrk="1" hangingPunct="1">
              <a:spcBef>
                <a:spcPct val="0"/>
              </a:spcBef>
              <a:buFontTx/>
              <a:buNone/>
            </a:pPr>
            <a:endParaRPr lang="en-AU" altLang="en-US" sz="1600" b="1" dirty="0">
              <a:latin typeface="Arial" panose="020B0604020202020204" pitchFamily="34" charset="0"/>
              <a:sym typeface="Symbol" pitchFamily="2" charset="2"/>
            </a:endParaRPr>
          </a:p>
        </p:txBody>
      </p:sp>
      <p:sp>
        <p:nvSpPr>
          <p:cNvPr id="6" name="Rectangle 5">
            <a:extLst>
              <a:ext uri="{FF2B5EF4-FFF2-40B4-BE49-F238E27FC236}">
                <a16:creationId xmlns:a16="http://schemas.microsoft.com/office/drawing/2014/main" id="{B7B69EBC-05A9-A84A-996C-3450DAABD399}"/>
              </a:ext>
            </a:extLst>
          </p:cNvPr>
          <p:cNvSpPr/>
          <p:nvPr/>
        </p:nvSpPr>
        <p:spPr>
          <a:xfrm>
            <a:off x="3886200" y="4581128"/>
            <a:ext cx="4572000" cy="830997"/>
          </a:xfrm>
          <a:prstGeom prst="rect">
            <a:avLst/>
          </a:prstGeom>
        </p:spPr>
        <p:txBody>
          <a:bodyPr>
            <a:spAutoFit/>
          </a:bodyPr>
          <a:lstStyle/>
          <a:p>
            <a:r>
              <a:rPr lang="en-US" dirty="0">
                <a:solidFill>
                  <a:schemeClr val="accent2">
                    <a:lumMod val="75000"/>
                  </a:schemeClr>
                </a:solidFill>
              </a:rPr>
              <a:t>Enter a number: 23</a:t>
            </a:r>
          </a:p>
          <a:p>
            <a:r>
              <a:rPr lang="en-US" dirty="0">
                <a:solidFill>
                  <a:schemeClr val="accent2">
                    <a:lumMod val="75000"/>
                  </a:schemeClr>
                </a:solidFill>
              </a:rPr>
              <a:t>23 is odd</a:t>
            </a:r>
          </a:p>
        </p:txBody>
      </p:sp>
      <p:sp>
        <p:nvSpPr>
          <p:cNvPr id="7" name="Rectangle 6">
            <a:extLst>
              <a:ext uri="{FF2B5EF4-FFF2-40B4-BE49-F238E27FC236}">
                <a16:creationId xmlns:a16="http://schemas.microsoft.com/office/drawing/2014/main" id="{76AF8EF3-9DC0-F441-BFCE-FE32685C00BE}"/>
              </a:ext>
            </a:extLst>
          </p:cNvPr>
          <p:cNvSpPr/>
          <p:nvPr/>
        </p:nvSpPr>
        <p:spPr>
          <a:xfrm>
            <a:off x="3888432" y="5550331"/>
            <a:ext cx="4572000" cy="830997"/>
          </a:xfrm>
          <a:prstGeom prst="rect">
            <a:avLst/>
          </a:prstGeom>
        </p:spPr>
        <p:txBody>
          <a:bodyPr>
            <a:spAutoFit/>
          </a:bodyPr>
          <a:lstStyle/>
          <a:p>
            <a:r>
              <a:rPr lang="en-US" dirty="0">
                <a:solidFill>
                  <a:schemeClr val="accent2">
                    <a:lumMod val="75000"/>
                  </a:schemeClr>
                </a:solidFill>
              </a:rPr>
              <a:t>Enter a number: 380</a:t>
            </a:r>
          </a:p>
          <a:p>
            <a:r>
              <a:rPr lang="en-US" dirty="0">
                <a:solidFill>
                  <a:schemeClr val="accent2">
                    <a:lumMod val="75000"/>
                  </a:schemeClr>
                </a:solidFill>
              </a:rPr>
              <a:t>380 is even</a:t>
            </a:r>
          </a:p>
        </p:txBody>
      </p:sp>
    </p:spTree>
    <p:extLst>
      <p:ext uri="{BB962C8B-B14F-4D97-AF65-F5344CB8AC3E}">
        <p14:creationId xmlns:p14="http://schemas.microsoft.com/office/powerpoint/2010/main" val="3047697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A672AED-17AB-4648-AF70-9B1454D89B6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64F1A5-9CE9-A449-BE83-810132982ADA}" type="slidenum">
              <a:rPr lang="en-US" altLang="en-US" sz="1400"/>
              <a:pPr>
                <a:spcBef>
                  <a:spcPct val="0"/>
                </a:spcBef>
                <a:buFontTx/>
                <a:buNone/>
              </a:pPr>
              <a:t>12</a:t>
            </a:fld>
            <a:endParaRPr lang="en-US" altLang="en-US" sz="1400"/>
          </a:p>
        </p:txBody>
      </p:sp>
      <p:sp>
        <p:nvSpPr>
          <p:cNvPr id="9219" name="Rectangle 2">
            <a:extLst>
              <a:ext uri="{FF2B5EF4-FFF2-40B4-BE49-F238E27FC236}">
                <a16:creationId xmlns:a16="http://schemas.microsoft.com/office/drawing/2014/main" id="{68B5B9FD-517F-C441-8411-F2DB05A43A9B}"/>
              </a:ext>
            </a:extLst>
          </p:cNvPr>
          <p:cNvSpPr>
            <a:spLocks noChangeArrowheads="1"/>
          </p:cNvSpPr>
          <p:nvPr/>
        </p:nvSpPr>
        <p:spPr bwMode="auto">
          <a:xfrm>
            <a:off x="3581400" y="838200"/>
            <a:ext cx="5410200"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a:latin typeface="Courier New" panose="02070309020205020404" pitchFamily="49" charset="0"/>
              </a:rPr>
              <a:t>'''</a:t>
            </a:r>
            <a:r>
              <a:rPr lang="en-AU" altLang="en-US" sz="1800" b="1" dirty="0">
                <a:latin typeface="+mj-lt"/>
              </a:rPr>
              <a:t>Read in a number and determine if it’s odd or even.</a:t>
            </a:r>
          </a:p>
          <a:p>
            <a:pPr eaLnBrk="1" hangingPunct="1">
              <a:buFontTx/>
              <a:buNone/>
            </a:pPr>
            <a:r>
              <a:rPr lang="en-US" altLang="en-US" sz="1800" b="1" dirty="0">
                <a:latin typeface="Courier New" panose="02070309020205020404" pitchFamily="49" charset="0"/>
              </a:rPr>
              <a:t>'''</a:t>
            </a:r>
          </a:p>
          <a:p>
            <a:pPr eaLnBrk="1" hangingPunct="1">
              <a:buFontTx/>
              <a:buNone/>
            </a:pPr>
            <a:r>
              <a:rPr lang="en-US" altLang="en-US" sz="1800" b="1" dirty="0">
                <a:latin typeface="Courier New" panose="02070309020205020404" pitchFamily="49" charset="0"/>
              </a:rPr>
              <a:t>number=int(input('Enter a number: '))</a:t>
            </a:r>
          </a:p>
          <a:p>
            <a:pPr eaLnBrk="1" hangingPunct="1">
              <a:buFontTx/>
              <a:buNone/>
            </a:pPr>
            <a:endParaRPr lang="en-US" altLang="en-US" sz="1800" b="1" dirty="0">
              <a:latin typeface="Courier New" panose="02070309020205020404" pitchFamily="49" charset="0"/>
            </a:endParaRPr>
          </a:p>
          <a:p>
            <a:pPr eaLnBrk="1" hangingPunct="1">
              <a:buFontTx/>
              <a:buNone/>
            </a:pPr>
            <a:r>
              <a:rPr lang="en-US" altLang="en-US" sz="1800" b="1" dirty="0">
                <a:latin typeface="Courier New" panose="02070309020205020404" pitchFamily="49" charset="0"/>
              </a:rPr>
              <a:t>if number % 2 == 1:</a:t>
            </a:r>
          </a:p>
          <a:p>
            <a:pPr eaLnBrk="1" hangingPunct="1">
              <a:buFontTx/>
              <a:buNone/>
            </a:pPr>
            <a:r>
              <a:rPr lang="en-US" altLang="en-US" sz="1800" b="1" dirty="0">
                <a:latin typeface="Courier New" panose="02070309020205020404" pitchFamily="49" charset="0"/>
              </a:rPr>
              <a:t>    print(</a:t>
            </a:r>
            <a:r>
              <a:rPr lang="en-US" altLang="en-US" sz="1800" b="1" dirty="0" err="1">
                <a:latin typeface="Courier New" panose="02070309020205020404" pitchFamily="49" charset="0"/>
              </a:rPr>
              <a:t>number,'is</a:t>
            </a:r>
            <a:r>
              <a:rPr lang="en-US" altLang="en-US" sz="1800" b="1" dirty="0">
                <a:latin typeface="Courier New" panose="02070309020205020404" pitchFamily="49" charset="0"/>
              </a:rPr>
              <a:t> odd’)</a:t>
            </a:r>
          </a:p>
          <a:p>
            <a:pPr eaLnBrk="1" hangingPunct="1">
              <a:buFontTx/>
              <a:buNone/>
            </a:pPr>
            <a:r>
              <a:rPr lang="en-US" altLang="en-US" sz="1800" b="1" dirty="0">
                <a:latin typeface="Courier New" panose="02070309020205020404" pitchFamily="49" charset="0"/>
              </a:rPr>
              <a:t>else:</a:t>
            </a:r>
          </a:p>
          <a:p>
            <a:pPr eaLnBrk="1" hangingPunct="1">
              <a:buFontTx/>
              <a:buNone/>
            </a:pPr>
            <a:r>
              <a:rPr lang="en-US" altLang="en-US" sz="1800" b="1" dirty="0">
                <a:latin typeface="Courier New" panose="02070309020205020404" pitchFamily="49" charset="0"/>
              </a:rPr>
              <a:t>    print(</a:t>
            </a:r>
            <a:r>
              <a:rPr lang="en-US" altLang="en-US" sz="1800" b="1" dirty="0" err="1">
                <a:latin typeface="Courier New" panose="02070309020205020404" pitchFamily="49" charset="0"/>
              </a:rPr>
              <a:t>number,’is</a:t>
            </a:r>
            <a:r>
              <a:rPr lang="en-US" altLang="en-US" sz="1800" b="1" dirty="0">
                <a:latin typeface="Courier New" panose="02070309020205020404" pitchFamily="49" charset="0"/>
              </a:rPr>
              <a:t> even')</a:t>
            </a:r>
          </a:p>
          <a:p>
            <a:pPr eaLnBrk="1" hangingPunct="1">
              <a:spcBef>
                <a:spcPct val="0"/>
              </a:spcBef>
              <a:buFontTx/>
              <a:buNone/>
            </a:pPr>
            <a:endParaRPr lang="en-AU" altLang="en-US" sz="1800" b="1" dirty="0">
              <a:solidFill>
                <a:srgbClr val="000000"/>
              </a:solidFill>
              <a:latin typeface="Courier New" panose="02070309020205020404" pitchFamily="49" charset="0"/>
            </a:endParaRPr>
          </a:p>
        </p:txBody>
      </p:sp>
      <p:sp>
        <p:nvSpPr>
          <p:cNvPr id="9220" name="Text Box 3">
            <a:extLst>
              <a:ext uri="{FF2B5EF4-FFF2-40B4-BE49-F238E27FC236}">
                <a16:creationId xmlns:a16="http://schemas.microsoft.com/office/drawing/2014/main" id="{21D911FD-8388-D842-B6EF-A1AFEABD449A}"/>
              </a:ext>
            </a:extLst>
          </p:cNvPr>
          <p:cNvSpPr txBox="1">
            <a:spLocks noChangeArrowheads="1"/>
          </p:cNvSpPr>
          <p:nvPr/>
        </p:nvSpPr>
        <p:spPr bwMode="auto">
          <a:xfrm>
            <a:off x="152400" y="152400"/>
            <a:ext cx="44958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i="1" dirty="0"/>
              <a:t>Example:  </a:t>
            </a:r>
          </a:p>
        </p:txBody>
      </p:sp>
      <p:sp>
        <p:nvSpPr>
          <p:cNvPr id="9221" name="Rectangle 4">
            <a:extLst>
              <a:ext uri="{FF2B5EF4-FFF2-40B4-BE49-F238E27FC236}">
                <a16:creationId xmlns:a16="http://schemas.microsoft.com/office/drawing/2014/main" id="{E8273FFC-E61B-E040-A8E2-323C7F96CBA9}"/>
              </a:ext>
            </a:extLst>
          </p:cNvPr>
          <p:cNvSpPr>
            <a:spLocks noGrp="1" noChangeArrowheads="1"/>
          </p:cNvSpPr>
          <p:nvPr>
            <p:ph type="body" idx="1"/>
          </p:nvPr>
        </p:nvSpPr>
        <p:spPr>
          <a:xfrm>
            <a:off x="304800" y="838200"/>
            <a:ext cx="3200400" cy="5638800"/>
          </a:xfrm>
          <a:noFill/>
          <a:ln>
            <a:solidFill>
              <a:schemeClr val="tx1"/>
            </a:solidFill>
            <a:miter lim="800000"/>
            <a:headEnd/>
            <a:tailEnd/>
          </a:ln>
        </p:spPr>
        <p:txBody>
          <a:bodyPr lIns="182880"/>
          <a:lstStyle/>
          <a:p>
            <a:pPr eaLnBrk="1" hangingPunct="1">
              <a:spcBef>
                <a:spcPct val="0"/>
              </a:spcBef>
              <a:buFontTx/>
              <a:buNone/>
            </a:pPr>
            <a:endParaRPr lang="en-AU" altLang="en-US" sz="1600" b="1" dirty="0">
              <a:solidFill>
                <a:srgbClr val="000000"/>
              </a:solidFill>
              <a:latin typeface="Arial" panose="020B0604020202020204" pitchFamily="34" charset="0"/>
            </a:endParaRPr>
          </a:p>
          <a:p>
            <a:pPr eaLnBrk="1" hangingPunct="1">
              <a:spcBef>
                <a:spcPct val="0"/>
              </a:spcBef>
              <a:buFontTx/>
              <a:buNone/>
            </a:pPr>
            <a:r>
              <a:rPr lang="en-AU" altLang="en-US" sz="1600" b="1" dirty="0">
                <a:solidFill>
                  <a:srgbClr val="0000FF"/>
                </a:solidFill>
              </a:rPr>
              <a:t>Read in a number, and print it if it is odd or even.</a:t>
            </a: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r>
              <a:rPr lang="en-AU" altLang="en-US" sz="1600" b="1" dirty="0">
                <a:solidFill>
                  <a:schemeClr val="bg2"/>
                </a:solidFill>
                <a:latin typeface="Arial" panose="020B0604020202020204" pitchFamily="34" charset="0"/>
              </a:rPr>
              <a:t>output “Enter an integer”</a:t>
            </a:r>
          </a:p>
          <a:p>
            <a:pPr eaLnBrk="1" hangingPunct="1">
              <a:spcBef>
                <a:spcPct val="0"/>
              </a:spcBef>
              <a:buFontTx/>
              <a:buNone/>
            </a:pPr>
            <a:r>
              <a:rPr lang="en-AU" altLang="en-US" sz="1600" b="1" dirty="0">
                <a:solidFill>
                  <a:schemeClr val="bg2"/>
                </a:solidFill>
                <a:latin typeface="Arial" panose="020B0604020202020204" pitchFamily="34" charset="0"/>
              </a:rPr>
              <a:t>input number</a:t>
            </a:r>
          </a:p>
          <a:p>
            <a:pPr eaLnBrk="1" hangingPunct="1">
              <a:spcBef>
                <a:spcPct val="0"/>
              </a:spcBef>
              <a:buFontTx/>
              <a:buNone/>
            </a:pPr>
            <a:endParaRPr lang="en-AU" altLang="en-US" sz="1600" b="1" dirty="0">
              <a:solidFill>
                <a:schemeClr val="bg2"/>
              </a:solidFill>
              <a:latin typeface="Arial" panose="020B0604020202020204" pitchFamily="34" charset="0"/>
            </a:endParaRPr>
          </a:p>
          <a:p>
            <a:pPr eaLnBrk="1" hangingPunct="1">
              <a:spcBef>
                <a:spcPct val="0"/>
              </a:spcBef>
              <a:buFontTx/>
              <a:buNone/>
            </a:pPr>
            <a:endParaRPr lang="en-AU" altLang="en-US" sz="1600" b="1" dirty="0">
              <a:solidFill>
                <a:schemeClr val="bg2"/>
              </a:solidFill>
              <a:latin typeface="Arial" panose="020B0604020202020204" pitchFamily="34" charset="0"/>
            </a:endParaRPr>
          </a:p>
          <a:p>
            <a:pPr eaLnBrk="1" hangingPunct="1">
              <a:spcBef>
                <a:spcPct val="0"/>
              </a:spcBef>
              <a:buFontTx/>
              <a:buNone/>
            </a:pPr>
            <a:r>
              <a:rPr lang="en-AU" altLang="en-US" sz="1600" b="1" dirty="0">
                <a:solidFill>
                  <a:schemeClr val="bg2"/>
                </a:solidFill>
                <a:latin typeface="Arial" panose="020B0604020202020204" pitchFamily="34" charset="0"/>
              </a:rPr>
              <a:t>if (number is odd)</a:t>
            </a:r>
          </a:p>
          <a:p>
            <a:pPr eaLnBrk="1" hangingPunct="1">
              <a:spcBef>
                <a:spcPct val="0"/>
              </a:spcBef>
              <a:buFontTx/>
              <a:buNone/>
            </a:pPr>
            <a:r>
              <a:rPr lang="en-AU" altLang="en-US" sz="1600" b="1" dirty="0">
                <a:solidFill>
                  <a:schemeClr val="bg2"/>
                </a:solidFill>
                <a:latin typeface="Arial" panose="020B0604020202020204" pitchFamily="34" charset="0"/>
              </a:rPr>
              <a:t>then</a:t>
            </a:r>
          </a:p>
          <a:p>
            <a:pPr eaLnBrk="1" hangingPunct="1">
              <a:spcBef>
                <a:spcPct val="0"/>
              </a:spcBef>
              <a:buFontTx/>
              <a:buNone/>
            </a:pPr>
            <a:r>
              <a:rPr lang="en-AU" altLang="en-US" sz="1600" b="1" dirty="0">
                <a:solidFill>
                  <a:schemeClr val="bg2"/>
                </a:solidFill>
                <a:latin typeface="Arial" panose="020B0604020202020204" pitchFamily="34" charset="0"/>
              </a:rPr>
              <a:t>   output number is odd</a:t>
            </a:r>
          </a:p>
          <a:p>
            <a:pPr eaLnBrk="1" hangingPunct="1">
              <a:spcBef>
                <a:spcPct val="0"/>
              </a:spcBef>
              <a:buFontTx/>
              <a:buNone/>
            </a:pPr>
            <a:r>
              <a:rPr lang="en-AU" altLang="en-US" sz="1600" b="1" dirty="0">
                <a:solidFill>
                  <a:schemeClr val="bg2"/>
                </a:solidFill>
                <a:latin typeface="Arial" panose="020B0604020202020204" pitchFamily="34" charset="0"/>
                <a:sym typeface="Symbol" pitchFamily="2" charset="2"/>
              </a:rPr>
              <a:t>else</a:t>
            </a:r>
          </a:p>
          <a:p>
            <a:pPr eaLnBrk="1" hangingPunct="1">
              <a:spcBef>
                <a:spcPct val="0"/>
              </a:spcBef>
              <a:buFontTx/>
              <a:buNone/>
            </a:pPr>
            <a:r>
              <a:rPr lang="en-AU" altLang="en-US" sz="1600" b="1" dirty="0">
                <a:solidFill>
                  <a:schemeClr val="bg2"/>
                </a:solidFill>
                <a:latin typeface="Arial" panose="020B0604020202020204" pitchFamily="34" charset="0"/>
                <a:sym typeface="Symbol" pitchFamily="2" charset="2"/>
              </a:rPr>
              <a:t>   output </a:t>
            </a:r>
            <a:r>
              <a:rPr lang="en-AU" altLang="en-US" sz="1600" b="1" dirty="0">
                <a:solidFill>
                  <a:schemeClr val="bg2"/>
                </a:solidFill>
                <a:latin typeface="Arial" panose="020B0604020202020204" pitchFamily="34" charset="0"/>
              </a:rPr>
              <a:t>number is even</a:t>
            </a:r>
            <a:endParaRPr lang="en-AU" altLang="en-US" sz="1600" b="1" dirty="0">
              <a:solidFill>
                <a:schemeClr val="bg2"/>
              </a:solidFill>
              <a:latin typeface="Arial" panose="020B0604020202020204" pitchFamily="34" charset="0"/>
              <a:sym typeface="Symbol" pitchFamily="2" charset="2"/>
            </a:endParaRPr>
          </a:p>
          <a:p>
            <a:pPr eaLnBrk="1" hangingPunct="1">
              <a:spcBef>
                <a:spcPct val="0"/>
              </a:spcBef>
              <a:buFontTx/>
              <a:buNone/>
            </a:pPr>
            <a:endParaRPr lang="en-AU" altLang="en-US" sz="1600" b="1" dirty="0">
              <a:latin typeface="Arial" panose="020B0604020202020204" pitchFamily="34" charset="0"/>
              <a:sym typeface="Symbol" pitchFamily="2" charset="2"/>
            </a:endParaRPr>
          </a:p>
        </p:txBody>
      </p:sp>
      <p:sp>
        <p:nvSpPr>
          <p:cNvPr id="6" name="Rectangle 5">
            <a:extLst>
              <a:ext uri="{FF2B5EF4-FFF2-40B4-BE49-F238E27FC236}">
                <a16:creationId xmlns:a16="http://schemas.microsoft.com/office/drawing/2014/main" id="{B7B69EBC-05A9-A84A-996C-3450DAABD399}"/>
              </a:ext>
            </a:extLst>
          </p:cNvPr>
          <p:cNvSpPr/>
          <p:nvPr/>
        </p:nvSpPr>
        <p:spPr>
          <a:xfrm>
            <a:off x="3886200" y="4581128"/>
            <a:ext cx="4572000" cy="830997"/>
          </a:xfrm>
          <a:prstGeom prst="rect">
            <a:avLst/>
          </a:prstGeom>
        </p:spPr>
        <p:txBody>
          <a:bodyPr>
            <a:spAutoFit/>
          </a:bodyPr>
          <a:lstStyle/>
          <a:p>
            <a:r>
              <a:rPr lang="en-US" dirty="0">
                <a:solidFill>
                  <a:schemeClr val="accent2">
                    <a:lumMod val="75000"/>
                  </a:schemeClr>
                </a:solidFill>
              </a:rPr>
              <a:t>Enter a number: 23</a:t>
            </a:r>
          </a:p>
          <a:p>
            <a:r>
              <a:rPr lang="en-US" dirty="0">
                <a:solidFill>
                  <a:schemeClr val="accent2">
                    <a:lumMod val="75000"/>
                  </a:schemeClr>
                </a:solidFill>
              </a:rPr>
              <a:t>23 is odd</a:t>
            </a:r>
          </a:p>
        </p:txBody>
      </p:sp>
      <p:sp>
        <p:nvSpPr>
          <p:cNvPr id="7" name="Rectangle 6">
            <a:extLst>
              <a:ext uri="{FF2B5EF4-FFF2-40B4-BE49-F238E27FC236}">
                <a16:creationId xmlns:a16="http://schemas.microsoft.com/office/drawing/2014/main" id="{76AF8EF3-9DC0-F441-BFCE-FE32685C00BE}"/>
              </a:ext>
            </a:extLst>
          </p:cNvPr>
          <p:cNvSpPr/>
          <p:nvPr/>
        </p:nvSpPr>
        <p:spPr>
          <a:xfrm>
            <a:off x="3888432" y="5550331"/>
            <a:ext cx="4572000" cy="830997"/>
          </a:xfrm>
          <a:prstGeom prst="rect">
            <a:avLst/>
          </a:prstGeom>
        </p:spPr>
        <p:txBody>
          <a:bodyPr>
            <a:spAutoFit/>
          </a:bodyPr>
          <a:lstStyle/>
          <a:p>
            <a:r>
              <a:rPr lang="en-US" dirty="0">
                <a:solidFill>
                  <a:schemeClr val="accent2">
                    <a:lumMod val="75000"/>
                  </a:schemeClr>
                </a:solidFill>
              </a:rPr>
              <a:t>Enter a number: 380</a:t>
            </a:r>
          </a:p>
          <a:p>
            <a:r>
              <a:rPr lang="en-US" dirty="0">
                <a:solidFill>
                  <a:schemeClr val="accent2">
                    <a:lumMod val="75000"/>
                  </a:schemeClr>
                </a:solidFill>
              </a:rPr>
              <a:t>380 is even</a:t>
            </a:r>
          </a:p>
        </p:txBody>
      </p:sp>
    </p:spTree>
    <p:extLst>
      <p:ext uri="{BB962C8B-B14F-4D97-AF65-F5344CB8AC3E}">
        <p14:creationId xmlns:p14="http://schemas.microsoft.com/office/powerpoint/2010/main" val="700850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A672AED-17AB-4648-AF70-9B1454D89B6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64F1A5-9CE9-A449-BE83-810132982ADA}" type="slidenum">
              <a:rPr lang="en-US" altLang="en-US" sz="1400"/>
              <a:pPr>
                <a:spcBef>
                  <a:spcPct val="0"/>
                </a:spcBef>
                <a:buFontTx/>
                <a:buNone/>
              </a:pPr>
              <a:t>13</a:t>
            </a:fld>
            <a:endParaRPr lang="en-US" altLang="en-US" sz="1400"/>
          </a:p>
        </p:txBody>
      </p:sp>
      <p:sp>
        <p:nvSpPr>
          <p:cNvPr id="9219" name="Rectangle 2">
            <a:extLst>
              <a:ext uri="{FF2B5EF4-FFF2-40B4-BE49-F238E27FC236}">
                <a16:creationId xmlns:a16="http://schemas.microsoft.com/office/drawing/2014/main" id="{68B5B9FD-517F-C441-8411-F2DB05A43A9B}"/>
              </a:ext>
            </a:extLst>
          </p:cNvPr>
          <p:cNvSpPr>
            <a:spLocks noChangeArrowheads="1"/>
          </p:cNvSpPr>
          <p:nvPr/>
        </p:nvSpPr>
        <p:spPr bwMode="auto">
          <a:xfrm>
            <a:off x="3581400" y="838200"/>
            <a:ext cx="5410200"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a:latin typeface="Courier New" panose="02070309020205020404" pitchFamily="49" charset="0"/>
              </a:rPr>
              <a:t>'''</a:t>
            </a:r>
            <a:r>
              <a:rPr lang="en-AU" altLang="en-US" sz="1800" b="1" dirty="0">
                <a:latin typeface="+mj-lt"/>
              </a:rPr>
              <a:t>Read in a number and determine if it’s odd or even.</a:t>
            </a:r>
          </a:p>
          <a:p>
            <a:pPr eaLnBrk="1" hangingPunct="1">
              <a:buFontTx/>
              <a:buNone/>
            </a:pPr>
            <a:r>
              <a:rPr lang="en-US" altLang="en-US" sz="1800" b="1" dirty="0">
                <a:latin typeface="Courier New" panose="02070309020205020404" pitchFamily="49" charset="0"/>
              </a:rPr>
              <a:t>'''</a:t>
            </a:r>
          </a:p>
          <a:p>
            <a:pPr eaLnBrk="1" hangingPunct="1">
              <a:buFontTx/>
              <a:buNone/>
            </a:pPr>
            <a:r>
              <a:rPr lang="en-US" altLang="en-US" sz="1800" b="1" dirty="0">
                <a:latin typeface="Courier New" panose="02070309020205020404" pitchFamily="49" charset="0"/>
              </a:rPr>
              <a:t>number=int(input('Enter a number: '))</a:t>
            </a:r>
          </a:p>
          <a:p>
            <a:pPr eaLnBrk="1" hangingPunct="1">
              <a:buFontTx/>
              <a:buNone/>
            </a:pPr>
            <a:endParaRPr lang="en-US" altLang="en-US" sz="1800" b="1" dirty="0">
              <a:latin typeface="Courier New" panose="02070309020205020404" pitchFamily="49" charset="0"/>
            </a:endParaRPr>
          </a:p>
          <a:p>
            <a:pPr eaLnBrk="1" hangingPunct="1">
              <a:buFontTx/>
              <a:buNone/>
            </a:pPr>
            <a:r>
              <a:rPr lang="en-US" altLang="en-US" sz="1800" b="1" dirty="0">
                <a:latin typeface="Courier New" panose="02070309020205020404" pitchFamily="49" charset="0"/>
              </a:rPr>
              <a:t>if number % 2 != 1:</a:t>
            </a:r>
          </a:p>
          <a:p>
            <a:pPr eaLnBrk="1" hangingPunct="1">
              <a:buFontTx/>
              <a:buNone/>
            </a:pPr>
            <a:r>
              <a:rPr lang="en-US" altLang="en-US" sz="1800" b="1" dirty="0">
                <a:latin typeface="Courier New" panose="02070309020205020404" pitchFamily="49" charset="0"/>
              </a:rPr>
              <a:t>    print(</a:t>
            </a:r>
            <a:r>
              <a:rPr lang="en-US" altLang="en-US" sz="1800" b="1" dirty="0" err="1">
                <a:latin typeface="Courier New" panose="02070309020205020404" pitchFamily="49" charset="0"/>
              </a:rPr>
              <a:t>number,’is</a:t>
            </a:r>
            <a:r>
              <a:rPr lang="en-US" altLang="en-US" sz="1800" b="1" dirty="0">
                <a:latin typeface="Courier New" panose="02070309020205020404" pitchFamily="49" charset="0"/>
              </a:rPr>
              <a:t> even’)</a:t>
            </a:r>
          </a:p>
          <a:p>
            <a:pPr eaLnBrk="1" hangingPunct="1">
              <a:buFontTx/>
              <a:buNone/>
            </a:pPr>
            <a:r>
              <a:rPr lang="en-US" altLang="en-US" sz="1800" b="1" dirty="0">
                <a:latin typeface="Courier New" panose="02070309020205020404" pitchFamily="49" charset="0"/>
              </a:rPr>
              <a:t>else:</a:t>
            </a:r>
          </a:p>
          <a:p>
            <a:pPr eaLnBrk="1" hangingPunct="1">
              <a:buFontTx/>
              <a:buNone/>
            </a:pPr>
            <a:r>
              <a:rPr lang="en-US" altLang="en-US" sz="1800" b="1" dirty="0">
                <a:latin typeface="Courier New" panose="02070309020205020404" pitchFamily="49" charset="0"/>
              </a:rPr>
              <a:t>    print(</a:t>
            </a:r>
            <a:r>
              <a:rPr lang="en-US" altLang="en-US" sz="1800" b="1" dirty="0" err="1">
                <a:latin typeface="Courier New" panose="02070309020205020404" pitchFamily="49" charset="0"/>
              </a:rPr>
              <a:t>number,’is</a:t>
            </a:r>
            <a:r>
              <a:rPr lang="en-US" altLang="en-US" sz="1800" b="1" dirty="0">
                <a:latin typeface="Courier New" panose="02070309020205020404" pitchFamily="49" charset="0"/>
              </a:rPr>
              <a:t> odd')</a:t>
            </a:r>
          </a:p>
          <a:p>
            <a:pPr eaLnBrk="1" hangingPunct="1">
              <a:spcBef>
                <a:spcPct val="0"/>
              </a:spcBef>
              <a:buFontTx/>
              <a:buNone/>
            </a:pPr>
            <a:endParaRPr lang="en-AU" altLang="en-US" sz="1800" b="1" dirty="0">
              <a:solidFill>
                <a:srgbClr val="000000"/>
              </a:solidFill>
              <a:latin typeface="Courier New" panose="02070309020205020404" pitchFamily="49" charset="0"/>
            </a:endParaRPr>
          </a:p>
        </p:txBody>
      </p:sp>
      <p:sp>
        <p:nvSpPr>
          <p:cNvPr id="9220" name="Text Box 3">
            <a:extLst>
              <a:ext uri="{FF2B5EF4-FFF2-40B4-BE49-F238E27FC236}">
                <a16:creationId xmlns:a16="http://schemas.microsoft.com/office/drawing/2014/main" id="{21D911FD-8388-D842-B6EF-A1AFEABD449A}"/>
              </a:ext>
            </a:extLst>
          </p:cNvPr>
          <p:cNvSpPr txBox="1">
            <a:spLocks noChangeArrowheads="1"/>
          </p:cNvSpPr>
          <p:nvPr/>
        </p:nvSpPr>
        <p:spPr bwMode="auto">
          <a:xfrm>
            <a:off x="152400" y="152400"/>
            <a:ext cx="44958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i="1" dirty="0"/>
              <a:t>Example:  </a:t>
            </a:r>
          </a:p>
        </p:txBody>
      </p:sp>
      <p:sp>
        <p:nvSpPr>
          <p:cNvPr id="9221" name="Rectangle 4">
            <a:extLst>
              <a:ext uri="{FF2B5EF4-FFF2-40B4-BE49-F238E27FC236}">
                <a16:creationId xmlns:a16="http://schemas.microsoft.com/office/drawing/2014/main" id="{E8273FFC-E61B-E040-A8E2-323C7F96CBA9}"/>
              </a:ext>
            </a:extLst>
          </p:cNvPr>
          <p:cNvSpPr>
            <a:spLocks noGrp="1" noChangeArrowheads="1"/>
          </p:cNvSpPr>
          <p:nvPr>
            <p:ph type="body" idx="1"/>
          </p:nvPr>
        </p:nvSpPr>
        <p:spPr>
          <a:xfrm>
            <a:off x="304800" y="838200"/>
            <a:ext cx="3200400" cy="5638800"/>
          </a:xfrm>
          <a:noFill/>
          <a:ln>
            <a:solidFill>
              <a:schemeClr val="tx1"/>
            </a:solidFill>
            <a:miter lim="800000"/>
            <a:headEnd/>
            <a:tailEnd/>
          </a:ln>
        </p:spPr>
        <p:txBody>
          <a:bodyPr lIns="182880"/>
          <a:lstStyle/>
          <a:p>
            <a:pPr eaLnBrk="1" hangingPunct="1">
              <a:spcBef>
                <a:spcPct val="0"/>
              </a:spcBef>
              <a:buFontTx/>
              <a:buNone/>
            </a:pPr>
            <a:endParaRPr lang="en-AU" altLang="en-US" sz="1600" b="1" dirty="0">
              <a:solidFill>
                <a:srgbClr val="000000"/>
              </a:solidFill>
              <a:latin typeface="Arial" panose="020B0604020202020204" pitchFamily="34" charset="0"/>
            </a:endParaRPr>
          </a:p>
          <a:p>
            <a:pPr eaLnBrk="1" hangingPunct="1">
              <a:spcBef>
                <a:spcPct val="0"/>
              </a:spcBef>
              <a:buFontTx/>
              <a:buNone/>
            </a:pPr>
            <a:r>
              <a:rPr lang="en-AU" altLang="en-US" sz="1600" b="1" dirty="0">
                <a:solidFill>
                  <a:srgbClr val="0000FF"/>
                </a:solidFill>
              </a:rPr>
              <a:t>Read in a number, and print it if it is odd or even.</a:t>
            </a: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r>
              <a:rPr lang="en-AU" altLang="en-US" sz="1600" b="1" dirty="0">
                <a:solidFill>
                  <a:schemeClr val="bg2"/>
                </a:solidFill>
                <a:latin typeface="Arial" panose="020B0604020202020204" pitchFamily="34" charset="0"/>
              </a:rPr>
              <a:t>output “Enter an integer”</a:t>
            </a:r>
          </a:p>
          <a:p>
            <a:pPr eaLnBrk="1" hangingPunct="1">
              <a:spcBef>
                <a:spcPct val="0"/>
              </a:spcBef>
              <a:buFontTx/>
              <a:buNone/>
            </a:pPr>
            <a:r>
              <a:rPr lang="en-AU" altLang="en-US" sz="1600" b="1" dirty="0">
                <a:solidFill>
                  <a:schemeClr val="bg2"/>
                </a:solidFill>
                <a:latin typeface="Arial" panose="020B0604020202020204" pitchFamily="34" charset="0"/>
              </a:rPr>
              <a:t>input number</a:t>
            </a:r>
          </a:p>
          <a:p>
            <a:pPr eaLnBrk="1" hangingPunct="1">
              <a:spcBef>
                <a:spcPct val="0"/>
              </a:spcBef>
              <a:buFontTx/>
              <a:buNone/>
            </a:pPr>
            <a:endParaRPr lang="en-AU" altLang="en-US" sz="1600" b="1" dirty="0">
              <a:solidFill>
                <a:schemeClr val="bg2"/>
              </a:solidFill>
              <a:latin typeface="Arial" panose="020B0604020202020204" pitchFamily="34" charset="0"/>
            </a:endParaRPr>
          </a:p>
          <a:p>
            <a:pPr eaLnBrk="1" hangingPunct="1">
              <a:spcBef>
                <a:spcPct val="0"/>
              </a:spcBef>
              <a:buFontTx/>
              <a:buNone/>
            </a:pPr>
            <a:endParaRPr lang="en-AU" altLang="en-US" sz="1600" b="1" dirty="0">
              <a:solidFill>
                <a:schemeClr val="bg2"/>
              </a:solidFill>
              <a:latin typeface="Arial" panose="020B0604020202020204" pitchFamily="34" charset="0"/>
            </a:endParaRPr>
          </a:p>
          <a:p>
            <a:pPr eaLnBrk="1" hangingPunct="1">
              <a:spcBef>
                <a:spcPct val="0"/>
              </a:spcBef>
              <a:buFontTx/>
              <a:buNone/>
            </a:pPr>
            <a:r>
              <a:rPr lang="en-AU" altLang="en-US" sz="1600" b="1" dirty="0">
                <a:solidFill>
                  <a:schemeClr val="bg2"/>
                </a:solidFill>
                <a:latin typeface="Arial" panose="020B0604020202020204" pitchFamily="34" charset="0"/>
              </a:rPr>
              <a:t>if (number is odd)</a:t>
            </a:r>
          </a:p>
          <a:p>
            <a:pPr eaLnBrk="1" hangingPunct="1">
              <a:spcBef>
                <a:spcPct val="0"/>
              </a:spcBef>
              <a:buFontTx/>
              <a:buNone/>
            </a:pPr>
            <a:r>
              <a:rPr lang="en-AU" altLang="en-US" sz="1600" b="1" dirty="0">
                <a:solidFill>
                  <a:schemeClr val="bg2"/>
                </a:solidFill>
                <a:latin typeface="Arial" panose="020B0604020202020204" pitchFamily="34" charset="0"/>
              </a:rPr>
              <a:t>then</a:t>
            </a:r>
          </a:p>
          <a:p>
            <a:pPr eaLnBrk="1" hangingPunct="1">
              <a:spcBef>
                <a:spcPct val="0"/>
              </a:spcBef>
              <a:buFontTx/>
              <a:buNone/>
            </a:pPr>
            <a:r>
              <a:rPr lang="en-AU" altLang="en-US" sz="1600" b="1" dirty="0">
                <a:solidFill>
                  <a:schemeClr val="bg2"/>
                </a:solidFill>
                <a:latin typeface="Arial" panose="020B0604020202020204" pitchFamily="34" charset="0"/>
              </a:rPr>
              <a:t>   output number is odd</a:t>
            </a:r>
          </a:p>
          <a:p>
            <a:pPr eaLnBrk="1" hangingPunct="1">
              <a:spcBef>
                <a:spcPct val="0"/>
              </a:spcBef>
              <a:buFontTx/>
              <a:buNone/>
            </a:pPr>
            <a:r>
              <a:rPr lang="en-AU" altLang="en-US" sz="1600" b="1" dirty="0">
                <a:solidFill>
                  <a:schemeClr val="bg2"/>
                </a:solidFill>
                <a:latin typeface="Arial" panose="020B0604020202020204" pitchFamily="34" charset="0"/>
                <a:sym typeface="Symbol" pitchFamily="2" charset="2"/>
              </a:rPr>
              <a:t>else</a:t>
            </a:r>
          </a:p>
          <a:p>
            <a:pPr eaLnBrk="1" hangingPunct="1">
              <a:spcBef>
                <a:spcPct val="0"/>
              </a:spcBef>
              <a:buFontTx/>
              <a:buNone/>
            </a:pPr>
            <a:r>
              <a:rPr lang="en-AU" altLang="en-US" sz="1600" b="1" dirty="0">
                <a:solidFill>
                  <a:schemeClr val="bg2"/>
                </a:solidFill>
                <a:latin typeface="Arial" panose="020B0604020202020204" pitchFamily="34" charset="0"/>
                <a:sym typeface="Symbol" pitchFamily="2" charset="2"/>
              </a:rPr>
              <a:t>   output </a:t>
            </a:r>
            <a:r>
              <a:rPr lang="en-AU" altLang="en-US" sz="1600" b="1" dirty="0">
                <a:solidFill>
                  <a:schemeClr val="bg2"/>
                </a:solidFill>
                <a:latin typeface="Arial" panose="020B0604020202020204" pitchFamily="34" charset="0"/>
              </a:rPr>
              <a:t>number is even</a:t>
            </a:r>
            <a:endParaRPr lang="en-AU" altLang="en-US" sz="1600" b="1" dirty="0">
              <a:solidFill>
                <a:schemeClr val="bg2"/>
              </a:solidFill>
              <a:latin typeface="Arial" panose="020B0604020202020204" pitchFamily="34" charset="0"/>
              <a:sym typeface="Symbol" pitchFamily="2" charset="2"/>
            </a:endParaRPr>
          </a:p>
          <a:p>
            <a:pPr eaLnBrk="1" hangingPunct="1">
              <a:spcBef>
                <a:spcPct val="0"/>
              </a:spcBef>
              <a:buFontTx/>
              <a:buNone/>
            </a:pPr>
            <a:endParaRPr lang="en-AU" altLang="en-US" sz="1600" b="1" dirty="0">
              <a:latin typeface="Arial" panose="020B0604020202020204" pitchFamily="34" charset="0"/>
              <a:sym typeface="Symbol" pitchFamily="2" charset="2"/>
            </a:endParaRPr>
          </a:p>
        </p:txBody>
      </p:sp>
      <p:sp>
        <p:nvSpPr>
          <p:cNvPr id="6" name="Rectangle 5">
            <a:extLst>
              <a:ext uri="{FF2B5EF4-FFF2-40B4-BE49-F238E27FC236}">
                <a16:creationId xmlns:a16="http://schemas.microsoft.com/office/drawing/2014/main" id="{B7B69EBC-05A9-A84A-996C-3450DAABD399}"/>
              </a:ext>
            </a:extLst>
          </p:cNvPr>
          <p:cNvSpPr/>
          <p:nvPr/>
        </p:nvSpPr>
        <p:spPr>
          <a:xfrm>
            <a:off x="3886200" y="4581128"/>
            <a:ext cx="4572000" cy="830997"/>
          </a:xfrm>
          <a:prstGeom prst="rect">
            <a:avLst/>
          </a:prstGeom>
        </p:spPr>
        <p:txBody>
          <a:bodyPr>
            <a:spAutoFit/>
          </a:bodyPr>
          <a:lstStyle/>
          <a:p>
            <a:r>
              <a:rPr lang="en-US" dirty="0">
                <a:solidFill>
                  <a:schemeClr val="accent2">
                    <a:lumMod val="75000"/>
                  </a:schemeClr>
                </a:solidFill>
              </a:rPr>
              <a:t>Enter a number: 23</a:t>
            </a:r>
          </a:p>
          <a:p>
            <a:r>
              <a:rPr lang="en-US" dirty="0">
                <a:solidFill>
                  <a:schemeClr val="accent2">
                    <a:lumMod val="75000"/>
                  </a:schemeClr>
                </a:solidFill>
              </a:rPr>
              <a:t>23 is odd</a:t>
            </a:r>
          </a:p>
        </p:txBody>
      </p:sp>
      <p:sp>
        <p:nvSpPr>
          <p:cNvPr id="7" name="Rectangle 6">
            <a:extLst>
              <a:ext uri="{FF2B5EF4-FFF2-40B4-BE49-F238E27FC236}">
                <a16:creationId xmlns:a16="http://schemas.microsoft.com/office/drawing/2014/main" id="{76AF8EF3-9DC0-F441-BFCE-FE32685C00BE}"/>
              </a:ext>
            </a:extLst>
          </p:cNvPr>
          <p:cNvSpPr/>
          <p:nvPr/>
        </p:nvSpPr>
        <p:spPr>
          <a:xfrm>
            <a:off x="3888432" y="5550331"/>
            <a:ext cx="4572000" cy="830997"/>
          </a:xfrm>
          <a:prstGeom prst="rect">
            <a:avLst/>
          </a:prstGeom>
        </p:spPr>
        <p:txBody>
          <a:bodyPr>
            <a:spAutoFit/>
          </a:bodyPr>
          <a:lstStyle/>
          <a:p>
            <a:r>
              <a:rPr lang="en-US" dirty="0">
                <a:solidFill>
                  <a:schemeClr val="accent2">
                    <a:lumMod val="75000"/>
                  </a:schemeClr>
                </a:solidFill>
              </a:rPr>
              <a:t>Enter a number: 380</a:t>
            </a:r>
          </a:p>
          <a:p>
            <a:r>
              <a:rPr lang="en-US" dirty="0">
                <a:solidFill>
                  <a:schemeClr val="accent2">
                    <a:lumMod val="75000"/>
                  </a:schemeClr>
                </a:solidFill>
              </a:rPr>
              <a:t>380 is even</a:t>
            </a:r>
          </a:p>
        </p:txBody>
      </p:sp>
    </p:spTree>
    <p:extLst>
      <p:ext uri="{BB962C8B-B14F-4D97-AF65-F5344CB8AC3E}">
        <p14:creationId xmlns:p14="http://schemas.microsoft.com/office/powerpoint/2010/main" val="3468409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A672AED-17AB-4648-AF70-9B1454D89B6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64F1A5-9CE9-A449-BE83-810132982ADA}" type="slidenum">
              <a:rPr lang="en-US" altLang="en-US" sz="1400"/>
              <a:pPr>
                <a:spcBef>
                  <a:spcPct val="0"/>
                </a:spcBef>
                <a:buFontTx/>
                <a:buNone/>
              </a:pPr>
              <a:t>14</a:t>
            </a:fld>
            <a:endParaRPr lang="en-US" altLang="en-US" sz="1400"/>
          </a:p>
        </p:txBody>
      </p:sp>
      <p:sp>
        <p:nvSpPr>
          <p:cNvPr id="9219" name="Rectangle 2">
            <a:extLst>
              <a:ext uri="{FF2B5EF4-FFF2-40B4-BE49-F238E27FC236}">
                <a16:creationId xmlns:a16="http://schemas.microsoft.com/office/drawing/2014/main" id="{68B5B9FD-517F-C441-8411-F2DB05A43A9B}"/>
              </a:ext>
            </a:extLst>
          </p:cNvPr>
          <p:cNvSpPr>
            <a:spLocks noChangeArrowheads="1"/>
          </p:cNvSpPr>
          <p:nvPr/>
        </p:nvSpPr>
        <p:spPr bwMode="auto">
          <a:xfrm>
            <a:off x="3581400" y="838200"/>
            <a:ext cx="5410200"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a:latin typeface="Courier New" panose="02070309020205020404" pitchFamily="49" charset="0"/>
              </a:rPr>
              <a:t>'''</a:t>
            </a:r>
            <a:r>
              <a:rPr lang="en-AU" altLang="en-US" sz="1800" b="1" dirty="0">
                <a:latin typeface="+mj-lt"/>
              </a:rPr>
              <a:t>Read in a number  and determine if it’s odd or even.</a:t>
            </a:r>
          </a:p>
          <a:p>
            <a:pPr eaLnBrk="1" hangingPunct="1">
              <a:buFontTx/>
              <a:buNone/>
            </a:pPr>
            <a:r>
              <a:rPr lang="en-US" altLang="en-US" sz="1800" b="1" dirty="0">
                <a:latin typeface="Courier New" panose="02070309020205020404" pitchFamily="49" charset="0"/>
              </a:rPr>
              <a:t>'''</a:t>
            </a:r>
          </a:p>
          <a:p>
            <a:pPr eaLnBrk="1" hangingPunct="1">
              <a:buFontTx/>
              <a:buNone/>
            </a:pPr>
            <a:r>
              <a:rPr lang="en-US" altLang="en-US" sz="1800" b="1" dirty="0">
                <a:latin typeface="Courier New" panose="02070309020205020404" pitchFamily="49" charset="0"/>
              </a:rPr>
              <a:t>number=int(input('Enter a number: '))</a:t>
            </a:r>
          </a:p>
          <a:p>
            <a:pPr eaLnBrk="1" hangingPunct="1">
              <a:buFontTx/>
              <a:buNone/>
            </a:pPr>
            <a:endParaRPr lang="en-US" altLang="en-US" sz="1800" b="1" dirty="0">
              <a:latin typeface="Courier New" panose="02070309020205020404" pitchFamily="49" charset="0"/>
            </a:endParaRPr>
          </a:p>
          <a:p>
            <a:pPr eaLnBrk="1" hangingPunct="1">
              <a:buFontTx/>
              <a:buNone/>
            </a:pPr>
            <a:r>
              <a:rPr lang="en-US" altLang="en-US" sz="1800" b="1" dirty="0">
                <a:latin typeface="Courier New" panose="02070309020205020404" pitchFamily="49" charset="0"/>
              </a:rPr>
              <a:t>if number % 2 == 0:</a:t>
            </a:r>
          </a:p>
          <a:p>
            <a:pPr eaLnBrk="1" hangingPunct="1">
              <a:buFontTx/>
              <a:buNone/>
            </a:pPr>
            <a:r>
              <a:rPr lang="en-US" altLang="en-US" sz="1800" b="1" dirty="0">
                <a:latin typeface="Courier New" panose="02070309020205020404" pitchFamily="49" charset="0"/>
              </a:rPr>
              <a:t>    print(</a:t>
            </a:r>
            <a:r>
              <a:rPr lang="en-US" altLang="en-US" sz="1800" b="1" dirty="0" err="1">
                <a:latin typeface="Courier New" panose="02070309020205020404" pitchFamily="49" charset="0"/>
              </a:rPr>
              <a:t>number,’is</a:t>
            </a:r>
            <a:r>
              <a:rPr lang="en-US" altLang="en-US" sz="1800" b="1" dirty="0">
                <a:latin typeface="Courier New" panose="02070309020205020404" pitchFamily="49" charset="0"/>
              </a:rPr>
              <a:t> even’)</a:t>
            </a:r>
          </a:p>
          <a:p>
            <a:pPr eaLnBrk="1" hangingPunct="1">
              <a:buFontTx/>
              <a:buNone/>
            </a:pPr>
            <a:r>
              <a:rPr lang="en-US" altLang="en-US" sz="1800" b="1" dirty="0">
                <a:latin typeface="Courier New" panose="02070309020205020404" pitchFamily="49" charset="0"/>
              </a:rPr>
              <a:t>else:</a:t>
            </a:r>
          </a:p>
          <a:p>
            <a:pPr eaLnBrk="1" hangingPunct="1">
              <a:buFontTx/>
              <a:buNone/>
            </a:pPr>
            <a:r>
              <a:rPr lang="en-US" altLang="en-US" sz="1800" b="1" dirty="0">
                <a:latin typeface="Courier New" panose="02070309020205020404" pitchFamily="49" charset="0"/>
              </a:rPr>
              <a:t>    print(</a:t>
            </a:r>
            <a:r>
              <a:rPr lang="en-US" altLang="en-US" sz="1800" b="1" dirty="0" err="1">
                <a:latin typeface="Courier New" panose="02070309020205020404" pitchFamily="49" charset="0"/>
              </a:rPr>
              <a:t>number,’is</a:t>
            </a:r>
            <a:r>
              <a:rPr lang="en-US" altLang="en-US" sz="1800" b="1" dirty="0">
                <a:latin typeface="Courier New" panose="02070309020205020404" pitchFamily="49" charset="0"/>
              </a:rPr>
              <a:t> odd')</a:t>
            </a:r>
          </a:p>
          <a:p>
            <a:pPr eaLnBrk="1" hangingPunct="1">
              <a:spcBef>
                <a:spcPct val="0"/>
              </a:spcBef>
              <a:buFontTx/>
              <a:buNone/>
            </a:pPr>
            <a:endParaRPr lang="en-AU" altLang="en-US" sz="1800" b="1" dirty="0">
              <a:solidFill>
                <a:srgbClr val="000000"/>
              </a:solidFill>
              <a:latin typeface="Courier New" panose="02070309020205020404" pitchFamily="49" charset="0"/>
            </a:endParaRPr>
          </a:p>
        </p:txBody>
      </p:sp>
      <p:sp>
        <p:nvSpPr>
          <p:cNvPr id="9220" name="Text Box 3">
            <a:extLst>
              <a:ext uri="{FF2B5EF4-FFF2-40B4-BE49-F238E27FC236}">
                <a16:creationId xmlns:a16="http://schemas.microsoft.com/office/drawing/2014/main" id="{21D911FD-8388-D842-B6EF-A1AFEABD449A}"/>
              </a:ext>
            </a:extLst>
          </p:cNvPr>
          <p:cNvSpPr txBox="1">
            <a:spLocks noChangeArrowheads="1"/>
          </p:cNvSpPr>
          <p:nvPr/>
        </p:nvSpPr>
        <p:spPr bwMode="auto">
          <a:xfrm>
            <a:off x="152400" y="152400"/>
            <a:ext cx="44958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i="1" dirty="0"/>
              <a:t>Example:  </a:t>
            </a:r>
          </a:p>
        </p:txBody>
      </p:sp>
      <p:sp>
        <p:nvSpPr>
          <p:cNvPr id="9221" name="Rectangle 4">
            <a:extLst>
              <a:ext uri="{FF2B5EF4-FFF2-40B4-BE49-F238E27FC236}">
                <a16:creationId xmlns:a16="http://schemas.microsoft.com/office/drawing/2014/main" id="{E8273FFC-E61B-E040-A8E2-323C7F96CBA9}"/>
              </a:ext>
            </a:extLst>
          </p:cNvPr>
          <p:cNvSpPr>
            <a:spLocks noGrp="1" noChangeArrowheads="1"/>
          </p:cNvSpPr>
          <p:nvPr>
            <p:ph type="body" idx="1"/>
          </p:nvPr>
        </p:nvSpPr>
        <p:spPr>
          <a:xfrm>
            <a:off x="304800" y="838200"/>
            <a:ext cx="3200400" cy="5638800"/>
          </a:xfrm>
          <a:noFill/>
          <a:ln>
            <a:solidFill>
              <a:schemeClr val="tx1"/>
            </a:solidFill>
            <a:miter lim="800000"/>
            <a:headEnd/>
            <a:tailEnd/>
          </a:ln>
        </p:spPr>
        <p:txBody>
          <a:bodyPr lIns="182880"/>
          <a:lstStyle/>
          <a:p>
            <a:pPr eaLnBrk="1" hangingPunct="1">
              <a:spcBef>
                <a:spcPct val="0"/>
              </a:spcBef>
              <a:buFontTx/>
              <a:buNone/>
            </a:pPr>
            <a:endParaRPr lang="en-AU" altLang="en-US" sz="1600" b="1" dirty="0">
              <a:solidFill>
                <a:srgbClr val="000000"/>
              </a:solidFill>
              <a:latin typeface="Arial" panose="020B0604020202020204" pitchFamily="34" charset="0"/>
            </a:endParaRPr>
          </a:p>
          <a:p>
            <a:pPr eaLnBrk="1" hangingPunct="1">
              <a:spcBef>
                <a:spcPct val="0"/>
              </a:spcBef>
              <a:buFontTx/>
              <a:buNone/>
            </a:pPr>
            <a:r>
              <a:rPr lang="en-AU" altLang="en-US" sz="1600" b="1" dirty="0">
                <a:solidFill>
                  <a:srgbClr val="0000FF"/>
                </a:solidFill>
              </a:rPr>
              <a:t>Read in a number, and print it if it is odd or even.</a:t>
            </a: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r>
              <a:rPr lang="en-AU" altLang="en-US" sz="1600" b="1" dirty="0">
                <a:solidFill>
                  <a:schemeClr val="bg2"/>
                </a:solidFill>
                <a:latin typeface="Arial" panose="020B0604020202020204" pitchFamily="34" charset="0"/>
              </a:rPr>
              <a:t>output “Enter an integer”</a:t>
            </a:r>
          </a:p>
          <a:p>
            <a:pPr eaLnBrk="1" hangingPunct="1">
              <a:spcBef>
                <a:spcPct val="0"/>
              </a:spcBef>
              <a:buFontTx/>
              <a:buNone/>
            </a:pPr>
            <a:r>
              <a:rPr lang="en-AU" altLang="en-US" sz="1600" b="1" dirty="0">
                <a:solidFill>
                  <a:schemeClr val="bg2"/>
                </a:solidFill>
                <a:latin typeface="Arial" panose="020B0604020202020204" pitchFamily="34" charset="0"/>
              </a:rPr>
              <a:t>input number</a:t>
            </a:r>
          </a:p>
          <a:p>
            <a:pPr eaLnBrk="1" hangingPunct="1">
              <a:spcBef>
                <a:spcPct val="0"/>
              </a:spcBef>
              <a:buFontTx/>
              <a:buNone/>
            </a:pPr>
            <a:endParaRPr lang="en-AU" altLang="en-US" sz="1600" b="1" dirty="0">
              <a:solidFill>
                <a:schemeClr val="bg2"/>
              </a:solidFill>
              <a:latin typeface="Arial" panose="020B0604020202020204" pitchFamily="34" charset="0"/>
            </a:endParaRPr>
          </a:p>
          <a:p>
            <a:pPr eaLnBrk="1" hangingPunct="1">
              <a:spcBef>
                <a:spcPct val="0"/>
              </a:spcBef>
              <a:buFontTx/>
              <a:buNone/>
            </a:pPr>
            <a:endParaRPr lang="en-AU" altLang="en-US" sz="1600" b="1" dirty="0">
              <a:solidFill>
                <a:schemeClr val="bg2"/>
              </a:solidFill>
              <a:latin typeface="Arial" panose="020B0604020202020204" pitchFamily="34" charset="0"/>
            </a:endParaRPr>
          </a:p>
          <a:p>
            <a:pPr eaLnBrk="1" hangingPunct="1">
              <a:spcBef>
                <a:spcPct val="0"/>
              </a:spcBef>
              <a:buFontTx/>
              <a:buNone/>
            </a:pPr>
            <a:r>
              <a:rPr lang="en-AU" altLang="en-US" sz="1600" b="1" dirty="0">
                <a:solidFill>
                  <a:schemeClr val="bg2"/>
                </a:solidFill>
                <a:latin typeface="Arial" panose="020B0604020202020204" pitchFamily="34" charset="0"/>
              </a:rPr>
              <a:t>if (number is odd)</a:t>
            </a:r>
          </a:p>
          <a:p>
            <a:pPr eaLnBrk="1" hangingPunct="1">
              <a:spcBef>
                <a:spcPct val="0"/>
              </a:spcBef>
              <a:buFontTx/>
              <a:buNone/>
            </a:pPr>
            <a:r>
              <a:rPr lang="en-AU" altLang="en-US" sz="1600" b="1" dirty="0">
                <a:solidFill>
                  <a:schemeClr val="bg2"/>
                </a:solidFill>
                <a:latin typeface="Arial" panose="020B0604020202020204" pitchFamily="34" charset="0"/>
              </a:rPr>
              <a:t>then</a:t>
            </a:r>
          </a:p>
          <a:p>
            <a:pPr eaLnBrk="1" hangingPunct="1">
              <a:spcBef>
                <a:spcPct val="0"/>
              </a:spcBef>
              <a:buFontTx/>
              <a:buNone/>
            </a:pPr>
            <a:r>
              <a:rPr lang="en-AU" altLang="en-US" sz="1600" b="1" dirty="0">
                <a:solidFill>
                  <a:schemeClr val="bg2"/>
                </a:solidFill>
                <a:latin typeface="Arial" panose="020B0604020202020204" pitchFamily="34" charset="0"/>
              </a:rPr>
              <a:t>   output number is odd</a:t>
            </a:r>
          </a:p>
          <a:p>
            <a:pPr eaLnBrk="1" hangingPunct="1">
              <a:spcBef>
                <a:spcPct val="0"/>
              </a:spcBef>
              <a:buFontTx/>
              <a:buNone/>
            </a:pPr>
            <a:r>
              <a:rPr lang="en-AU" altLang="en-US" sz="1600" b="1" dirty="0">
                <a:solidFill>
                  <a:schemeClr val="bg2"/>
                </a:solidFill>
                <a:latin typeface="Arial" panose="020B0604020202020204" pitchFamily="34" charset="0"/>
                <a:sym typeface="Symbol" pitchFamily="2" charset="2"/>
              </a:rPr>
              <a:t>else</a:t>
            </a:r>
          </a:p>
          <a:p>
            <a:pPr eaLnBrk="1" hangingPunct="1">
              <a:spcBef>
                <a:spcPct val="0"/>
              </a:spcBef>
              <a:buFontTx/>
              <a:buNone/>
            </a:pPr>
            <a:r>
              <a:rPr lang="en-AU" altLang="en-US" sz="1600" b="1" dirty="0">
                <a:solidFill>
                  <a:schemeClr val="bg2"/>
                </a:solidFill>
                <a:latin typeface="Arial" panose="020B0604020202020204" pitchFamily="34" charset="0"/>
                <a:sym typeface="Symbol" pitchFamily="2" charset="2"/>
              </a:rPr>
              <a:t>   output </a:t>
            </a:r>
            <a:r>
              <a:rPr lang="en-AU" altLang="en-US" sz="1600" b="1" dirty="0">
                <a:solidFill>
                  <a:schemeClr val="bg2"/>
                </a:solidFill>
                <a:latin typeface="Arial" panose="020B0604020202020204" pitchFamily="34" charset="0"/>
              </a:rPr>
              <a:t>number is </a:t>
            </a:r>
            <a:r>
              <a:rPr lang="en-AU" altLang="en-US" sz="1600" b="1" dirty="0" err="1">
                <a:solidFill>
                  <a:schemeClr val="bg2"/>
                </a:solidFill>
                <a:latin typeface="Arial" panose="020B0604020202020204" pitchFamily="34" charset="0"/>
              </a:rPr>
              <a:t>evev</a:t>
            </a:r>
            <a:endParaRPr lang="en-AU" altLang="en-US" sz="1600" b="1" dirty="0">
              <a:solidFill>
                <a:schemeClr val="bg2"/>
              </a:solidFill>
              <a:latin typeface="Arial" panose="020B0604020202020204" pitchFamily="34" charset="0"/>
              <a:sym typeface="Symbol" pitchFamily="2" charset="2"/>
            </a:endParaRPr>
          </a:p>
          <a:p>
            <a:pPr eaLnBrk="1" hangingPunct="1">
              <a:spcBef>
                <a:spcPct val="0"/>
              </a:spcBef>
              <a:buFontTx/>
              <a:buNone/>
            </a:pPr>
            <a:endParaRPr lang="en-AU" altLang="en-US" sz="1600" b="1" dirty="0">
              <a:latin typeface="Arial" panose="020B0604020202020204" pitchFamily="34" charset="0"/>
              <a:sym typeface="Symbol" pitchFamily="2" charset="2"/>
            </a:endParaRPr>
          </a:p>
        </p:txBody>
      </p:sp>
      <p:sp>
        <p:nvSpPr>
          <p:cNvPr id="6" name="Rectangle 5">
            <a:extLst>
              <a:ext uri="{FF2B5EF4-FFF2-40B4-BE49-F238E27FC236}">
                <a16:creationId xmlns:a16="http://schemas.microsoft.com/office/drawing/2014/main" id="{B7B69EBC-05A9-A84A-996C-3450DAABD399}"/>
              </a:ext>
            </a:extLst>
          </p:cNvPr>
          <p:cNvSpPr/>
          <p:nvPr/>
        </p:nvSpPr>
        <p:spPr>
          <a:xfrm>
            <a:off x="3886200" y="4581128"/>
            <a:ext cx="4572000" cy="830997"/>
          </a:xfrm>
          <a:prstGeom prst="rect">
            <a:avLst/>
          </a:prstGeom>
        </p:spPr>
        <p:txBody>
          <a:bodyPr>
            <a:spAutoFit/>
          </a:bodyPr>
          <a:lstStyle/>
          <a:p>
            <a:r>
              <a:rPr lang="en-US" dirty="0">
                <a:solidFill>
                  <a:schemeClr val="accent2">
                    <a:lumMod val="75000"/>
                  </a:schemeClr>
                </a:solidFill>
              </a:rPr>
              <a:t>Enter a number: 23</a:t>
            </a:r>
          </a:p>
          <a:p>
            <a:r>
              <a:rPr lang="en-US" dirty="0">
                <a:solidFill>
                  <a:schemeClr val="accent2">
                    <a:lumMod val="75000"/>
                  </a:schemeClr>
                </a:solidFill>
              </a:rPr>
              <a:t>23 is odd</a:t>
            </a:r>
          </a:p>
        </p:txBody>
      </p:sp>
      <p:sp>
        <p:nvSpPr>
          <p:cNvPr id="7" name="Rectangle 6">
            <a:extLst>
              <a:ext uri="{FF2B5EF4-FFF2-40B4-BE49-F238E27FC236}">
                <a16:creationId xmlns:a16="http://schemas.microsoft.com/office/drawing/2014/main" id="{76AF8EF3-9DC0-F441-BFCE-FE32685C00BE}"/>
              </a:ext>
            </a:extLst>
          </p:cNvPr>
          <p:cNvSpPr/>
          <p:nvPr/>
        </p:nvSpPr>
        <p:spPr>
          <a:xfrm>
            <a:off x="3888432" y="5550331"/>
            <a:ext cx="4572000" cy="830997"/>
          </a:xfrm>
          <a:prstGeom prst="rect">
            <a:avLst/>
          </a:prstGeom>
        </p:spPr>
        <p:txBody>
          <a:bodyPr>
            <a:spAutoFit/>
          </a:bodyPr>
          <a:lstStyle/>
          <a:p>
            <a:r>
              <a:rPr lang="en-US" dirty="0">
                <a:solidFill>
                  <a:schemeClr val="accent2">
                    <a:lumMod val="75000"/>
                  </a:schemeClr>
                </a:solidFill>
              </a:rPr>
              <a:t>Enter a number: 380</a:t>
            </a:r>
          </a:p>
          <a:p>
            <a:r>
              <a:rPr lang="en-US" dirty="0">
                <a:solidFill>
                  <a:schemeClr val="accent2">
                    <a:lumMod val="75000"/>
                  </a:schemeClr>
                </a:solidFill>
              </a:rPr>
              <a:t>380 is even</a:t>
            </a:r>
          </a:p>
        </p:txBody>
      </p:sp>
    </p:spTree>
    <p:extLst>
      <p:ext uri="{BB962C8B-B14F-4D97-AF65-F5344CB8AC3E}">
        <p14:creationId xmlns:p14="http://schemas.microsoft.com/office/powerpoint/2010/main" val="3555278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9701" name="Rectangle 135">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008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9" name="Rectangle 2">
            <a:extLst>
              <a:ext uri="{FF2B5EF4-FFF2-40B4-BE49-F238E27FC236}">
                <a16:creationId xmlns:a16="http://schemas.microsoft.com/office/drawing/2014/main" id="{E2252881-6B40-1240-83BE-4439C4F9B031}"/>
              </a:ext>
            </a:extLst>
          </p:cNvPr>
          <p:cNvSpPr>
            <a:spLocks noGrp="1" noChangeArrowheads="1"/>
          </p:cNvSpPr>
          <p:nvPr>
            <p:ph type="title"/>
          </p:nvPr>
        </p:nvSpPr>
        <p:spPr>
          <a:xfrm>
            <a:off x="628650" y="621792"/>
            <a:ext cx="3596367" cy="5413248"/>
          </a:xfrm>
        </p:spPr>
        <p:txBody>
          <a:bodyPr>
            <a:normAutofit/>
          </a:bodyPr>
          <a:lstStyle/>
          <a:p>
            <a:pPr eaLnBrk="1" hangingPunct="1"/>
            <a:r>
              <a:rPr lang="en-AU" altLang="en-US" sz="4500">
                <a:solidFill>
                  <a:schemeClr val="bg1"/>
                </a:solidFill>
              </a:rPr>
              <a:t>Cascaded </a:t>
            </a:r>
            <a:r>
              <a:rPr lang="en-AU" altLang="en-US" sz="4500" b="1">
                <a:solidFill>
                  <a:schemeClr val="bg1"/>
                </a:solidFill>
                <a:latin typeface="Courier New" panose="02070309020205020404" pitchFamily="49" charset="0"/>
              </a:rPr>
              <a:t>if </a:t>
            </a:r>
            <a:r>
              <a:rPr lang="en-AU" altLang="en-US" sz="4500">
                <a:solidFill>
                  <a:schemeClr val="bg1"/>
                </a:solidFill>
              </a:rPr>
              <a:t>statement</a:t>
            </a:r>
          </a:p>
        </p:txBody>
      </p:sp>
      <p:sp>
        <p:nvSpPr>
          <p:cNvPr id="25603" name="Rectangle 3">
            <a:extLst>
              <a:ext uri="{FF2B5EF4-FFF2-40B4-BE49-F238E27FC236}">
                <a16:creationId xmlns:a16="http://schemas.microsoft.com/office/drawing/2014/main" id="{2D59B907-9717-9E4A-9ACD-5BCB485C53BD}"/>
              </a:ext>
            </a:extLst>
          </p:cNvPr>
          <p:cNvSpPr>
            <a:spLocks noGrp="1" noChangeArrowheads="1"/>
          </p:cNvSpPr>
          <p:nvPr>
            <p:ph type="body" idx="1"/>
          </p:nvPr>
        </p:nvSpPr>
        <p:spPr>
          <a:xfrm>
            <a:off x="4891087" y="621792"/>
            <a:ext cx="3624262" cy="5413248"/>
          </a:xfrm>
        </p:spPr>
        <p:txBody>
          <a:bodyPr anchor="ctr">
            <a:normAutofit/>
          </a:bodyPr>
          <a:lstStyle/>
          <a:p>
            <a:pPr eaLnBrk="1" hangingPunct="1"/>
            <a:r>
              <a:rPr lang="en-AU" altLang="en-US" sz="2100"/>
              <a:t>Multiple alternative blocks each with a Boolean expression.</a:t>
            </a:r>
          </a:p>
          <a:p>
            <a:pPr eaLnBrk="1" hangingPunct="1"/>
            <a:r>
              <a:rPr lang="en-AU" altLang="en-US" sz="2100"/>
              <a:t>First expression which evaluates to true causes execution of the associated block.</a:t>
            </a:r>
          </a:p>
          <a:p>
            <a:pPr eaLnBrk="1" hangingPunct="1"/>
            <a:r>
              <a:rPr lang="en-US" altLang="en-US" sz="2100"/>
              <a:t>Only at most one block will be executed.</a:t>
            </a:r>
            <a:endParaRPr lang="en-AU" altLang="en-US" sz="2100"/>
          </a:p>
        </p:txBody>
      </p:sp>
      <p:sp>
        <p:nvSpPr>
          <p:cNvPr id="29698" name="Slide Number Placeholder 5">
            <a:extLst>
              <a:ext uri="{FF2B5EF4-FFF2-40B4-BE49-F238E27FC236}">
                <a16:creationId xmlns:a16="http://schemas.microsoft.com/office/drawing/2014/main" id="{FD465308-067E-6244-93DA-8B25B60E12F1}"/>
              </a:ext>
            </a:extLst>
          </p:cNvPr>
          <p:cNvSpPr>
            <a:spLocks noGrp="1"/>
          </p:cNvSpPr>
          <p:nvPr>
            <p:ph type="sldNum" sz="quarter" idx="12"/>
          </p:nvPr>
        </p:nvSpPr>
        <p:spPr>
          <a:xfrm>
            <a:off x="7934325" y="6356350"/>
            <a:ext cx="581025" cy="365125"/>
          </a:xfrm>
        </p:spPr>
        <p:txBody>
          <a:bodyPr>
            <a:norm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spcAft>
                <a:spcPts val="600"/>
              </a:spcAft>
              <a:buFontTx/>
              <a:buNone/>
            </a:pPr>
            <a:fld id="{5295496A-BFB6-A74D-9265-273B37ABF8DA}" type="slidenum">
              <a:rPr lang="en-US" altLang="en-US" sz="1800"/>
              <a:pPr>
                <a:lnSpc>
                  <a:spcPct val="90000"/>
                </a:lnSpc>
                <a:spcBef>
                  <a:spcPct val="0"/>
                </a:spcBef>
                <a:spcAft>
                  <a:spcPts val="600"/>
                </a:spcAft>
                <a:buFontTx/>
                <a:buNone/>
              </a:pPr>
              <a:t>15</a:t>
            </a:fld>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69680C39-DC8A-8A4D-A052-90FF853441DA}"/>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2116B92-CA71-344F-BF68-C81C6F66ED6B}" type="slidenum">
              <a:rPr lang="en-US" altLang="en-US" sz="1400"/>
              <a:pPr>
                <a:spcBef>
                  <a:spcPct val="0"/>
                </a:spcBef>
                <a:buFontTx/>
                <a:buNone/>
              </a:pPr>
              <a:t>16</a:t>
            </a:fld>
            <a:endParaRPr lang="en-US" altLang="en-US" sz="1400"/>
          </a:p>
        </p:txBody>
      </p:sp>
      <p:sp>
        <p:nvSpPr>
          <p:cNvPr id="30723" name="Text Box 2">
            <a:extLst>
              <a:ext uri="{FF2B5EF4-FFF2-40B4-BE49-F238E27FC236}">
                <a16:creationId xmlns:a16="http://schemas.microsoft.com/office/drawing/2014/main" id="{63E834A2-65EC-B846-8E68-D8E2C6681814}"/>
              </a:ext>
            </a:extLst>
          </p:cNvPr>
          <p:cNvSpPr txBox="1">
            <a:spLocks noChangeArrowheads="1"/>
          </p:cNvSpPr>
          <p:nvPr/>
        </p:nvSpPr>
        <p:spPr bwMode="auto">
          <a:xfrm>
            <a:off x="152400" y="112713"/>
            <a:ext cx="44958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i="1"/>
              <a:t>Example: </a:t>
            </a:r>
            <a:r>
              <a:rPr lang="en-US" altLang="en-US" sz="2400"/>
              <a:t>months.c</a:t>
            </a:r>
            <a:r>
              <a:rPr lang="en-US" altLang="en-US" sz="2400" i="1"/>
              <a:t> </a:t>
            </a:r>
          </a:p>
        </p:txBody>
      </p:sp>
      <p:sp>
        <p:nvSpPr>
          <p:cNvPr id="26627" name="Rectangle 3">
            <a:extLst>
              <a:ext uri="{FF2B5EF4-FFF2-40B4-BE49-F238E27FC236}">
                <a16:creationId xmlns:a16="http://schemas.microsoft.com/office/drawing/2014/main" id="{3C1D0FC5-6FA3-9144-A72A-2986E8D36AFB}"/>
              </a:ext>
            </a:extLst>
          </p:cNvPr>
          <p:cNvSpPr>
            <a:spLocks noGrp="1" noChangeArrowheads="1"/>
          </p:cNvSpPr>
          <p:nvPr>
            <p:ph type="body" idx="1"/>
          </p:nvPr>
        </p:nvSpPr>
        <p:spPr>
          <a:xfrm>
            <a:off x="304800" y="838200"/>
            <a:ext cx="4038600" cy="5715000"/>
          </a:xfrm>
          <a:noFill/>
          <a:ln>
            <a:solidFill>
              <a:schemeClr val="tx1"/>
            </a:solidFill>
            <a:miter lim="800000"/>
            <a:headEnd/>
            <a:tailEnd/>
          </a:ln>
        </p:spPr>
        <p:txBody>
          <a:bodyPr lIns="182880"/>
          <a:lstStyle/>
          <a:p>
            <a:pPr eaLnBrk="1" hangingPunct="1">
              <a:spcBef>
                <a:spcPct val="0"/>
              </a:spcBef>
              <a:buFontTx/>
              <a:buNone/>
            </a:pPr>
            <a:endParaRPr lang="en-AU" altLang="en-US" sz="2000">
              <a:solidFill>
                <a:srgbClr val="000000"/>
              </a:solidFill>
              <a:latin typeface="Arial" panose="020B0604020202020204" pitchFamily="34" charset="0"/>
            </a:endParaRPr>
          </a:p>
          <a:p>
            <a:pPr eaLnBrk="1" hangingPunct="1">
              <a:spcBef>
                <a:spcPct val="0"/>
              </a:spcBef>
              <a:buFontTx/>
              <a:buNone/>
            </a:pPr>
            <a:r>
              <a:rPr lang="en-AU" altLang="en-US" sz="2000">
                <a:solidFill>
                  <a:srgbClr val="0000FF"/>
                </a:solidFill>
              </a:rPr>
              <a:t>Determine the number of days in a given month:</a:t>
            </a:r>
          </a:p>
          <a:p>
            <a:pPr lvl="1" eaLnBrk="1" hangingPunct="1">
              <a:spcBef>
                <a:spcPct val="0"/>
              </a:spcBef>
              <a:buFontTx/>
              <a:buNone/>
            </a:pPr>
            <a:endParaRPr lang="en-AU" altLang="en-US" sz="2000" i="1">
              <a:solidFill>
                <a:srgbClr val="0000FF"/>
              </a:solidFill>
            </a:endParaRPr>
          </a:p>
          <a:p>
            <a:pPr lvl="1" eaLnBrk="1" hangingPunct="1">
              <a:spcBef>
                <a:spcPct val="0"/>
              </a:spcBef>
              <a:buFontTx/>
              <a:buNone/>
            </a:pPr>
            <a:r>
              <a:rPr lang="en-AU" altLang="en-US" sz="2000" i="1">
                <a:solidFill>
                  <a:srgbClr val="0000FF"/>
                </a:solidFill>
              </a:rPr>
              <a:t>30 days hath September, </a:t>
            </a:r>
          </a:p>
          <a:p>
            <a:pPr lvl="1" eaLnBrk="1" hangingPunct="1">
              <a:spcBef>
                <a:spcPct val="0"/>
              </a:spcBef>
              <a:buFontTx/>
              <a:buNone/>
            </a:pPr>
            <a:r>
              <a:rPr lang="en-AU" altLang="en-US" sz="2000" i="1">
                <a:solidFill>
                  <a:srgbClr val="0000FF"/>
                </a:solidFill>
              </a:rPr>
              <a:t>April, June and November.</a:t>
            </a:r>
          </a:p>
          <a:p>
            <a:pPr lvl="1" eaLnBrk="1" hangingPunct="1">
              <a:spcBef>
                <a:spcPct val="0"/>
              </a:spcBef>
              <a:buFontTx/>
              <a:buNone/>
            </a:pPr>
            <a:r>
              <a:rPr lang="en-AU" altLang="en-US" sz="2000" i="1">
                <a:solidFill>
                  <a:srgbClr val="0000FF"/>
                </a:solidFill>
              </a:rPr>
              <a:t>All the rest hath 31,</a:t>
            </a:r>
          </a:p>
          <a:p>
            <a:pPr lvl="1" eaLnBrk="1" hangingPunct="1">
              <a:spcBef>
                <a:spcPct val="0"/>
              </a:spcBef>
              <a:buFontTx/>
              <a:buNone/>
            </a:pPr>
            <a:r>
              <a:rPr lang="en-AU" altLang="en-US" sz="2000" i="1">
                <a:solidFill>
                  <a:srgbClr val="0000FF"/>
                </a:solidFill>
              </a:rPr>
              <a:t>Excepting February alone,</a:t>
            </a:r>
          </a:p>
          <a:p>
            <a:pPr lvl="1" eaLnBrk="1" hangingPunct="1">
              <a:spcBef>
                <a:spcPct val="0"/>
              </a:spcBef>
              <a:buFontTx/>
              <a:buNone/>
            </a:pPr>
            <a:r>
              <a:rPr lang="en-AU" altLang="en-US" sz="2000" i="1">
                <a:solidFill>
                  <a:srgbClr val="0000FF"/>
                </a:solidFill>
              </a:rPr>
              <a:t>Which hath 28 days clear,</a:t>
            </a:r>
          </a:p>
          <a:p>
            <a:pPr lvl="1" eaLnBrk="1" hangingPunct="1">
              <a:spcBef>
                <a:spcPct val="0"/>
              </a:spcBef>
              <a:buFontTx/>
              <a:buNone/>
            </a:pPr>
            <a:r>
              <a:rPr lang="en-AU" altLang="en-US" sz="2000" i="1">
                <a:solidFill>
                  <a:srgbClr val="0000FF"/>
                </a:solidFill>
              </a:rPr>
              <a:t>And 29 in each leap year.</a:t>
            </a:r>
            <a:endParaRPr lang="en-AU" altLang="en-US" sz="2000">
              <a:solidFill>
                <a:srgbClr val="0000FF"/>
              </a:solidFill>
            </a:endParaRPr>
          </a:p>
          <a:p>
            <a:pPr eaLnBrk="1" hangingPunct="1">
              <a:spcBef>
                <a:spcPct val="0"/>
              </a:spcBef>
              <a:buFontTx/>
              <a:buNone/>
            </a:pPr>
            <a:endParaRPr lang="en-AU" altLang="en-US" sz="2000">
              <a:latin typeface="Arial" panose="020B0604020202020204" pitchFamily="34" charset="0"/>
            </a:endParaRPr>
          </a:p>
        </p:txBody>
      </p:sp>
      <p:sp>
        <p:nvSpPr>
          <p:cNvPr id="26628" name="Rectangle 4">
            <a:extLst>
              <a:ext uri="{FF2B5EF4-FFF2-40B4-BE49-F238E27FC236}">
                <a16:creationId xmlns:a16="http://schemas.microsoft.com/office/drawing/2014/main" id="{291A777A-44A1-3849-A39F-E16B08F68892}"/>
              </a:ext>
            </a:extLst>
          </p:cNvPr>
          <p:cNvSpPr>
            <a:spLocks noChangeArrowheads="1"/>
          </p:cNvSpPr>
          <p:nvPr/>
        </p:nvSpPr>
        <p:spPr bwMode="auto">
          <a:xfrm>
            <a:off x="4648200" y="877888"/>
            <a:ext cx="4038600" cy="571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r>
              <a:rPr lang="en-AU" altLang="en-US" sz="1600" b="1" dirty="0">
                <a:latin typeface="Arial" panose="020B0604020202020204" pitchFamily="34" charset="0"/>
              </a:rPr>
              <a:t>output “Enter an integer”</a:t>
            </a:r>
          </a:p>
          <a:p>
            <a:pPr eaLnBrk="1" hangingPunct="1">
              <a:spcBef>
                <a:spcPct val="0"/>
              </a:spcBef>
              <a:buFontTx/>
              <a:buNone/>
            </a:pPr>
            <a:r>
              <a:rPr lang="en-AU" altLang="en-US" sz="1600" b="1" dirty="0">
                <a:latin typeface="Arial" panose="020B0604020202020204" pitchFamily="34" charset="0"/>
              </a:rPr>
              <a:t>input month</a:t>
            </a: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r>
              <a:rPr lang="en-AU" altLang="en-US" sz="1600" b="1" dirty="0">
                <a:latin typeface="Arial" panose="020B0604020202020204" pitchFamily="34" charset="0"/>
              </a:rPr>
              <a:t>if (month is September, </a:t>
            </a:r>
          </a:p>
          <a:p>
            <a:pPr eaLnBrk="1" hangingPunct="1">
              <a:spcBef>
                <a:spcPct val="0"/>
              </a:spcBef>
              <a:buFontTx/>
              <a:buNone/>
            </a:pPr>
            <a:r>
              <a:rPr lang="en-AU" altLang="en-US" sz="1600" b="1" dirty="0">
                <a:latin typeface="Arial" panose="020B0604020202020204" pitchFamily="34" charset="0"/>
              </a:rPr>
              <a:t>                or April,</a:t>
            </a:r>
          </a:p>
          <a:p>
            <a:pPr eaLnBrk="1" hangingPunct="1">
              <a:spcBef>
                <a:spcPct val="0"/>
              </a:spcBef>
              <a:buFontTx/>
              <a:buNone/>
            </a:pPr>
            <a:r>
              <a:rPr lang="en-AU" altLang="en-US" sz="1600" b="1" dirty="0">
                <a:latin typeface="Arial" panose="020B0604020202020204" pitchFamily="34" charset="0"/>
              </a:rPr>
              <a:t>                or June,</a:t>
            </a:r>
          </a:p>
          <a:p>
            <a:pPr eaLnBrk="1" hangingPunct="1">
              <a:spcBef>
                <a:spcPct val="0"/>
              </a:spcBef>
              <a:buFontTx/>
              <a:buNone/>
            </a:pPr>
            <a:r>
              <a:rPr lang="en-AU" altLang="en-US" sz="1600" b="1" dirty="0">
                <a:latin typeface="Arial" panose="020B0604020202020204" pitchFamily="34" charset="0"/>
              </a:rPr>
              <a:t>                or November)</a:t>
            </a:r>
          </a:p>
          <a:p>
            <a:pPr eaLnBrk="1" hangingPunct="1">
              <a:spcBef>
                <a:spcPct val="0"/>
              </a:spcBef>
              <a:buFontTx/>
              <a:buNone/>
            </a:pPr>
            <a:r>
              <a:rPr lang="en-AU" altLang="en-US" sz="1600" b="1" dirty="0">
                <a:latin typeface="Arial" panose="020B0604020202020204" pitchFamily="34" charset="0"/>
              </a:rPr>
              <a:t>then</a:t>
            </a: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r>
              <a:rPr lang="en-AU" altLang="en-US" sz="1600" b="1" dirty="0">
                <a:latin typeface="Arial" panose="020B0604020202020204" pitchFamily="34" charset="0"/>
              </a:rPr>
              <a:t>   output “30 days”</a:t>
            </a:r>
          </a:p>
          <a:p>
            <a:pPr eaLnBrk="1" hangingPunct="1">
              <a:spcBef>
                <a:spcPct val="0"/>
              </a:spcBef>
              <a:buFontTx/>
              <a:buNone/>
            </a:pPr>
            <a:endParaRPr lang="en-AU" altLang="en-US" sz="1600" b="1" dirty="0">
              <a:latin typeface="Arial" panose="020B0604020202020204" pitchFamily="34" charset="0"/>
              <a:sym typeface="Symbol" pitchFamily="2" charset="2"/>
            </a:endParaRPr>
          </a:p>
          <a:p>
            <a:pPr eaLnBrk="1" hangingPunct="1">
              <a:spcBef>
                <a:spcPct val="0"/>
              </a:spcBef>
              <a:buFontTx/>
              <a:buNone/>
            </a:pPr>
            <a:r>
              <a:rPr lang="en-AU" altLang="en-US" sz="1600" b="1" dirty="0">
                <a:latin typeface="Arial" panose="020B0604020202020204" pitchFamily="34" charset="0"/>
                <a:sym typeface="Symbol" pitchFamily="2" charset="2"/>
              </a:rPr>
              <a:t>else if (month is February)</a:t>
            </a:r>
          </a:p>
          <a:p>
            <a:pPr eaLnBrk="1" hangingPunct="1">
              <a:spcBef>
                <a:spcPct val="0"/>
              </a:spcBef>
              <a:buFontTx/>
              <a:buNone/>
            </a:pPr>
            <a:endParaRPr lang="en-AU" altLang="en-US" sz="1600" b="1" dirty="0">
              <a:latin typeface="Arial" panose="020B0604020202020204" pitchFamily="34" charset="0"/>
              <a:sym typeface="Symbol" pitchFamily="2" charset="2"/>
            </a:endParaRPr>
          </a:p>
          <a:p>
            <a:pPr eaLnBrk="1" hangingPunct="1">
              <a:spcBef>
                <a:spcPct val="0"/>
              </a:spcBef>
              <a:buFontTx/>
              <a:buNone/>
            </a:pPr>
            <a:r>
              <a:rPr lang="en-AU" altLang="en-US" sz="1600" b="1" dirty="0">
                <a:latin typeface="Arial" panose="020B0604020202020204" pitchFamily="34" charset="0"/>
                <a:sym typeface="Symbol" pitchFamily="2" charset="2"/>
              </a:rPr>
              <a:t>   output “28 or 29 days”</a:t>
            </a:r>
          </a:p>
          <a:p>
            <a:pPr eaLnBrk="1" hangingPunct="1">
              <a:spcBef>
                <a:spcPct val="0"/>
              </a:spcBef>
              <a:buFontTx/>
              <a:buNone/>
            </a:pPr>
            <a:endParaRPr lang="en-AU" altLang="en-US" sz="1600" b="1" dirty="0">
              <a:latin typeface="Arial" panose="020B0604020202020204" pitchFamily="34" charset="0"/>
              <a:sym typeface="Symbol" pitchFamily="2" charset="2"/>
            </a:endParaRPr>
          </a:p>
          <a:p>
            <a:pPr eaLnBrk="1" hangingPunct="1">
              <a:spcBef>
                <a:spcPct val="0"/>
              </a:spcBef>
              <a:buFontTx/>
              <a:buNone/>
            </a:pPr>
            <a:r>
              <a:rPr lang="en-AU" altLang="en-US" sz="1600" b="1" dirty="0">
                <a:latin typeface="Arial" panose="020B0604020202020204" pitchFamily="34" charset="0"/>
                <a:sym typeface="Symbol" pitchFamily="2" charset="2"/>
              </a:rPr>
              <a:t>else</a:t>
            </a:r>
          </a:p>
          <a:p>
            <a:pPr eaLnBrk="1" hangingPunct="1">
              <a:spcBef>
                <a:spcPct val="0"/>
              </a:spcBef>
              <a:buFontTx/>
              <a:buNone/>
            </a:pPr>
            <a:endParaRPr lang="en-AU" altLang="en-US" sz="1600" b="1" dirty="0">
              <a:latin typeface="Arial" panose="020B0604020202020204" pitchFamily="34" charset="0"/>
              <a:sym typeface="Symbol" pitchFamily="2" charset="2"/>
            </a:endParaRPr>
          </a:p>
          <a:p>
            <a:pPr eaLnBrk="1" hangingPunct="1">
              <a:spcBef>
                <a:spcPct val="0"/>
              </a:spcBef>
              <a:buFontTx/>
              <a:buNone/>
            </a:pPr>
            <a:r>
              <a:rPr lang="en-AU" altLang="en-US" sz="1600" b="1" dirty="0">
                <a:latin typeface="Arial" panose="020B0604020202020204" pitchFamily="34" charset="0"/>
                <a:sym typeface="Symbol" pitchFamily="2" charset="2"/>
              </a:rPr>
              <a:t>   output “31 days”</a:t>
            </a:r>
          </a:p>
          <a:p>
            <a:pPr eaLnBrk="1" hangingPunct="1">
              <a:spcBef>
                <a:spcPct val="0"/>
              </a:spcBef>
              <a:buFontTx/>
              <a:buNone/>
            </a:pPr>
            <a:endParaRPr lang="en-AU" altLang="en-US" sz="1600" b="1" dirty="0">
              <a:latin typeface="Arial" panose="020B0604020202020204" pitchFamily="34" charset="0"/>
              <a:sym typeface="Symbol" pitchFamily="2" charset="2"/>
            </a:endParaRPr>
          </a:p>
          <a:p>
            <a:pPr eaLnBrk="1" hangingPunct="1">
              <a:spcBef>
                <a:spcPct val="0"/>
              </a:spcBef>
              <a:buFontTx/>
              <a:buNone/>
            </a:pPr>
            <a:endParaRPr lang="en-AU" altLang="en-US" sz="1600" b="1" dirty="0">
              <a:solidFill>
                <a:srgbClr val="000000"/>
              </a:solidFill>
              <a:latin typeface="Arial" panose="020B0604020202020204" pitchFamily="34" charset="0"/>
            </a:endParaRPr>
          </a:p>
        </p:txBody>
      </p:sp>
      <p:pic>
        <p:nvPicPr>
          <p:cNvPr id="30726" name="Picture 1">
            <a:extLst>
              <a:ext uri="{FF2B5EF4-FFF2-40B4-BE49-F238E27FC236}">
                <a16:creationId xmlns:a16="http://schemas.microsoft.com/office/drawing/2014/main" id="{5C939FB2-3D38-F644-BE06-B64B7973B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076700"/>
            <a:ext cx="1330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2">
            <a:extLst>
              <a:ext uri="{FF2B5EF4-FFF2-40B4-BE49-F238E27FC236}">
                <a16:creationId xmlns:a16="http://schemas.microsoft.com/office/drawing/2014/main" id="{05749CD5-5296-5443-8A1D-70E1D42F7540}"/>
              </a:ext>
            </a:extLst>
          </p:cNvPr>
          <p:cNvSpPr>
            <a:spLocks noChangeArrowheads="1"/>
          </p:cNvSpPr>
          <p:nvPr/>
        </p:nvSpPr>
        <p:spPr bwMode="auto">
          <a:xfrm>
            <a:off x="3419475" y="498475"/>
            <a:ext cx="457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600">
                <a:solidFill>
                  <a:srgbClr val="FF0000"/>
                </a:solidFill>
              </a:rPr>
              <a:t>https://www.youtube.com/watch?v=UWEpXETJs5A</a:t>
            </a:r>
          </a:p>
        </p:txBody>
      </p:sp>
      <p:sp>
        <p:nvSpPr>
          <p:cNvPr id="30728" name="Rectangle 3">
            <a:extLst>
              <a:ext uri="{FF2B5EF4-FFF2-40B4-BE49-F238E27FC236}">
                <a16:creationId xmlns:a16="http://schemas.microsoft.com/office/drawing/2014/main" id="{2B8C3F9C-E88C-8140-9105-78F904251A52}"/>
              </a:ext>
            </a:extLst>
          </p:cNvPr>
          <p:cNvSpPr>
            <a:spLocks noChangeArrowheads="1"/>
          </p:cNvSpPr>
          <p:nvPr/>
        </p:nvSpPr>
        <p:spPr bwMode="auto">
          <a:xfrm>
            <a:off x="3203575" y="260350"/>
            <a:ext cx="5616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0000"/>
                </a:solidFill>
                <a:latin typeface="Roboto" pitchFamily="2" charset="0"/>
              </a:rPr>
              <a:t>Thirty Days Hath September | Animated Nursery Rhyme in English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62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662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662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627">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2" autoUpdateAnimBg="0"/>
      <p:bldP spid="2662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22ABFCE8-D3FA-264E-91E7-6378794D72E5}"/>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98B240A-30E6-5B44-B01B-E62E2D6E4273}" type="slidenum">
              <a:rPr lang="en-US" altLang="en-US" sz="1400"/>
              <a:pPr>
                <a:spcBef>
                  <a:spcPct val="0"/>
                </a:spcBef>
                <a:buFontTx/>
                <a:buNone/>
              </a:pPr>
              <a:t>17</a:t>
            </a:fld>
            <a:endParaRPr lang="en-US" altLang="en-US" sz="1400"/>
          </a:p>
        </p:txBody>
      </p:sp>
      <p:sp>
        <p:nvSpPr>
          <p:cNvPr id="39939" name="Rectangle 2">
            <a:extLst>
              <a:ext uri="{FF2B5EF4-FFF2-40B4-BE49-F238E27FC236}">
                <a16:creationId xmlns:a16="http://schemas.microsoft.com/office/drawing/2014/main" id="{7233E16C-DEEE-9946-8C9B-D4EF8FA2E3FC}"/>
              </a:ext>
            </a:extLst>
          </p:cNvPr>
          <p:cNvSpPr>
            <a:spLocks noChangeArrowheads="1"/>
          </p:cNvSpPr>
          <p:nvPr/>
        </p:nvSpPr>
        <p:spPr bwMode="auto">
          <a:xfrm>
            <a:off x="323528" y="228600"/>
            <a:ext cx="8515672" cy="6400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AU" altLang="en-US" sz="1800" b="1" dirty="0">
                <a:latin typeface="Courier New" panose="02070309020205020404" pitchFamily="49" charset="0"/>
              </a:rPr>
              <a:t>month=int(input("Enter number of month: "))</a:t>
            </a:r>
          </a:p>
          <a:p>
            <a:pPr eaLnBrk="1" hangingPunct="1">
              <a:spcBef>
                <a:spcPct val="0"/>
              </a:spcBef>
              <a:buFontTx/>
              <a:buNone/>
            </a:pPr>
            <a:r>
              <a:rPr lang="en-AU" altLang="en-US" sz="1800" b="1" dirty="0" err="1">
                <a:latin typeface="Courier New" panose="02070309020205020404" pitchFamily="49" charset="0"/>
              </a:rPr>
              <a:t>thirty_one</a:t>
            </a:r>
            <a:r>
              <a:rPr lang="en-AU" altLang="en-US" sz="1800" b="1" dirty="0">
                <a:latin typeface="Courier New" panose="02070309020205020404" pitchFamily="49" charset="0"/>
              </a:rPr>
              <a:t>=[1, 3, 5, 7, 8, 10, 12]</a:t>
            </a:r>
          </a:p>
          <a:p>
            <a:pPr eaLnBrk="1" hangingPunct="1">
              <a:spcBef>
                <a:spcPct val="0"/>
              </a:spcBef>
              <a:buFontTx/>
              <a:buNone/>
            </a:pPr>
            <a:r>
              <a:rPr lang="en-AU" altLang="en-US" sz="1800" b="1" dirty="0">
                <a:latin typeface="Courier New" panose="02070309020205020404" pitchFamily="49" charset="0"/>
              </a:rPr>
              <a:t>thirty=[4, 6, 9, 11]</a:t>
            </a:r>
          </a:p>
          <a:p>
            <a:pPr eaLnBrk="1" hangingPunct="1">
              <a:spcBef>
                <a:spcPct val="0"/>
              </a:spcBef>
              <a:buFontTx/>
              <a:buNone/>
            </a:pPr>
            <a:endParaRPr lang="en-AU" altLang="en-US" sz="1800" b="1" dirty="0">
              <a:latin typeface="Courier New" panose="02070309020205020404" pitchFamily="49" charset="0"/>
            </a:endParaRPr>
          </a:p>
          <a:p>
            <a:pPr eaLnBrk="1" hangingPunct="1">
              <a:spcBef>
                <a:spcPct val="0"/>
              </a:spcBef>
              <a:buFontTx/>
              <a:buNone/>
            </a:pPr>
            <a:r>
              <a:rPr lang="en-AU" altLang="en-US" sz="1800" b="1" dirty="0">
                <a:latin typeface="Courier New" panose="02070309020205020404" pitchFamily="49" charset="0"/>
              </a:rPr>
              <a:t>if month in thirty: </a:t>
            </a:r>
          </a:p>
          <a:p>
            <a:pPr eaLnBrk="1" hangingPunct="1">
              <a:spcBef>
                <a:spcPct val="0"/>
              </a:spcBef>
              <a:buFontTx/>
              <a:buNone/>
            </a:pPr>
            <a:r>
              <a:rPr lang="en-AU" altLang="en-US" sz="1800" b="1" dirty="0">
                <a:latin typeface="Courier New" panose="02070309020205020404" pitchFamily="49" charset="0"/>
              </a:rPr>
              <a:t>    print("30 days\n")</a:t>
            </a:r>
          </a:p>
          <a:p>
            <a:pPr eaLnBrk="1" hangingPunct="1">
              <a:spcBef>
                <a:spcPct val="0"/>
              </a:spcBef>
              <a:buFontTx/>
              <a:buNone/>
            </a:pPr>
            <a:r>
              <a:rPr lang="en-AU" altLang="en-US" sz="1800" b="1" dirty="0" err="1">
                <a:latin typeface="Courier New" panose="02070309020205020404" pitchFamily="49" charset="0"/>
              </a:rPr>
              <a:t>elif</a:t>
            </a:r>
            <a:r>
              <a:rPr lang="en-AU" altLang="en-US" sz="1800" b="1" dirty="0">
                <a:latin typeface="Courier New" panose="02070309020205020404" pitchFamily="49" charset="0"/>
              </a:rPr>
              <a:t> month in </a:t>
            </a:r>
            <a:r>
              <a:rPr lang="en-AU" altLang="en-US" sz="1800" b="1" dirty="0" err="1">
                <a:latin typeface="Courier New" panose="02070309020205020404" pitchFamily="49" charset="0"/>
              </a:rPr>
              <a:t>thirty_one</a:t>
            </a:r>
            <a:r>
              <a:rPr lang="en-AU" altLang="en-US" sz="1800" b="1" dirty="0">
                <a:latin typeface="Courier New" panose="02070309020205020404" pitchFamily="49" charset="0"/>
              </a:rPr>
              <a:t>:</a:t>
            </a:r>
          </a:p>
          <a:p>
            <a:pPr eaLnBrk="1" hangingPunct="1">
              <a:spcBef>
                <a:spcPct val="0"/>
              </a:spcBef>
              <a:buFontTx/>
              <a:buNone/>
            </a:pPr>
            <a:r>
              <a:rPr lang="en-AU" altLang="en-US" sz="1800" b="1" dirty="0">
                <a:latin typeface="Courier New" panose="02070309020205020404" pitchFamily="49" charset="0"/>
              </a:rPr>
              <a:t>    print("31 days\n")</a:t>
            </a:r>
          </a:p>
          <a:p>
            <a:pPr eaLnBrk="1" hangingPunct="1">
              <a:spcBef>
                <a:spcPct val="0"/>
              </a:spcBef>
              <a:buFontTx/>
              <a:buNone/>
            </a:pPr>
            <a:r>
              <a:rPr lang="en-AU" altLang="en-US" sz="1800" b="1" dirty="0">
                <a:latin typeface="Courier New" panose="02070309020205020404" pitchFamily="49" charset="0"/>
              </a:rPr>
              <a:t>else:</a:t>
            </a:r>
          </a:p>
          <a:p>
            <a:pPr eaLnBrk="1" hangingPunct="1">
              <a:spcBef>
                <a:spcPct val="0"/>
              </a:spcBef>
              <a:buFontTx/>
              <a:buNone/>
            </a:pPr>
            <a:r>
              <a:rPr lang="en-AU" altLang="en-US" sz="1800" b="1" dirty="0">
                <a:latin typeface="Courier New" panose="02070309020205020404" pitchFamily="49" charset="0"/>
              </a:rPr>
              <a:t>    print("28 or 29 days\n")</a:t>
            </a:r>
          </a:p>
          <a:p>
            <a:pPr eaLnBrk="1" hangingPunct="1">
              <a:spcBef>
                <a:spcPct val="0"/>
              </a:spcBef>
              <a:buFontTx/>
              <a:buNone/>
            </a:pPr>
            <a:endParaRPr lang="en-AU" altLang="en-US" sz="1800" b="1" dirty="0">
              <a:latin typeface="Courier New" panose="02070309020205020404" pitchFamily="49" charset="0"/>
            </a:endParaRPr>
          </a:p>
          <a:p>
            <a:pPr eaLnBrk="1" hangingPunct="1">
              <a:spcBef>
                <a:spcPct val="0"/>
              </a:spcBef>
              <a:buFontTx/>
              <a:buNone/>
            </a:pPr>
            <a:r>
              <a:rPr lang="en-AU" altLang="en-US" sz="2400" b="1" dirty="0">
                <a:solidFill>
                  <a:schemeClr val="accent2">
                    <a:lumMod val="75000"/>
                  </a:schemeClr>
                </a:solidFill>
                <a:latin typeface="Courier New" panose="02070309020205020404" pitchFamily="49" charset="0"/>
              </a:rPr>
              <a:t>Output</a:t>
            </a:r>
            <a:endParaRPr lang="en-AU" altLang="en-US" sz="1800" b="1" dirty="0">
              <a:solidFill>
                <a:schemeClr val="accent2">
                  <a:lumMod val="75000"/>
                </a:schemeClr>
              </a:solidFill>
              <a:latin typeface="Courier New" panose="02070309020205020404" pitchFamily="49" charset="0"/>
            </a:endParaRPr>
          </a:p>
          <a:p>
            <a:pPr eaLnBrk="1" hangingPunct="1">
              <a:spcBef>
                <a:spcPct val="0"/>
              </a:spcBef>
              <a:buFontTx/>
              <a:buNone/>
            </a:pPr>
            <a:r>
              <a:rPr lang="en-AU" altLang="en-US" sz="2400" dirty="0">
                <a:solidFill>
                  <a:schemeClr val="accent2">
                    <a:lumMod val="75000"/>
                  </a:schemeClr>
                </a:solidFill>
              </a:rPr>
              <a:t>Enter number of month: 4</a:t>
            </a:r>
          </a:p>
          <a:p>
            <a:pPr eaLnBrk="1" hangingPunct="1">
              <a:spcBef>
                <a:spcPct val="0"/>
              </a:spcBef>
              <a:buFontTx/>
              <a:buNone/>
            </a:pPr>
            <a:r>
              <a:rPr lang="en-AU" altLang="en-US" sz="2400" dirty="0">
                <a:solidFill>
                  <a:schemeClr val="accent2">
                    <a:lumMod val="75000"/>
                  </a:schemeClr>
                </a:solidFill>
              </a:rPr>
              <a:t>30 days</a:t>
            </a:r>
          </a:p>
          <a:p>
            <a:pPr eaLnBrk="1" hangingPunct="1">
              <a:spcBef>
                <a:spcPct val="0"/>
              </a:spcBef>
              <a:buFontTx/>
              <a:buNone/>
            </a:pPr>
            <a:endParaRPr lang="en-AU" altLang="en-US" sz="2400" dirty="0">
              <a:solidFill>
                <a:schemeClr val="accent2">
                  <a:lumMod val="75000"/>
                </a:schemeClr>
              </a:solidFill>
            </a:endParaRPr>
          </a:p>
          <a:p>
            <a:pPr eaLnBrk="1" hangingPunct="1">
              <a:spcBef>
                <a:spcPct val="0"/>
              </a:spcBef>
              <a:buFontTx/>
              <a:buNone/>
            </a:pPr>
            <a:r>
              <a:rPr lang="en-AU" altLang="en-US" sz="2400" dirty="0">
                <a:solidFill>
                  <a:schemeClr val="accent2">
                    <a:lumMod val="75000"/>
                  </a:schemeClr>
                </a:solidFill>
              </a:rPr>
              <a:t>Enter number of month: 2</a:t>
            </a:r>
          </a:p>
          <a:p>
            <a:pPr eaLnBrk="1" hangingPunct="1">
              <a:spcBef>
                <a:spcPct val="0"/>
              </a:spcBef>
              <a:buFontTx/>
              <a:buNone/>
            </a:pPr>
            <a:r>
              <a:rPr lang="en-AU" altLang="en-US" sz="2400" dirty="0">
                <a:solidFill>
                  <a:schemeClr val="accent2">
                    <a:lumMod val="75000"/>
                  </a:schemeClr>
                </a:solidFill>
              </a:rPr>
              <a:t>28 or 29 days</a:t>
            </a:r>
          </a:p>
          <a:p>
            <a:pPr eaLnBrk="1" hangingPunct="1">
              <a:spcBef>
                <a:spcPct val="0"/>
              </a:spcBef>
              <a:buFontTx/>
              <a:buNone/>
            </a:pPr>
            <a:endParaRPr lang="en-AU" altLang="en-US" sz="2400" dirty="0">
              <a:solidFill>
                <a:schemeClr val="accent2">
                  <a:lumMod val="75000"/>
                </a:schemeClr>
              </a:solidFill>
            </a:endParaRPr>
          </a:p>
          <a:p>
            <a:pPr eaLnBrk="1" hangingPunct="1">
              <a:spcBef>
                <a:spcPct val="0"/>
              </a:spcBef>
              <a:buFontTx/>
              <a:buNone/>
            </a:pPr>
            <a:r>
              <a:rPr lang="en-AU" altLang="en-US" sz="2400" dirty="0">
                <a:solidFill>
                  <a:schemeClr val="accent2">
                    <a:lumMod val="75000"/>
                  </a:schemeClr>
                </a:solidFill>
              </a:rPr>
              <a:t>Enter number of month: 8</a:t>
            </a:r>
          </a:p>
          <a:p>
            <a:pPr eaLnBrk="1" hangingPunct="1">
              <a:spcBef>
                <a:spcPct val="0"/>
              </a:spcBef>
              <a:buFontTx/>
              <a:buNone/>
            </a:pPr>
            <a:r>
              <a:rPr lang="en-AU" altLang="en-US" sz="2400" dirty="0">
                <a:solidFill>
                  <a:schemeClr val="accent2">
                    <a:lumMod val="75000"/>
                  </a:schemeClr>
                </a:solidFill>
              </a:rPr>
              <a:t>31 days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22ABFCE8-D3FA-264E-91E7-6378794D72E5}"/>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98B240A-30E6-5B44-B01B-E62E2D6E4273}" type="slidenum">
              <a:rPr lang="en-US" altLang="en-US" sz="1400"/>
              <a:pPr>
                <a:spcBef>
                  <a:spcPct val="0"/>
                </a:spcBef>
                <a:buFontTx/>
                <a:buNone/>
              </a:pPr>
              <a:t>18</a:t>
            </a:fld>
            <a:endParaRPr lang="en-US" altLang="en-US" sz="1400"/>
          </a:p>
        </p:txBody>
      </p:sp>
      <p:sp>
        <p:nvSpPr>
          <p:cNvPr id="39939" name="Rectangle 2">
            <a:extLst>
              <a:ext uri="{FF2B5EF4-FFF2-40B4-BE49-F238E27FC236}">
                <a16:creationId xmlns:a16="http://schemas.microsoft.com/office/drawing/2014/main" id="{7233E16C-DEEE-9946-8C9B-D4EF8FA2E3FC}"/>
              </a:ext>
            </a:extLst>
          </p:cNvPr>
          <p:cNvSpPr>
            <a:spLocks noChangeArrowheads="1"/>
          </p:cNvSpPr>
          <p:nvPr/>
        </p:nvSpPr>
        <p:spPr bwMode="auto">
          <a:xfrm>
            <a:off x="323528" y="228600"/>
            <a:ext cx="8515672" cy="647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AU" altLang="en-US" sz="1800" b="1" dirty="0">
                <a:latin typeface="Courier New" panose="02070309020205020404" pitchFamily="49" charset="0"/>
              </a:rPr>
              <a:t>Same problem but expected output is </a:t>
            </a:r>
            <a:r>
              <a:rPr lang="en-AU" altLang="en-US" sz="2400" b="1" dirty="0" err="1">
                <a:solidFill>
                  <a:schemeClr val="accent2">
                    <a:lumMod val="75000"/>
                  </a:schemeClr>
                </a:solidFill>
                <a:latin typeface="Courier New" panose="02070309020205020404" pitchFamily="49" charset="0"/>
              </a:rPr>
              <a:t>month_name:number_of_days</a:t>
            </a:r>
            <a:endParaRPr lang="en-AU" altLang="en-US" sz="2400" b="1" dirty="0">
              <a:solidFill>
                <a:schemeClr val="accent2">
                  <a:lumMod val="75000"/>
                </a:schemeClr>
              </a:solidFill>
              <a:latin typeface="Courier New" panose="02070309020205020404" pitchFamily="49" charset="0"/>
            </a:endParaRPr>
          </a:p>
          <a:p>
            <a:pPr eaLnBrk="1" hangingPunct="1">
              <a:spcBef>
                <a:spcPct val="0"/>
              </a:spcBef>
              <a:buFontTx/>
              <a:buNone/>
            </a:pPr>
            <a:r>
              <a:rPr lang="en-AU" altLang="en-US" sz="1800" b="1" dirty="0">
                <a:solidFill>
                  <a:srgbClr val="FF0000"/>
                </a:solidFill>
                <a:latin typeface="Courier New" panose="02070309020205020404" pitchFamily="49" charset="0"/>
              </a:rPr>
              <a:t>Modify the previous program</a:t>
            </a:r>
            <a:endParaRPr lang="en-AU" altLang="en-US" sz="1800" b="1" dirty="0">
              <a:latin typeface="Courier New" panose="02070309020205020404" pitchFamily="49" charset="0"/>
            </a:endParaRP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month=int(input("Enter number of month: "))</a:t>
            </a:r>
          </a:p>
          <a:p>
            <a:pPr eaLnBrk="1" hangingPunct="1">
              <a:spcBef>
                <a:spcPct val="0"/>
              </a:spcBef>
              <a:buFontTx/>
              <a:buNone/>
            </a:pPr>
            <a:r>
              <a:rPr lang="en-AU" altLang="en-US" sz="1800" b="1" dirty="0" err="1">
                <a:solidFill>
                  <a:schemeClr val="accent3">
                    <a:lumMod val="75000"/>
                  </a:schemeClr>
                </a:solidFill>
                <a:latin typeface="Courier New" panose="02070309020205020404" pitchFamily="49" charset="0"/>
              </a:rPr>
              <a:t>thirty_one</a:t>
            </a:r>
            <a:r>
              <a:rPr lang="en-AU" altLang="en-US" sz="1800" b="1" dirty="0">
                <a:solidFill>
                  <a:schemeClr val="accent3">
                    <a:lumMod val="75000"/>
                  </a:schemeClr>
                </a:solidFill>
                <a:latin typeface="Courier New" panose="02070309020205020404" pitchFamily="49" charset="0"/>
              </a:rPr>
              <a:t>=[1, 3, 5, 7, 8, 10, 12]</a:t>
            </a: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thirty=[4, 6, 9, 11]</a:t>
            </a:r>
          </a:p>
          <a:p>
            <a:pPr eaLnBrk="1" hangingPunct="1">
              <a:spcBef>
                <a:spcPct val="0"/>
              </a:spcBef>
              <a:buFontTx/>
              <a:buNone/>
            </a:pPr>
            <a:endParaRPr lang="en-AU" altLang="en-US" sz="1800" b="1" dirty="0">
              <a:solidFill>
                <a:schemeClr val="accent3">
                  <a:lumMod val="75000"/>
                </a:schemeClr>
              </a:solidFill>
              <a:latin typeface="Courier New" panose="02070309020205020404" pitchFamily="49" charset="0"/>
            </a:endParaRP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if month in thirty: </a:t>
            </a: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    print("30 days\n")</a:t>
            </a:r>
          </a:p>
          <a:p>
            <a:pPr eaLnBrk="1" hangingPunct="1">
              <a:spcBef>
                <a:spcPct val="0"/>
              </a:spcBef>
              <a:buFontTx/>
              <a:buNone/>
            </a:pPr>
            <a:r>
              <a:rPr lang="en-AU" altLang="en-US" sz="1800" b="1" dirty="0" err="1">
                <a:solidFill>
                  <a:schemeClr val="accent3">
                    <a:lumMod val="75000"/>
                  </a:schemeClr>
                </a:solidFill>
                <a:latin typeface="Courier New" panose="02070309020205020404" pitchFamily="49" charset="0"/>
              </a:rPr>
              <a:t>elif</a:t>
            </a:r>
            <a:r>
              <a:rPr lang="en-AU" altLang="en-US" sz="1800" b="1" dirty="0">
                <a:solidFill>
                  <a:schemeClr val="accent3">
                    <a:lumMod val="75000"/>
                  </a:schemeClr>
                </a:solidFill>
                <a:latin typeface="Courier New" panose="02070309020205020404" pitchFamily="49" charset="0"/>
              </a:rPr>
              <a:t> month in </a:t>
            </a:r>
            <a:r>
              <a:rPr lang="en-AU" altLang="en-US" sz="1800" b="1" dirty="0" err="1">
                <a:solidFill>
                  <a:schemeClr val="accent3">
                    <a:lumMod val="75000"/>
                  </a:schemeClr>
                </a:solidFill>
                <a:latin typeface="Courier New" panose="02070309020205020404" pitchFamily="49" charset="0"/>
              </a:rPr>
              <a:t>thirty_one</a:t>
            </a:r>
            <a:r>
              <a:rPr lang="en-AU" altLang="en-US" sz="1800" b="1" dirty="0">
                <a:solidFill>
                  <a:schemeClr val="accent3">
                    <a:lumMod val="75000"/>
                  </a:schemeClr>
                </a:solidFill>
                <a:latin typeface="Courier New" panose="02070309020205020404" pitchFamily="49" charset="0"/>
              </a:rPr>
              <a:t>:</a:t>
            </a: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    print("31 days\n")</a:t>
            </a: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else:</a:t>
            </a: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    print("28 or 29 days\n")</a:t>
            </a:r>
          </a:p>
          <a:p>
            <a:pPr eaLnBrk="1" hangingPunct="1">
              <a:spcBef>
                <a:spcPct val="0"/>
              </a:spcBef>
              <a:buFontTx/>
              <a:buNone/>
            </a:pPr>
            <a:r>
              <a:rPr lang="en-AU" altLang="en-US" sz="2000" b="1" dirty="0">
                <a:solidFill>
                  <a:schemeClr val="accent2">
                    <a:lumMod val="75000"/>
                  </a:schemeClr>
                </a:solidFill>
                <a:latin typeface="Courier New" panose="02070309020205020404" pitchFamily="49" charset="0"/>
              </a:rPr>
              <a:t>Output</a:t>
            </a:r>
            <a:endParaRPr lang="en-AU" altLang="en-US" sz="2000" dirty="0">
              <a:solidFill>
                <a:schemeClr val="accent2">
                  <a:lumMod val="75000"/>
                </a:schemeClr>
              </a:solidFill>
            </a:endParaRPr>
          </a:p>
          <a:p>
            <a:pPr eaLnBrk="1" hangingPunct="1">
              <a:spcBef>
                <a:spcPct val="0"/>
              </a:spcBef>
              <a:buFontTx/>
              <a:buNone/>
            </a:pPr>
            <a:r>
              <a:rPr lang="en-AU" altLang="en-US" sz="2000" dirty="0">
                <a:solidFill>
                  <a:schemeClr val="accent2">
                    <a:lumMod val="75000"/>
                  </a:schemeClr>
                </a:solidFill>
              </a:rPr>
              <a:t>Enter number of month: 2</a:t>
            </a:r>
          </a:p>
          <a:p>
            <a:pPr eaLnBrk="1" hangingPunct="1">
              <a:spcBef>
                <a:spcPct val="0"/>
              </a:spcBef>
              <a:buFontTx/>
              <a:buNone/>
            </a:pPr>
            <a:r>
              <a:rPr lang="en-AU" altLang="en-US" sz="2000" dirty="0">
                <a:solidFill>
                  <a:schemeClr val="accent2">
                    <a:lumMod val="75000"/>
                  </a:schemeClr>
                </a:solidFill>
              </a:rPr>
              <a:t>February:28 or 29</a:t>
            </a:r>
          </a:p>
          <a:p>
            <a:pPr eaLnBrk="1" hangingPunct="1">
              <a:spcBef>
                <a:spcPct val="0"/>
              </a:spcBef>
              <a:buFontTx/>
              <a:buNone/>
            </a:pPr>
            <a:endParaRPr lang="en-AU" altLang="en-US" sz="2000" dirty="0">
              <a:solidFill>
                <a:schemeClr val="accent2">
                  <a:lumMod val="75000"/>
                </a:schemeClr>
              </a:solidFill>
            </a:endParaRPr>
          </a:p>
          <a:p>
            <a:pPr eaLnBrk="1" hangingPunct="1">
              <a:spcBef>
                <a:spcPct val="0"/>
              </a:spcBef>
              <a:buFontTx/>
              <a:buNone/>
            </a:pPr>
            <a:r>
              <a:rPr lang="en-AU" altLang="en-US" sz="2000" dirty="0">
                <a:solidFill>
                  <a:schemeClr val="accent2">
                    <a:lumMod val="75000"/>
                  </a:schemeClr>
                </a:solidFill>
              </a:rPr>
              <a:t>Enter number of month: 8</a:t>
            </a:r>
          </a:p>
          <a:p>
            <a:pPr eaLnBrk="1" hangingPunct="1">
              <a:spcBef>
                <a:spcPct val="0"/>
              </a:spcBef>
              <a:buFontTx/>
              <a:buNone/>
            </a:pPr>
            <a:r>
              <a:rPr lang="en-AU" altLang="en-US" sz="2000" dirty="0">
                <a:solidFill>
                  <a:schemeClr val="accent2">
                    <a:lumMod val="75000"/>
                  </a:schemeClr>
                </a:solidFill>
              </a:rPr>
              <a:t>August:31</a:t>
            </a:r>
            <a:endParaRPr lang="en-AU" altLang="en-US" sz="2400" dirty="0">
              <a:solidFill>
                <a:schemeClr val="accent2">
                  <a:lumMod val="75000"/>
                </a:schemeClr>
              </a:solidFill>
            </a:endParaRPr>
          </a:p>
        </p:txBody>
      </p:sp>
    </p:spTree>
    <p:extLst>
      <p:ext uri="{BB962C8B-B14F-4D97-AF65-F5344CB8AC3E}">
        <p14:creationId xmlns:p14="http://schemas.microsoft.com/office/powerpoint/2010/main" val="3593733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22ABFCE8-D3FA-264E-91E7-6378794D72E5}"/>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98B240A-30E6-5B44-B01B-E62E2D6E4273}" type="slidenum">
              <a:rPr lang="en-US" altLang="en-US" sz="1400"/>
              <a:pPr>
                <a:spcBef>
                  <a:spcPct val="0"/>
                </a:spcBef>
                <a:buFontTx/>
                <a:buNone/>
              </a:pPr>
              <a:t>19</a:t>
            </a:fld>
            <a:endParaRPr lang="en-US" altLang="en-US" sz="1400"/>
          </a:p>
        </p:txBody>
      </p:sp>
      <p:sp>
        <p:nvSpPr>
          <p:cNvPr id="39939" name="Rectangle 2">
            <a:extLst>
              <a:ext uri="{FF2B5EF4-FFF2-40B4-BE49-F238E27FC236}">
                <a16:creationId xmlns:a16="http://schemas.microsoft.com/office/drawing/2014/main" id="{7233E16C-DEEE-9946-8C9B-D4EF8FA2E3FC}"/>
              </a:ext>
            </a:extLst>
          </p:cNvPr>
          <p:cNvSpPr>
            <a:spLocks noChangeArrowheads="1"/>
          </p:cNvSpPr>
          <p:nvPr/>
        </p:nvSpPr>
        <p:spPr bwMode="auto">
          <a:xfrm>
            <a:off x="323528" y="228600"/>
            <a:ext cx="8515672" cy="647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AU" altLang="en-US" sz="1800" b="1" dirty="0">
                <a:latin typeface="Courier New" panose="02070309020205020404" pitchFamily="49" charset="0"/>
              </a:rPr>
              <a:t>Same problem but expected output is </a:t>
            </a:r>
            <a:r>
              <a:rPr lang="en-AU" altLang="en-US" sz="1800" b="1" dirty="0">
                <a:solidFill>
                  <a:schemeClr val="accent2">
                    <a:lumMod val="75000"/>
                  </a:schemeClr>
                </a:solidFill>
                <a:latin typeface="Courier New" panose="02070309020205020404" pitchFamily="49" charset="0"/>
              </a:rPr>
              <a:t>  </a:t>
            </a:r>
          </a:p>
          <a:p>
            <a:pPr eaLnBrk="1" hangingPunct="1">
              <a:spcBef>
                <a:spcPct val="0"/>
              </a:spcBef>
              <a:buFontTx/>
              <a:buNone/>
            </a:pPr>
            <a:r>
              <a:rPr lang="en-AU" altLang="en-US" sz="2400" b="1" dirty="0" err="1">
                <a:solidFill>
                  <a:schemeClr val="accent2">
                    <a:lumMod val="75000"/>
                  </a:schemeClr>
                </a:solidFill>
                <a:latin typeface="Courier New" panose="02070309020205020404" pitchFamily="49" charset="0"/>
              </a:rPr>
              <a:t>month_name</a:t>
            </a:r>
            <a:r>
              <a:rPr lang="en-AU" altLang="en-US" sz="2400" b="1" dirty="0">
                <a:solidFill>
                  <a:schemeClr val="accent2">
                    <a:lumMod val="75000"/>
                  </a:schemeClr>
                </a:solidFill>
                <a:latin typeface="Courier New" panose="02070309020205020404" pitchFamily="49" charset="0"/>
              </a:rPr>
              <a:t> </a:t>
            </a:r>
            <a:r>
              <a:rPr lang="en-AU" altLang="en-US" sz="2400" b="1" dirty="0" err="1">
                <a:solidFill>
                  <a:schemeClr val="accent2">
                    <a:lumMod val="75000"/>
                  </a:schemeClr>
                </a:solidFill>
                <a:latin typeface="Courier New" panose="02070309020205020404" pitchFamily="49" charset="0"/>
              </a:rPr>
              <a:t>number_of_days</a:t>
            </a:r>
            <a:endParaRPr lang="en-AU" altLang="en-US" sz="2400" b="1" dirty="0">
              <a:solidFill>
                <a:schemeClr val="accent2">
                  <a:lumMod val="75000"/>
                </a:schemeClr>
              </a:solidFill>
              <a:latin typeface="Courier New" panose="02070309020205020404" pitchFamily="49" charset="0"/>
            </a:endParaRPr>
          </a:p>
          <a:p>
            <a:pPr eaLnBrk="1" hangingPunct="1">
              <a:spcBef>
                <a:spcPct val="0"/>
              </a:spcBef>
              <a:buFontTx/>
              <a:buNone/>
            </a:pPr>
            <a:r>
              <a:rPr lang="en-AU" altLang="en-US" sz="2400" b="1" dirty="0" err="1">
                <a:solidFill>
                  <a:schemeClr val="accent2">
                    <a:lumMod val="75000"/>
                  </a:schemeClr>
                </a:solidFill>
                <a:latin typeface="Courier New" panose="02070309020205020404" pitchFamily="49" charset="0"/>
              </a:rPr>
              <a:t>month_name:number_of_days</a:t>
            </a:r>
            <a:endParaRPr lang="en-AU" altLang="en-US" sz="2400" b="1" dirty="0">
              <a:solidFill>
                <a:schemeClr val="accent2">
                  <a:lumMod val="75000"/>
                </a:schemeClr>
              </a:solidFill>
              <a:latin typeface="Courier New" panose="02070309020205020404" pitchFamily="49" charset="0"/>
            </a:endParaRPr>
          </a:p>
          <a:p>
            <a:pPr eaLnBrk="1" hangingPunct="1">
              <a:spcBef>
                <a:spcPct val="0"/>
              </a:spcBef>
              <a:buFontTx/>
              <a:buNone/>
            </a:pPr>
            <a:r>
              <a:rPr lang="en-AU" altLang="en-US" sz="1800" b="1" dirty="0">
                <a:solidFill>
                  <a:srgbClr val="FF0000"/>
                </a:solidFill>
                <a:latin typeface="Courier New" panose="02070309020205020404" pitchFamily="49" charset="0"/>
              </a:rPr>
              <a:t>Modify the previous program</a:t>
            </a:r>
            <a:endParaRPr lang="en-AU" altLang="en-US" sz="1800" b="1" dirty="0">
              <a:latin typeface="Courier New" panose="02070309020205020404" pitchFamily="49" charset="0"/>
            </a:endParaRP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month=int(input("Enter number of month: "))</a:t>
            </a:r>
          </a:p>
          <a:p>
            <a:pPr eaLnBrk="1" hangingPunct="1">
              <a:spcBef>
                <a:spcPct val="0"/>
              </a:spcBef>
              <a:buFontTx/>
              <a:buNone/>
            </a:pPr>
            <a:r>
              <a:rPr lang="en-AU" altLang="en-US" sz="1800" b="1" dirty="0" err="1">
                <a:solidFill>
                  <a:schemeClr val="accent3">
                    <a:lumMod val="75000"/>
                  </a:schemeClr>
                </a:solidFill>
                <a:latin typeface="Courier New" panose="02070309020205020404" pitchFamily="49" charset="0"/>
              </a:rPr>
              <a:t>thirty_one</a:t>
            </a:r>
            <a:r>
              <a:rPr lang="en-AU" altLang="en-US" sz="1800" b="1" dirty="0">
                <a:solidFill>
                  <a:schemeClr val="accent3">
                    <a:lumMod val="75000"/>
                  </a:schemeClr>
                </a:solidFill>
                <a:latin typeface="Courier New" panose="02070309020205020404" pitchFamily="49" charset="0"/>
              </a:rPr>
              <a:t>=[1, 3, 5, 7, 8, 10, 12]</a:t>
            </a: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thirty=[4, 6, 9, 11]</a:t>
            </a:r>
          </a:p>
          <a:p>
            <a:pPr eaLnBrk="1" hangingPunct="1">
              <a:spcBef>
                <a:spcPct val="0"/>
              </a:spcBef>
              <a:buFontTx/>
              <a:buNone/>
            </a:pPr>
            <a:endParaRPr lang="en-AU" altLang="en-US" sz="1800" b="1" dirty="0">
              <a:solidFill>
                <a:schemeClr val="accent3">
                  <a:lumMod val="75000"/>
                </a:schemeClr>
              </a:solidFill>
              <a:latin typeface="Courier New" panose="02070309020205020404" pitchFamily="49" charset="0"/>
            </a:endParaRP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if month in thirty: </a:t>
            </a: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    print("30 days\n")</a:t>
            </a:r>
          </a:p>
          <a:p>
            <a:pPr eaLnBrk="1" hangingPunct="1">
              <a:spcBef>
                <a:spcPct val="0"/>
              </a:spcBef>
              <a:buFontTx/>
              <a:buNone/>
            </a:pPr>
            <a:r>
              <a:rPr lang="en-AU" altLang="en-US" sz="1800" b="1" dirty="0" err="1">
                <a:solidFill>
                  <a:schemeClr val="accent3">
                    <a:lumMod val="75000"/>
                  </a:schemeClr>
                </a:solidFill>
                <a:latin typeface="Courier New" panose="02070309020205020404" pitchFamily="49" charset="0"/>
              </a:rPr>
              <a:t>elif</a:t>
            </a:r>
            <a:r>
              <a:rPr lang="en-AU" altLang="en-US" sz="1800" b="1" dirty="0">
                <a:solidFill>
                  <a:schemeClr val="accent3">
                    <a:lumMod val="75000"/>
                  </a:schemeClr>
                </a:solidFill>
                <a:latin typeface="Courier New" panose="02070309020205020404" pitchFamily="49" charset="0"/>
              </a:rPr>
              <a:t> month in </a:t>
            </a:r>
            <a:r>
              <a:rPr lang="en-AU" altLang="en-US" sz="1800" b="1" dirty="0" err="1">
                <a:solidFill>
                  <a:schemeClr val="accent3">
                    <a:lumMod val="75000"/>
                  </a:schemeClr>
                </a:solidFill>
                <a:latin typeface="Courier New" panose="02070309020205020404" pitchFamily="49" charset="0"/>
              </a:rPr>
              <a:t>thirty_one</a:t>
            </a:r>
            <a:r>
              <a:rPr lang="en-AU" altLang="en-US" sz="1800" b="1" dirty="0">
                <a:solidFill>
                  <a:schemeClr val="accent3">
                    <a:lumMod val="75000"/>
                  </a:schemeClr>
                </a:solidFill>
                <a:latin typeface="Courier New" panose="02070309020205020404" pitchFamily="49" charset="0"/>
              </a:rPr>
              <a:t>:</a:t>
            </a: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    print("31 days\n")</a:t>
            </a: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else:</a:t>
            </a:r>
          </a:p>
          <a:p>
            <a:pPr eaLnBrk="1" hangingPunct="1">
              <a:spcBef>
                <a:spcPct val="0"/>
              </a:spcBef>
              <a:buFontTx/>
              <a:buNone/>
            </a:pPr>
            <a:r>
              <a:rPr lang="en-AU" altLang="en-US" sz="1800" b="1" dirty="0">
                <a:solidFill>
                  <a:schemeClr val="accent3">
                    <a:lumMod val="75000"/>
                  </a:schemeClr>
                </a:solidFill>
                <a:latin typeface="Courier New" panose="02070309020205020404" pitchFamily="49" charset="0"/>
              </a:rPr>
              <a:t>    print("28 or 29 days\n")</a:t>
            </a:r>
          </a:p>
          <a:p>
            <a:pPr eaLnBrk="1" hangingPunct="1">
              <a:spcBef>
                <a:spcPct val="0"/>
              </a:spcBef>
              <a:buFontTx/>
              <a:buNone/>
            </a:pPr>
            <a:r>
              <a:rPr lang="en-AU" altLang="en-US" sz="2000" b="1" dirty="0">
                <a:solidFill>
                  <a:schemeClr val="accent2">
                    <a:lumMod val="75000"/>
                  </a:schemeClr>
                </a:solidFill>
                <a:latin typeface="Courier New" panose="02070309020205020404" pitchFamily="49" charset="0"/>
              </a:rPr>
              <a:t>Output</a:t>
            </a:r>
            <a:endParaRPr lang="en-AU" altLang="en-US" sz="1600" b="1" dirty="0">
              <a:solidFill>
                <a:schemeClr val="accent2">
                  <a:lumMod val="75000"/>
                </a:schemeClr>
              </a:solidFill>
              <a:latin typeface="Courier New" panose="02070309020205020404" pitchFamily="49" charset="0"/>
            </a:endParaRPr>
          </a:p>
          <a:p>
            <a:pPr eaLnBrk="1" hangingPunct="1">
              <a:spcBef>
                <a:spcPct val="0"/>
              </a:spcBef>
              <a:buFontTx/>
              <a:buNone/>
            </a:pPr>
            <a:r>
              <a:rPr lang="en-AU" altLang="en-US" sz="2000" dirty="0">
                <a:solidFill>
                  <a:schemeClr val="accent2">
                    <a:lumMod val="75000"/>
                  </a:schemeClr>
                </a:solidFill>
              </a:rPr>
              <a:t>Enter number of month: 4</a:t>
            </a:r>
          </a:p>
          <a:p>
            <a:pPr eaLnBrk="1" hangingPunct="1">
              <a:spcBef>
                <a:spcPct val="0"/>
              </a:spcBef>
              <a:buFontTx/>
              <a:buNone/>
            </a:pPr>
            <a:r>
              <a:rPr lang="en-AU" altLang="en-US" sz="2000" dirty="0">
                <a:solidFill>
                  <a:schemeClr val="accent2">
                    <a:lumMod val="75000"/>
                  </a:schemeClr>
                </a:solidFill>
              </a:rPr>
              <a:t>April 30</a:t>
            </a:r>
          </a:p>
          <a:p>
            <a:pPr eaLnBrk="1" hangingPunct="1">
              <a:spcBef>
                <a:spcPct val="0"/>
              </a:spcBef>
              <a:buNone/>
            </a:pPr>
            <a:r>
              <a:rPr lang="en-AU" altLang="en-US" sz="2000" dirty="0">
                <a:solidFill>
                  <a:schemeClr val="accent2">
                    <a:lumMod val="75000"/>
                  </a:schemeClr>
                </a:solidFill>
              </a:rPr>
              <a:t>April:30</a:t>
            </a:r>
          </a:p>
          <a:p>
            <a:pPr eaLnBrk="1" hangingPunct="1">
              <a:spcBef>
                <a:spcPct val="0"/>
              </a:spcBef>
              <a:buFontTx/>
              <a:buNone/>
            </a:pPr>
            <a:endParaRPr lang="en-AU" altLang="en-US" sz="2000" dirty="0">
              <a:solidFill>
                <a:schemeClr val="accent2">
                  <a:lumMod val="75000"/>
                </a:schemeClr>
              </a:solidFill>
            </a:endParaRPr>
          </a:p>
          <a:p>
            <a:pPr eaLnBrk="1" hangingPunct="1">
              <a:spcBef>
                <a:spcPct val="0"/>
              </a:spcBef>
              <a:buFontTx/>
              <a:buNone/>
            </a:pPr>
            <a:r>
              <a:rPr lang="en-AU" altLang="en-US" sz="2000" dirty="0">
                <a:solidFill>
                  <a:schemeClr val="accent2">
                    <a:lumMod val="75000"/>
                  </a:schemeClr>
                </a:solidFill>
              </a:rPr>
              <a:t>Enter number of month: 2</a:t>
            </a:r>
          </a:p>
          <a:p>
            <a:pPr eaLnBrk="1" hangingPunct="1">
              <a:spcBef>
                <a:spcPct val="0"/>
              </a:spcBef>
              <a:buNone/>
            </a:pPr>
            <a:r>
              <a:rPr lang="en-AU" altLang="en-US" sz="2000" dirty="0">
                <a:solidFill>
                  <a:schemeClr val="accent2">
                    <a:lumMod val="75000"/>
                  </a:schemeClr>
                </a:solidFill>
              </a:rPr>
              <a:t>February 28 or 29</a:t>
            </a:r>
          </a:p>
          <a:p>
            <a:pPr eaLnBrk="1" hangingPunct="1">
              <a:spcBef>
                <a:spcPct val="0"/>
              </a:spcBef>
              <a:buFontTx/>
              <a:buNone/>
            </a:pPr>
            <a:r>
              <a:rPr lang="en-AU" altLang="en-US" sz="2000" dirty="0">
                <a:solidFill>
                  <a:schemeClr val="accent2">
                    <a:lumMod val="75000"/>
                  </a:schemeClr>
                </a:solidFill>
              </a:rPr>
              <a:t>February:28 or 29</a:t>
            </a:r>
          </a:p>
        </p:txBody>
      </p:sp>
    </p:spTree>
    <p:extLst>
      <p:ext uri="{BB962C8B-B14F-4D97-AF65-F5344CB8AC3E}">
        <p14:creationId xmlns:p14="http://schemas.microsoft.com/office/powerpoint/2010/main" val="426146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330278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6" name="Group 75">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86469" y="0"/>
            <a:ext cx="1827609" cy="6858001"/>
            <a:chOff x="1320800" y="0"/>
            <a:chExt cx="2436813" cy="6858001"/>
          </a:xfrm>
        </p:grpSpPr>
        <p:sp>
          <p:nvSpPr>
            <p:cNvPr id="77"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8"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79"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0"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1"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2"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6147" name="Rectangle 2">
            <a:extLst>
              <a:ext uri="{FF2B5EF4-FFF2-40B4-BE49-F238E27FC236}">
                <a16:creationId xmlns:a16="http://schemas.microsoft.com/office/drawing/2014/main" id="{330E03DC-20BD-DC41-A16B-71E3F3B49102}"/>
              </a:ext>
            </a:extLst>
          </p:cNvPr>
          <p:cNvSpPr>
            <a:spLocks noGrp="1" noChangeArrowheads="1"/>
          </p:cNvSpPr>
          <p:nvPr>
            <p:ph type="title"/>
          </p:nvPr>
        </p:nvSpPr>
        <p:spPr>
          <a:xfrm>
            <a:off x="401265" y="685800"/>
            <a:ext cx="2085203" cy="5105400"/>
          </a:xfrm>
        </p:spPr>
        <p:txBody>
          <a:bodyPr>
            <a:normAutofit/>
          </a:bodyPr>
          <a:lstStyle/>
          <a:p>
            <a:pPr eaLnBrk="1" hangingPunct="1"/>
            <a:r>
              <a:rPr lang="en-US" altLang="en-US" sz="3500" b="1">
                <a:solidFill>
                  <a:srgbClr val="FFFFFF"/>
                </a:solidFill>
              </a:rPr>
              <a:t>Topics</a:t>
            </a:r>
          </a:p>
        </p:txBody>
      </p:sp>
      <p:sp>
        <p:nvSpPr>
          <p:cNvPr id="6146" name="Slide Number Placeholder 5">
            <a:extLst>
              <a:ext uri="{FF2B5EF4-FFF2-40B4-BE49-F238E27FC236}">
                <a16:creationId xmlns:a16="http://schemas.microsoft.com/office/drawing/2014/main" id="{B8B0449D-A964-2549-A3CC-5C5C39DF5909}"/>
              </a:ext>
            </a:extLst>
          </p:cNvPr>
          <p:cNvSpPr>
            <a:spLocks noGrp="1"/>
          </p:cNvSpPr>
          <p:nvPr>
            <p:ph type="sldNum" sz="quarter" idx="12"/>
          </p:nvPr>
        </p:nvSpPr>
        <p:spPr>
          <a:xfrm>
            <a:off x="7699176" y="6309360"/>
            <a:ext cx="816173" cy="365125"/>
          </a:xfrm>
        </p:spPr>
        <p:txBody>
          <a:bodyPr>
            <a:norm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spcAft>
                <a:spcPts val="600"/>
              </a:spcAft>
              <a:buFontTx/>
              <a:buNone/>
            </a:pPr>
            <a:fld id="{F5E4C23E-BF39-5D4B-AF4F-B190C9761382}" type="slidenum">
              <a:rPr lang="en-US" altLang="en-US" sz="1000">
                <a:solidFill>
                  <a:prstClr val="black">
                    <a:tint val="75000"/>
                  </a:prstClr>
                </a:solidFill>
              </a:rPr>
              <a:pPr>
                <a:spcBef>
                  <a:spcPct val="0"/>
                </a:spcBef>
                <a:spcAft>
                  <a:spcPts val="600"/>
                </a:spcAft>
                <a:buFontTx/>
                <a:buNone/>
              </a:pPr>
              <a:t>2</a:t>
            </a:fld>
            <a:endParaRPr lang="en-US" altLang="en-US" sz="1000">
              <a:solidFill>
                <a:prstClr val="black">
                  <a:tint val="75000"/>
                </a:prstClr>
              </a:solidFill>
            </a:endParaRPr>
          </a:p>
        </p:txBody>
      </p:sp>
      <p:graphicFrame>
        <p:nvGraphicFramePr>
          <p:cNvPr id="6150" name="Rectangle 3">
            <a:extLst>
              <a:ext uri="{FF2B5EF4-FFF2-40B4-BE49-F238E27FC236}">
                <a16:creationId xmlns:a16="http://schemas.microsoft.com/office/drawing/2014/main" id="{89AC3A0C-B64E-499B-8D35-F48775993626}"/>
              </a:ext>
            </a:extLst>
          </p:cNvPr>
          <p:cNvGraphicFramePr/>
          <p:nvPr>
            <p:extLst>
              <p:ext uri="{D42A27DB-BD31-4B8C-83A1-F6EECF244321}">
                <p14:modId xmlns:p14="http://schemas.microsoft.com/office/powerpoint/2010/main" val="1431068547"/>
              </p:ext>
            </p:extLst>
          </p:nvPr>
        </p:nvGraphicFramePr>
        <p:xfrm>
          <a:off x="3757612" y="685800"/>
          <a:ext cx="4869656"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E7025FEE-0DEC-3547-B4CB-797FD476AB8B}"/>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863EC0-998A-DE43-A1F1-43BB55281B2E}" type="slidenum">
              <a:rPr lang="en-US" altLang="en-US" sz="1400"/>
              <a:pPr>
                <a:spcBef>
                  <a:spcPct val="0"/>
                </a:spcBef>
                <a:buFontTx/>
                <a:buNone/>
              </a:pPr>
              <a:t>20</a:t>
            </a:fld>
            <a:endParaRPr lang="en-US" altLang="en-US" sz="1400"/>
          </a:p>
        </p:txBody>
      </p:sp>
      <p:sp>
        <p:nvSpPr>
          <p:cNvPr id="41987" name="Rectangle 2">
            <a:extLst>
              <a:ext uri="{FF2B5EF4-FFF2-40B4-BE49-F238E27FC236}">
                <a16:creationId xmlns:a16="http://schemas.microsoft.com/office/drawing/2014/main" id="{24507C46-99E9-7547-A63B-659AB71835C7}"/>
              </a:ext>
            </a:extLst>
          </p:cNvPr>
          <p:cNvSpPr>
            <a:spLocks noGrp="1" noChangeArrowheads="1"/>
          </p:cNvSpPr>
          <p:nvPr>
            <p:ph type="title"/>
          </p:nvPr>
        </p:nvSpPr>
        <p:spPr>
          <a:xfrm>
            <a:off x="609600" y="304800"/>
            <a:ext cx="7772400" cy="1143000"/>
          </a:xfrm>
        </p:spPr>
        <p:txBody>
          <a:bodyPr/>
          <a:lstStyle/>
          <a:p>
            <a:pPr eaLnBrk="1" hangingPunct="1"/>
            <a:r>
              <a:rPr lang="en-US" altLang="en-US"/>
              <a:t>More Examples</a:t>
            </a:r>
          </a:p>
        </p:txBody>
      </p:sp>
      <p:sp>
        <p:nvSpPr>
          <p:cNvPr id="41988" name="Rectangle 3">
            <a:extLst>
              <a:ext uri="{FF2B5EF4-FFF2-40B4-BE49-F238E27FC236}">
                <a16:creationId xmlns:a16="http://schemas.microsoft.com/office/drawing/2014/main" id="{B931E277-BF78-8943-94F4-8F164A2FB457}"/>
              </a:ext>
            </a:extLst>
          </p:cNvPr>
          <p:cNvSpPr>
            <a:spLocks noChangeArrowheads="1"/>
          </p:cNvSpPr>
          <p:nvPr/>
        </p:nvSpPr>
        <p:spPr bwMode="auto">
          <a:xfrm>
            <a:off x="381000" y="1981200"/>
            <a:ext cx="8382000" cy="381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err="1">
                <a:latin typeface="Courier New" panose="02070309020205020404" pitchFamily="49" charset="0"/>
              </a:rPr>
              <a:t>chs</a:t>
            </a:r>
            <a:r>
              <a:rPr lang="en-US" altLang="en-US" sz="1800" b="1" dirty="0">
                <a:latin typeface="Courier New" panose="02070309020205020404" pitchFamily="49" charset="0"/>
              </a:rPr>
              <a:t>=input('enter a character:')</a:t>
            </a:r>
          </a:p>
          <a:p>
            <a:pPr eaLnBrk="1" hangingPunct="1">
              <a:spcBef>
                <a:spcPct val="0"/>
              </a:spcBef>
              <a:buFontTx/>
              <a:buNone/>
            </a:pPr>
            <a:r>
              <a:rPr lang="en-US" altLang="en-US" sz="1800" b="1" dirty="0" err="1">
                <a:latin typeface="Courier New" panose="02070309020205020404" pitchFamily="49" charset="0"/>
              </a:rPr>
              <a:t>ch</a:t>
            </a:r>
            <a:r>
              <a:rPr lang="en-US" altLang="en-US" sz="1800" b="1" dirty="0">
                <a:latin typeface="Courier New" panose="02070309020205020404" pitchFamily="49" charset="0"/>
              </a:rPr>
              <a:t>=</a:t>
            </a:r>
            <a:r>
              <a:rPr lang="en-US" altLang="en-US" sz="1800" b="1" dirty="0" err="1">
                <a:latin typeface="Courier New" panose="02070309020205020404" pitchFamily="49" charset="0"/>
              </a:rPr>
              <a:t>chs</a:t>
            </a:r>
            <a:r>
              <a:rPr lang="en-US" altLang="en-US" sz="1800" b="1" dirty="0">
                <a:latin typeface="Courier New" panose="02070309020205020404" pitchFamily="49" charset="0"/>
              </a:rPr>
              <a:t>[0]</a:t>
            </a:r>
          </a:p>
          <a:p>
            <a:pPr eaLnBrk="1" hangingPunct="1">
              <a:spcBef>
                <a:spcPct val="0"/>
              </a:spcBef>
              <a:buFontTx/>
              <a:buNone/>
            </a:pPr>
            <a:r>
              <a:rPr lang="en-US" altLang="en-US" sz="1800" b="1" dirty="0">
                <a:latin typeface="Courier New" panose="02070309020205020404" pitchFamily="49" charset="0"/>
              </a:rPr>
              <a:t>if </a:t>
            </a:r>
            <a:r>
              <a:rPr lang="en-US" altLang="en-US" sz="1800" b="1" dirty="0" err="1">
                <a:latin typeface="Courier New" panose="02070309020205020404" pitchFamily="49" charset="0"/>
              </a:rPr>
              <a:t>ch</a:t>
            </a:r>
            <a:r>
              <a:rPr lang="en-US" altLang="en-US" sz="1800" b="1" dirty="0">
                <a:latin typeface="Courier New" panose="02070309020205020404" pitchFamily="49" charset="0"/>
              </a:rPr>
              <a:t>&gt;='a' and </a:t>
            </a:r>
            <a:r>
              <a:rPr lang="en-US" altLang="en-US" sz="1800" b="1" dirty="0" err="1">
                <a:latin typeface="Courier New" panose="02070309020205020404" pitchFamily="49" charset="0"/>
              </a:rPr>
              <a:t>ch</a:t>
            </a:r>
            <a:r>
              <a:rPr lang="en-US" altLang="en-US" sz="1800" b="1" dirty="0">
                <a:latin typeface="Courier New" panose="02070309020205020404" pitchFamily="49" charset="0"/>
              </a:rPr>
              <a:t>&lt;='z':</a:t>
            </a:r>
          </a:p>
          <a:p>
            <a:pPr eaLnBrk="1" hangingPunct="1">
              <a:spcBef>
                <a:spcPct val="0"/>
              </a:spcBef>
              <a:buFontTx/>
              <a:buNone/>
            </a:pPr>
            <a:r>
              <a:rPr lang="en-US" altLang="en-US" sz="1800" b="1" dirty="0">
                <a:latin typeface="Courier New" panose="02070309020205020404" pitchFamily="49" charset="0"/>
              </a:rPr>
              <a:t>	print('lower')</a:t>
            </a:r>
          </a:p>
          <a:p>
            <a:pPr eaLnBrk="1" hangingPunct="1">
              <a:spcBef>
                <a:spcPct val="0"/>
              </a:spcBef>
              <a:buFontTx/>
              <a:buNone/>
            </a:pPr>
            <a:r>
              <a:rPr lang="en-US" altLang="en-US" sz="1800" b="1" dirty="0" err="1">
                <a:latin typeface="Courier New" panose="02070309020205020404" pitchFamily="49" charset="0"/>
              </a:rPr>
              <a:t>elif</a:t>
            </a:r>
            <a:r>
              <a:rPr lang="en-US" altLang="en-US" sz="1800" b="1" dirty="0">
                <a:latin typeface="Courier New" panose="02070309020205020404" pitchFamily="49" charset="0"/>
              </a:rPr>
              <a:t> </a:t>
            </a:r>
            <a:r>
              <a:rPr lang="en-US" altLang="en-US" sz="1800" b="1" dirty="0" err="1">
                <a:latin typeface="Courier New" panose="02070309020205020404" pitchFamily="49" charset="0"/>
              </a:rPr>
              <a:t>ch</a:t>
            </a:r>
            <a:r>
              <a:rPr lang="en-US" altLang="en-US" sz="1800" b="1" dirty="0">
                <a:latin typeface="Courier New" panose="02070309020205020404" pitchFamily="49" charset="0"/>
              </a:rPr>
              <a:t>&gt;='A' and </a:t>
            </a:r>
            <a:r>
              <a:rPr lang="en-US" altLang="en-US" sz="1800" b="1" dirty="0" err="1">
                <a:latin typeface="Courier New" panose="02070309020205020404" pitchFamily="49" charset="0"/>
              </a:rPr>
              <a:t>ch</a:t>
            </a:r>
            <a:r>
              <a:rPr lang="en-US" altLang="en-US" sz="1800" b="1" dirty="0">
                <a:latin typeface="Courier New" panose="02070309020205020404" pitchFamily="49" charset="0"/>
              </a:rPr>
              <a:t>&lt;='Z':</a:t>
            </a:r>
          </a:p>
          <a:p>
            <a:pPr eaLnBrk="1" hangingPunct="1">
              <a:spcBef>
                <a:spcPct val="0"/>
              </a:spcBef>
              <a:buFontTx/>
              <a:buNone/>
            </a:pPr>
            <a:r>
              <a:rPr lang="en-US" altLang="en-US" sz="1800" b="1" dirty="0">
                <a:latin typeface="Courier New" panose="02070309020205020404" pitchFamily="49" charset="0"/>
              </a:rPr>
              <a:t>	print('upper')</a:t>
            </a:r>
          </a:p>
          <a:p>
            <a:pPr eaLnBrk="1" hangingPunct="1">
              <a:spcBef>
                <a:spcPct val="0"/>
              </a:spcBef>
              <a:buFontTx/>
              <a:buNone/>
            </a:pPr>
            <a:r>
              <a:rPr lang="en-US" altLang="en-US" sz="1800" b="1" dirty="0" err="1">
                <a:latin typeface="Courier New" panose="02070309020205020404" pitchFamily="49" charset="0"/>
              </a:rPr>
              <a:t>elif</a:t>
            </a:r>
            <a:r>
              <a:rPr lang="en-US" altLang="en-US" sz="1800" b="1" dirty="0">
                <a:latin typeface="Courier New" panose="02070309020205020404" pitchFamily="49" charset="0"/>
              </a:rPr>
              <a:t> </a:t>
            </a:r>
            <a:r>
              <a:rPr lang="en-US" altLang="en-US" sz="1800" b="1" dirty="0" err="1">
                <a:latin typeface="Courier New" panose="02070309020205020404" pitchFamily="49" charset="0"/>
              </a:rPr>
              <a:t>ch</a:t>
            </a:r>
            <a:r>
              <a:rPr lang="en-US" altLang="en-US" sz="1800" b="1" dirty="0">
                <a:latin typeface="Courier New" panose="02070309020205020404" pitchFamily="49" charset="0"/>
              </a:rPr>
              <a:t>&gt;='0' and </a:t>
            </a:r>
            <a:r>
              <a:rPr lang="en-US" altLang="en-US" sz="1800" b="1" dirty="0" err="1">
                <a:latin typeface="Courier New" panose="02070309020205020404" pitchFamily="49" charset="0"/>
              </a:rPr>
              <a:t>ch</a:t>
            </a:r>
            <a:r>
              <a:rPr lang="en-US" altLang="en-US" sz="1800" b="1" dirty="0">
                <a:latin typeface="Courier New" panose="02070309020205020404" pitchFamily="49" charset="0"/>
              </a:rPr>
              <a:t>&lt;='9':</a:t>
            </a:r>
          </a:p>
          <a:p>
            <a:pPr eaLnBrk="1" hangingPunct="1">
              <a:spcBef>
                <a:spcPct val="0"/>
              </a:spcBef>
              <a:buFontTx/>
              <a:buNone/>
            </a:pPr>
            <a:r>
              <a:rPr lang="en-US" altLang="en-US" sz="1800" b="1" dirty="0">
                <a:latin typeface="Courier New" panose="02070309020205020404" pitchFamily="49" charset="0"/>
              </a:rPr>
              <a:t>	print('digit')</a:t>
            </a:r>
          </a:p>
          <a:p>
            <a:pPr eaLnBrk="1" hangingPunct="1">
              <a:spcBef>
                <a:spcPct val="0"/>
              </a:spcBef>
              <a:buFontTx/>
              <a:buNone/>
            </a:pPr>
            <a:r>
              <a:rPr lang="en-US" altLang="en-US" sz="1800" b="1" dirty="0">
                <a:latin typeface="Courier New" panose="02070309020205020404" pitchFamily="49" charset="0"/>
              </a:rPr>
              <a:t>else:</a:t>
            </a:r>
          </a:p>
          <a:p>
            <a:pPr eaLnBrk="1" hangingPunct="1">
              <a:spcBef>
                <a:spcPct val="0"/>
              </a:spcBef>
              <a:buFontTx/>
              <a:buNone/>
            </a:pPr>
            <a:r>
              <a:rPr lang="en-US" altLang="en-US" sz="1800" b="1" dirty="0">
                <a:latin typeface="Courier New" panose="02070309020205020404" pitchFamily="49" charset="0"/>
              </a:rPr>
              <a:t>    print('other')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F442D97C-50ED-D54D-BE56-DE8ACBCFE6CC}"/>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CB91E4C-BF8C-BC45-B604-C6129B70CAD4}" type="slidenum">
              <a:rPr lang="en-US" altLang="en-US" sz="1400"/>
              <a:pPr>
                <a:spcBef>
                  <a:spcPct val="0"/>
                </a:spcBef>
                <a:buFontTx/>
                <a:buNone/>
              </a:pPr>
              <a:t>21</a:t>
            </a:fld>
            <a:endParaRPr lang="en-US" altLang="en-US" sz="1400"/>
          </a:p>
        </p:txBody>
      </p:sp>
      <p:sp>
        <p:nvSpPr>
          <p:cNvPr id="43011" name="Rectangle 2">
            <a:extLst>
              <a:ext uri="{FF2B5EF4-FFF2-40B4-BE49-F238E27FC236}">
                <a16:creationId xmlns:a16="http://schemas.microsoft.com/office/drawing/2014/main" id="{151678B0-1B81-164A-B5BF-933292E5E612}"/>
              </a:ext>
            </a:extLst>
          </p:cNvPr>
          <p:cNvSpPr>
            <a:spLocks noChangeArrowheads="1"/>
          </p:cNvSpPr>
          <p:nvPr/>
        </p:nvSpPr>
        <p:spPr bwMode="auto">
          <a:xfrm>
            <a:off x="381000" y="1981200"/>
            <a:ext cx="8382000" cy="381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err="1">
                <a:latin typeface="Courier New" panose="02070309020205020404" pitchFamily="49" charset="0"/>
              </a:rPr>
              <a:t>chs</a:t>
            </a:r>
            <a:r>
              <a:rPr lang="en-US" altLang="en-US" sz="1800" b="1" dirty="0">
                <a:latin typeface="Courier New" panose="02070309020205020404" pitchFamily="49" charset="0"/>
              </a:rPr>
              <a:t>=input('enter a character:')</a:t>
            </a:r>
          </a:p>
          <a:p>
            <a:pPr eaLnBrk="1" hangingPunct="1">
              <a:spcBef>
                <a:spcPct val="0"/>
              </a:spcBef>
              <a:buFontTx/>
              <a:buNone/>
            </a:pPr>
            <a:r>
              <a:rPr lang="en-US" altLang="en-US" sz="1800" b="1" dirty="0" err="1">
                <a:latin typeface="Courier New" panose="02070309020205020404" pitchFamily="49" charset="0"/>
              </a:rPr>
              <a:t>ch</a:t>
            </a:r>
            <a:r>
              <a:rPr lang="en-US" altLang="en-US" sz="1800" b="1" dirty="0">
                <a:latin typeface="Courier New" panose="02070309020205020404" pitchFamily="49" charset="0"/>
              </a:rPr>
              <a:t>=</a:t>
            </a:r>
            <a:r>
              <a:rPr lang="en-US" altLang="en-US" sz="1800" b="1" dirty="0" err="1">
                <a:latin typeface="Courier New" panose="02070309020205020404" pitchFamily="49" charset="0"/>
              </a:rPr>
              <a:t>chs</a:t>
            </a:r>
            <a:r>
              <a:rPr lang="en-US" altLang="en-US" sz="1800" b="1" dirty="0">
                <a:latin typeface="Courier New" panose="02070309020205020404" pitchFamily="49" charset="0"/>
              </a:rPr>
              <a:t>[0]</a:t>
            </a:r>
          </a:p>
          <a:p>
            <a:pPr eaLnBrk="1" hangingPunct="1">
              <a:spcBef>
                <a:spcPct val="0"/>
              </a:spcBef>
              <a:buFontTx/>
              <a:buNone/>
            </a:pPr>
            <a:r>
              <a:rPr lang="en-US" altLang="en-US" sz="1800" b="1" dirty="0">
                <a:latin typeface="Courier New" panose="02070309020205020404" pitchFamily="49" charset="0"/>
              </a:rPr>
              <a:t>if 'a' &lt;= </a:t>
            </a:r>
            <a:r>
              <a:rPr lang="en-US" altLang="en-US" sz="1800" b="1" dirty="0" err="1">
                <a:latin typeface="Courier New" panose="02070309020205020404" pitchFamily="49" charset="0"/>
              </a:rPr>
              <a:t>ch</a:t>
            </a:r>
            <a:r>
              <a:rPr lang="en-US" altLang="en-US" sz="1800" b="1" dirty="0">
                <a:latin typeface="Courier New" panose="02070309020205020404" pitchFamily="49" charset="0"/>
              </a:rPr>
              <a:t> &lt;= 'z':</a:t>
            </a:r>
          </a:p>
          <a:p>
            <a:pPr eaLnBrk="1" hangingPunct="1">
              <a:spcBef>
                <a:spcPct val="0"/>
              </a:spcBef>
              <a:buFontTx/>
              <a:buNone/>
            </a:pPr>
            <a:r>
              <a:rPr lang="en-US" altLang="en-US" sz="1800" b="1" dirty="0">
                <a:latin typeface="Courier New" panose="02070309020205020404" pitchFamily="49" charset="0"/>
              </a:rPr>
              <a:t>	print('lower')</a:t>
            </a:r>
          </a:p>
          <a:p>
            <a:pPr eaLnBrk="1" hangingPunct="1">
              <a:spcBef>
                <a:spcPct val="0"/>
              </a:spcBef>
              <a:buFontTx/>
              <a:buNone/>
            </a:pPr>
            <a:r>
              <a:rPr lang="en-US" altLang="en-US" sz="1800" b="1" dirty="0" err="1">
                <a:latin typeface="Courier New" panose="02070309020205020404" pitchFamily="49" charset="0"/>
              </a:rPr>
              <a:t>elif</a:t>
            </a:r>
            <a:r>
              <a:rPr lang="en-US" altLang="en-US" sz="1800" b="1" dirty="0">
                <a:latin typeface="Courier New" panose="02070309020205020404" pitchFamily="49" charset="0"/>
              </a:rPr>
              <a:t> 'A'&lt;= </a:t>
            </a:r>
            <a:r>
              <a:rPr lang="en-US" altLang="en-US" sz="1800" b="1" dirty="0" err="1">
                <a:latin typeface="Courier New" panose="02070309020205020404" pitchFamily="49" charset="0"/>
              </a:rPr>
              <a:t>ch</a:t>
            </a:r>
            <a:r>
              <a:rPr lang="en-US" altLang="en-US" sz="1800" b="1" dirty="0">
                <a:latin typeface="Courier New" panose="02070309020205020404" pitchFamily="49" charset="0"/>
              </a:rPr>
              <a:t> &lt;= 'Z':</a:t>
            </a:r>
          </a:p>
          <a:p>
            <a:pPr eaLnBrk="1" hangingPunct="1">
              <a:spcBef>
                <a:spcPct val="0"/>
              </a:spcBef>
              <a:buFontTx/>
              <a:buNone/>
            </a:pPr>
            <a:r>
              <a:rPr lang="en-US" altLang="en-US" sz="1800" b="1" dirty="0">
                <a:latin typeface="Courier New" panose="02070309020205020404" pitchFamily="49" charset="0"/>
              </a:rPr>
              <a:t>	print('upper')</a:t>
            </a:r>
          </a:p>
          <a:p>
            <a:pPr eaLnBrk="1" hangingPunct="1">
              <a:spcBef>
                <a:spcPct val="0"/>
              </a:spcBef>
              <a:buFontTx/>
              <a:buNone/>
            </a:pPr>
            <a:r>
              <a:rPr lang="en-US" altLang="en-US" sz="1800" b="1" dirty="0" err="1">
                <a:latin typeface="Courier New" panose="02070309020205020404" pitchFamily="49" charset="0"/>
              </a:rPr>
              <a:t>elif</a:t>
            </a:r>
            <a:r>
              <a:rPr lang="en-US" altLang="en-US" sz="1800" b="1" dirty="0">
                <a:latin typeface="Courier New" panose="02070309020205020404" pitchFamily="49" charset="0"/>
              </a:rPr>
              <a:t> '0' &lt;= </a:t>
            </a:r>
            <a:r>
              <a:rPr lang="en-US" altLang="en-US" sz="1800" b="1" dirty="0" err="1">
                <a:latin typeface="Courier New" panose="02070309020205020404" pitchFamily="49" charset="0"/>
              </a:rPr>
              <a:t>ch</a:t>
            </a:r>
            <a:r>
              <a:rPr lang="en-US" altLang="en-US" sz="1800" b="1" dirty="0">
                <a:latin typeface="Courier New" panose="02070309020205020404" pitchFamily="49" charset="0"/>
              </a:rPr>
              <a:t> &lt;= '9':</a:t>
            </a:r>
          </a:p>
          <a:p>
            <a:pPr eaLnBrk="1" hangingPunct="1">
              <a:spcBef>
                <a:spcPct val="0"/>
              </a:spcBef>
              <a:buFontTx/>
              <a:buNone/>
            </a:pPr>
            <a:r>
              <a:rPr lang="en-US" altLang="en-US" sz="1800" b="1" dirty="0">
                <a:latin typeface="Courier New" panose="02070309020205020404" pitchFamily="49" charset="0"/>
              </a:rPr>
              <a:t>	print('digit')</a:t>
            </a:r>
          </a:p>
          <a:p>
            <a:pPr eaLnBrk="1" hangingPunct="1">
              <a:spcBef>
                <a:spcPct val="0"/>
              </a:spcBef>
              <a:buFontTx/>
              <a:buNone/>
            </a:pPr>
            <a:r>
              <a:rPr lang="en-US" altLang="en-US" sz="1800" b="1" dirty="0">
                <a:latin typeface="Courier New" panose="02070309020205020404" pitchFamily="49" charset="0"/>
              </a:rPr>
              <a:t>else:</a:t>
            </a:r>
          </a:p>
          <a:p>
            <a:pPr eaLnBrk="1" hangingPunct="1">
              <a:spcBef>
                <a:spcPct val="0"/>
              </a:spcBef>
              <a:buFontTx/>
              <a:buNone/>
            </a:pPr>
            <a:r>
              <a:rPr lang="en-US" altLang="en-US" sz="1800" b="1" dirty="0">
                <a:latin typeface="Courier New" panose="02070309020205020404" pitchFamily="49" charset="0"/>
              </a:rPr>
              <a:t>    print('other')</a:t>
            </a:r>
          </a:p>
        </p:txBody>
      </p:sp>
      <p:sp>
        <p:nvSpPr>
          <p:cNvPr id="43012" name="Rectangle 3">
            <a:extLst>
              <a:ext uri="{FF2B5EF4-FFF2-40B4-BE49-F238E27FC236}">
                <a16:creationId xmlns:a16="http://schemas.microsoft.com/office/drawing/2014/main" id="{685F1873-0F4F-614C-AB5F-F00A8099D206}"/>
              </a:ext>
            </a:extLst>
          </p:cNvPr>
          <p:cNvSpPr>
            <a:spLocks noGrp="1" noChangeArrowheads="1"/>
          </p:cNvSpPr>
          <p:nvPr>
            <p:ph type="title"/>
          </p:nvPr>
        </p:nvSpPr>
        <p:spPr>
          <a:xfrm>
            <a:off x="609600" y="304800"/>
            <a:ext cx="7772400" cy="1143000"/>
          </a:xfrm>
          <a:noFill/>
        </p:spPr>
        <p:txBody>
          <a:bodyPr/>
          <a:lstStyle/>
          <a:p>
            <a:pPr eaLnBrk="1" hangingPunct="1"/>
            <a:r>
              <a:rPr lang="en-US" altLang="en-US"/>
              <a:t>More Examples</a:t>
            </a:r>
          </a:p>
        </p:txBody>
      </p:sp>
      <p:graphicFrame>
        <p:nvGraphicFramePr>
          <p:cNvPr id="43013" name="Object 4">
            <a:extLst>
              <a:ext uri="{FF2B5EF4-FFF2-40B4-BE49-F238E27FC236}">
                <a16:creationId xmlns:a16="http://schemas.microsoft.com/office/drawing/2014/main" id="{1BEBF9E4-B9E5-A94C-A863-1B53B1BC9F7E}"/>
              </a:ext>
            </a:extLst>
          </p:cNvPr>
          <p:cNvGraphicFramePr>
            <a:graphicFrameLocks noChangeAspect="1"/>
          </p:cNvGraphicFramePr>
          <p:nvPr/>
        </p:nvGraphicFramePr>
        <p:xfrm>
          <a:off x="6477000" y="5105400"/>
          <a:ext cx="814388" cy="1752600"/>
        </p:xfrm>
        <a:graphic>
          <a:graphicData uri="http://schemas.openxmlformats.org/presentationml/2006/ole">
            <mc:AlternateContent xmlns:mc="http://schemas.openxmlformats.org/markup-compatibility/2006">
              <mc:Choice xmlns:v="urn:schemas-microsoft-com:vml" Requires="v">
                <p:oleObj spid="_x0000_s1027" name="Clip" r:id="rId3" imgW="10693400" imgH="23012400" progId="MS_ClipArt_Gallery.2">
                  <p:embed/>
                </p:oleObj>
              </mc:Choice>
              <mc:Fallback>
                <p:oleObj name="Clip" r:id="rId3" imgW="10693400" imgH="23012400"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5105400"/>
                        <a:ext cx="814388"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080052BB-5E8A-6844-BF4F-C07549A88718}"/>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588FF7E-325D-6448-BA1F-89E4CD092218}" type="slidenum">
              <a:rPr lang="en-US" altLang="en-US" sz="1400"/>
              <a:pPr>
                <a:spcBef>
                  <a:spcPct val="0"/>
                </a:spcBef>
                <a:buFontTx/>
                <a:buNone/>
              </a:pPr>
              <a:t>22</a:t>
            </a:fld>
            <a:endParaRPr lang="en-US" altLang="en-US" sz="1400"/>
          </a:p>
        </p:txBody>
      </p:sp>
      <p:sp>
        <p:nvSpPr>
          <p:cNvPr id="44035" name="Rectangle 2">
            <a:extLst>
              <a:ext uri="{FF2B5EF4-FFF2-40B4-BE49-F238E27FC236}">
                <a16:creationId xmlns:a16="http://schemas.microsoft.com/office/drawing/2014/main" id="{3726A403-CDCF-D049-A33E-D6E12E3E4276}"/>
              </a:ext>
            </a:extLst>
          </p:cNvPr>
          <p:cNvSpPr>
            <a:spLocks noChangeArrowheads="1"/>
          </p:cNvSpPr>
          <p:nvPr/>
        </p:nvSpPr>
        <p:spPr bwMode="auto">
          <a:xfrm>
            <a:off x="1066800" y="1676400"/>
            <a:ext cx="7086600" cy="464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err="1">
                <a:latin typeface="Courier New" panose="02070309020205020404" pitchFamily="49" charset="0"/>
              </a:rPr>
              <a:t>cold_weather</a:t>
            </a:r>
            <a:r>
              <a:rPr lang="en-US" altLang="en-US" sz="1800" b="1" dirty="0">
                <a:latin typeface="Courier New" panose="02070309020205020404" pitchFamily="49" charset="0"/>
              </a:rPr>
              <a:t>=bool(input('Is it cold?'))</a:t>
            </a:r>
          </a:p>
          <a:p>
            <a:pPr eaLnBrk="1" hangingPunct="1">
              <a:spcBef>
                <a:spcPct val="0"/>
              </a:spcBef>
              <a:buFontTx/>
              <a:buNone/>
            </a:pPr>
            <a:r>
              <a:rPr lang="en-US" altLang="en-US" sz="1800" b="1" dirty="0">
                <a:latin typeface="Courier New" panose="02070309020205020404" pitchFamily="49" charset="0"/>
              </a:rPr>
              <a:t>if </a:t>
            </a:r>
            <a:r>
              <a:rPr lang="en-US" altLang="en-US" sz="1800" b="1" dirty="0" err="1">
                <a:latin typeface="Courier New" panose="02070309020205020404" pitchFamily="49" charset="0"/>
              </a:rPr>
              <a:t>cold_weather</a:t>
            </a:r>
            <a:r>
              <a:rPr lang="en-US" altLang="en-US" sz="1800" b="1" dirty="0">
                <a:latin typeface="Courier New" panose="02070309020205020404" pitchFamily="49" charset="0"/>
              </a:rPr>
              <a:t> :</a:t>
            </a:r>
          </a:p>
          <a:p>
            <a:pPr eaLnBrk="1" hangingPunct="1">
              <a:spcBef>
                <a:spcPct val="0"/>
              </a:spcBef>
              <a:buFontTx/>
              <a:buNone/>
            </a:pPr>
            <a:r>
              <a:rPr lang="en-US" altLang="en-US" sz="1800" b="1" dirty="0">
                <a:latin typeface="Courier New" panose="02070309020205020404" pitchFamily="49" charset="0"/>
              </a:rPr>
              <a:t>    print('Wear Jumper')</a:t>
            </a:r>
          </a:p>
          <a:p>
            <a:pPr eaLnBrk="1" hangingPunct="1">
              <a:spcBef>
                <a:spcPct val="0"/>
              </a:spcBef>
              <a:buFontTx/>
              <a:buNone/>
            </a:pPr>
            <a:r>
              <a:rPr lang="en-US" altLang="en-US" sz="1800" b="1" dirty="0">
                <a:latin typeface="Courier New" panose="02070309020205020404" pitchFamily="49" charset="0"/>
              </a:rPr>
              <a:t>    raining=bool(input('Is it raining?'))</a:t>
            </a:r>
          </a:p>
          <a:p>
            <a:pPr eaLnBrk="1" hangingPunct="1">
              <a:spcBef>
                <a:spcPct val="0"/>
              </a:spcBef>
              <a:buFontTx/>
              <a:buNone/>
            </a:pPr>
            <a:r>
              <a:rPr lang="en-US" altLang="en-US" sz="1800" b="1" dirty="0">
                <a:latin typeface="Courier New" panose="02070309020205020404" pitchFamily="49" charset="0"/>
              </a:rPr>
              <a:t>    if  raining :</a:t>
            </a:r>
          </a:p>
          <a:p>
            <a:pPr eaLnBrk="1" hangingPunct="1">
              <a:spcBef>
                <a:spcPct val="0"/>
              </a:spcBef>
              <a:buFontTx/>
              <a:buNone/>
            </a:pPr>
            <a:r>
              <a:rPr lang="en-US" altLang="en-US" sz="1800" b="1" dirty="0">
                <a:latin typeface="Courier New" panose="02070309020205020404" pitchFamily="49" charset="0"/>
              </a:rPr>
              <a:t>        print('Wear Raincoat')</a:t>
            </a:r>
          </a:p>
          <a:p>
            <a:pPr eaLnBrk="1" hangingPunct="1">
              <a:spcBef>
                <a:spcPct val="0"/>
              </a:spcBef>
              <a:buFontTx/>
              <a:buNone/>
            </a:pPr>
            <a:r>
              <a:rPr lang="en-US" altLang="en-US" sz="1800" b="1" dirty="0">
                <a:latin typeface="Courier New" panose="02070309020205020404" pitchFamily="49" charset="0"/>
              </a:rPr>
              <a:t>    else :</a:t>
            </a:r>
          </a:p>
          <a:p>
            <a:pPr eaLnBrk="1" hangingPunct="1">
              <a:spcBef>
                <a:spcPct val="0"/>
              </a:spcBef>
              <a:buFontTx/>
              <a:buNone/>
            </a:pPr>
            <a:r>
              <a:rPr lang="en-US" altLang="en-US" sz="1800" b="1" dirty="0">
                <a:latin typeface="Courier New" panose="02070309020205020404" pitchFamily="49" charset="0"/>
              </a:rPr>
              <a:t>        print('Wear Jacket’)</a:t>
            </a:r>
          </a:p>
          <a:p>
            <a:pPr eaLnBrk="1" hangingPunct="1">
              <a:spcBef>
                <a:spcPct val="0"/>
              </a:spcBef>
              <a:buFontTx/>
              <a:buNone/>
            </a:pPr>
            <a:r>
              <a:rPr lang="en-US" altLang="en-US" sz="1800" b="1" dirty="0">
                <a:latin typeface="Courier New" panose="02070309020205020404" pitchFamily="49" charset="0"/>
              </a:rPr>
              <a:t>    </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below_zero</a:t>
            </a:r>
            <a:r>
              <a:rPr lang="en-US" altLang="en-US" sz="1800" b="1" dirty="0">
                <a:latin typeface="Courier New" panose="02070309020205020404" pitchFamily="49" charset="0"/>
              </a:rPr>
              <a:t>=bool(input('Is it below zero?'))</a:t>
            </a:r>
          </a:p>
          <a:p>
            <a:pPr eaLnBrk="1" hangingPunct="1">
              <a:spcBef>
                <a:spcPct val="0"/>
              </a:spcBef>
              <a:buFontTx/>
              <a:buNone/>
            </a:pPr>
            <a:r>
              <a:rPr lang="en-US" altLang="en-US" sz="1800" b="1" dirty="0">
                <a:latin typeface="Courier New" panose="02070309020205020404" pitchFamily="49" charset="0"/>
              </a:rPr>
              <a:t>    if  </a:t>
            </a:r>
            <a:r>
              <a:rPr lang="en-US" altLang="en-US" sz="1800" b="1" dirty="0" err="1">
                <a:latin typeface="Courier New" panose="02070309020205020404" pitchFamily="49" charset="0"/>
              </a:rPr>
              <a:t>below_zero</a:t>
            </a:r>
            <a:r>
              <a:rPr lang="en-US" altLang="en-US" sz="1800" b="1" dirty="0">
                <a:latin typeface="Courier New" panose="02070309020205020404" pitchFamily="49" charset="0"/>
              </a:rPr>
              <a:t> :</a:t>
            </a:r>
          </a:p>
          <a:p>
            <a:pPr eaLnBrk="1" hangingPunct="1">
              <a:spcBef>
                <a:spcPct val="0"/>
              </a:spcBef>
              <a:buFontTx/>
              <a:buNone/>
            </a:pPr>
            <a:r>
              <a:rPr lang="en-US" altLang="en-US" sz="1800" b="1" dirty="0">
                <a:latin typeface="Courier New" panose="02070309020205020404" pitchFamily="49" charset="0"/>
              </a:rPr>
              <a:t>        print('Wear Thermal')</a:t>
            </a:r>
          </a:p>
          <a:p>
            <a:pPr eaLnBrk="1" hangingPunct="1">
              <a:spcBef>
                <a:spcPct val="0"/>
              </a:spcBef>
              <a:buFontTx/>
              <a:buNone/>
            </a:pPr>
            <a:r>
              <a:rPr lang="en-US" altLang="en-US" sz="1800" b="1" dirty="0">
                <a:latin typeface="Courier New" panose="02070309020205020404" pitchFamily="49" charset="0"/>
              </a:rPr>
              <a:t>print('Stay safe and healthy')</a:t>
            </a:r>
          </a:p>
        </p:txBody>
      </p:sp>
      <p:sp>
        <p:nvSpPr>
          <p:cNvPr id="44036" name="Rectangle 3">
            <a:extLst>
              <a:ext uri="{FF2B5EF4-FFF2-40B4-BE49-F238E27FC236}">
                <a16:creationId xmlns:a16="http://schemas.microsoft.com/office/drawing/2014/main" id="{FDAA35B0-BBCF-044C-8A65-2CCBFEC0A018}"/>
              </a:ext>
            </a:extLst>
          </p:cNvPr>
          <p:cNvSpPr>
            <a:spLocks noGrp="1" noChangeArrowheads="1"/>
          </p:cNvSpPr>
          <p:nvPr>
            <p:ph type="title"/>
          </p:nvPr>
        </p:nvSpPr>
        <p:spPr>
          <a:xfrm>
            <a:off x="609600" y="304800"/>
            <a:ext cx="7772400" cy="1143000"/>
          </a:xfrm>
          <a:noFill/>
        </p:spPr>
        <p:txBody>
          <a:bodyPr/>
          <a:lstStyle/>
          <a:p>
            <a:pPr eaLnBrk="1" hangingPunct="1"/>
            <a:r>
              <a:rPr lang="en-US" altLang="en-US"/>
              <a:t>Example: </a:t>
            </a:r>
            <a:r>
              <a:rPr lang="en-US" altLang="en-US">
                <a:solidFill>
                  <a:srgbClr val="FF3300"/>
                </a:solidFill>
              </a:rPr>
              <a:t>Nested </a:t>
            </a:r>
            <a:r>
              <a:rPr lang="en-US" altLang="en-US" b="1">
                <a:solidFill>
                  <a:srgbClr val="FF3300"/>
                </a:solidFill>
                <a:latin typeface="Courier New" panose="02070309020205020404" pitchFamily="49" charset="0"/>
              </a:rPr>
              <a:t>if</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E42A-4B94-6C40-876C-18703B5A36BD}"/>
              </a:ext>
            </a:extLst>
          </p:cNvPr>
          <p:cNvSpPr>
            <a:spLocks noGrp="1"/>
          </p:cNvSpPr>
          <p:nvPr>
            <p:ph type="title"/>
          </p:nvPr>
        </p:nvSpPr>
        <p:spPr>
          <a:xfrm>
            <a:off x="685800" y="53752"/>
            <a:ext cx="7772400" cy="1143000"/>
          </a:xfrm>
        </p:spPr>
        <p:txBody>
          <a:bodyPr/>
          <a:lstStyle/>
          <a:p>
            <a:r>
              <a:rPr lang="en-US" dirty="0"/>
              <a:t>Rock, Paper, Scissors Game</a:t>
            </a:r>
          </a:p>
        </p:txBody>
      </p:sp>
      <p:sp>
        <p:nvSpPr>
          <p:cNvPr id="3" name="Content Placeholder 2">
            <a:extLst>
              <a:ext uri="{FF2B5EF4-FFF2-40B4-BE49-F238E27FC236}">
                <a16:creationId xmlns:a16="http://schemas.microsoft.com/office/drawing/2014/main" id="{25A75FD7-80FB-7D48-940B-672F4FFA941F}"/>
              </a:ext>
            </a:extLst>
          </p:cNvPr>
          <p:cNvSpPr>
            <a:spLocks noGrp="1"/>
          </p:cNvSpPr>
          <p:nvPr>
            <p:ph idx="1"/>
          </p:nvPr>
        </p:nvSpPr>
        <p:spPr>
          <a:xfrm>
            <a:off x="179512" y="1062972"/>
            <a:ext cx="2736304" cy="5534379"/>
          </a:xfrm>
        </p:spPr>
        <p:txBody>
          <a:bodyPr/>
          <a:lstStyle/>
          <a:p>
            <a:r>
              <a:rPr lang="en-US" sz="2400" dirty="0"/>
              <a:t>Are you ready to play a game?</a:t>
            </a:r>
          </a:p>
          <a:p>
            <a:r>
              <a:rPr lang="en-US" sz="2400" dirty="0"/>
              <a:t>What about writing a Python code for your first game?</a:t>
            </a:r>
          </a:p>
        </p:txBody>
      </p:sp>
      <p:sp>
        <p:nvSpPr>
          <p:cNvPr id="4" name="Slide Number Placeholder 3">
            <a:extLst>
              <a:ext uri="{FF2B5EF4-FFF2-40B4-BE49-F238E27FC236}">
                <a16:creationId xmlns:a16="http://schemas.microsoft.com/office/drawing/2014/main" id="{CD8DBC82-85FD-5744-BA19-6F4BCC90EA94}"/>
              </a:ext>
            </a:extLst>
          </p:cNvPr>
          <p:cNvSpPr>
            <a:spLocks noGrp="1"/>
          </p:cNvSpPr>
          <p:nvPr>
            <p:ph type="sldNum" sz="quarter" idx="12"/>
          </p:nvPr>
        </p:nvSpPr>
        <p:spPr/>
        <p:txBody>
          <a:bodyPr/>
          <a:lstStyle/>
          <a:p>
            <a:fld id="{EA68479A-195B-FD4C-9EA6-E768CC02CB3C}" type="slidenum">
              <a:rPr lang="en-US" altLang="en-US" smtClean="0"/>
              <a:pPr/>
              <a:t>23</a:t>
            </a:fld>
            <a:endParaRPr lang="en-US" altLang="en-US"/>
          </a:p>
        </p:txBody>
      </p:sp>
      <p:pic>
        <p:nvPicPr>
          <p:cNvPr id="6" name="Graphic 5" descr="Game controller">
            <a:extLst>
              <a:ext uri="{FF2B5EF4-FFF2-40B4-BE49-F238E27FC236}">
                <a16:creationId xmlns:a16="http://schemas.microsoft.com/office/drawing/2014/main" id="{2EA2E079-B09C-F34F-88D2-79ECC2427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0151" y="4527956"/>
            <a:ext cx="914400" cy="914400"/>
          </a:xfrm>
          <a:prstGeom prst="rect">
            <a:avLst/>
          </a:prstGeom>
        </p:spPr>
      </p:pic>
      <p:pic>
        <p:nvPicPr>
          <p:cNvPr id="8" name="Graphic 7" descr="Puzzle pieces">
            <a:extLst>
              <a:ext uri="{FF2B5EF4-FFF2-40B4-BE49-F238E27FC236}">
                <a16:creationId xmlns:a16="http://schemas.microsoft.com/office/drawing/2014/main" id="{6F3962C5-5D48-1946-B291-F23560BA72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31751" y="4445750"/>
            <a:ext cx="914400" cy="914400"/>
          </a:xfrm>
          <a:prstGeom prst="rect">
            <a:avLst/>
          </a:prstGeom>
        </p:spPr>
      </p:pic>
      <p:pic>
        <p:nvPicPr>
          <p:cNvPr id="10" name="Graphic 9" descr="Internet">
            <a:extLst>
              <a:ext uri="{FF2B5EF4-FFF2-40B4-BE49-F238E27FC236}">
                <a16:creationId xmlns:a16="http://schemas.microsoft.com/office/drawing/2014/main" id="{49E2DAB7-B288-704F-9525-58B622A2E0C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2771" y="3372961"/>
            <a:ext cx="914400" cy="914400"/>
          </a:xfrm>
          <a:prstGeom prst="rect">
            <a:avLst/>
          </a:prstGeom>
        </p:spPr>
      </p:pic>
      <p:pic>
        <p:nvPicPr>
          <p:cNvPr id="12" name="Picture 11" descr="A close up of a logo&#10;&#10;Description automatically generated">
            <a:hlinkClick r:id="rId8"/>
            <a:extLst>
              <a:ext uri="{FF2B5EF4-FFF2-40B4-BE49-F238E27FC236}">
                <a16:creationId xmlns:a16="http://schemas.microsoft.com/office/drawing/2014/main" id="{79A51B7E-46BA-0F4D-8B8D-7C0C31065D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22105" y="1124744"/>
            <a:ext cx="5686400" cy="5119356"/>
          </a:xfrm>
          <a:prstGeom prst="rect">
            <a:avLst/>
          </a:prstGeom>
        </p:spPr>
      </p:pic>
    </p:spTree>
    <p:extLst>
      <p:ext uri="{BB962C8B-B14F-4D97-AF65-F5344CB8AC3E}">
        <p14:creationId xmlns:p14="http://schemas.microsoft.com/office/powerpoint/2010/main" val="951056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A93A-8CD7-6945-BD24-8621965CA203}"/>
              </a:ext>
            </a:extLst>
          </p:cNvPr>
          <p:cNvSpPr>
            <a:spLocks noGrp="1"/>
          </p:cNvSpPr>
          <p:nvPr>
            <p:ph type="title"/>
          </p:nvPr>
        </p:nvSpPr>
        <p:spPr/>
        <p:txBody>
          <a:bodyPr/>
          <a:lstStyle/>
          <a:p>
            <a:r>
              <a:rPr lang="en-US" dirty="0"/>
              <a:t>Rock, Paper, Scissors Game</a:t>
            </a:r>
          </a:p>
        </p:txBody>
      </p:sp>
      <p:sp>
        <p:nvSpPr>
          <p:cNvPr id="3" name="Content Placeholder 2">
            <a:extLst>
              <a:ext uri="{FF2B5EF4-FFF2-40B4-BE49-F238E27FC236}">
                <a16:creationId xmlns:a16="http://schemas.microsoft.com/office/drawing/2014/main" id="{562D4EA3-7EA7-1941-BF36-2B346AA240D7}"/>
              </a:ext>
            </a:extLst>
          </p:cNvPr>
          <p:cNvSpPr>
            <a:spLocks noGrp="1"/>
          </p:cNvSpPr>
          <p:nvPr>
            <p:ph idx="1"/>
          </p:nvPr>
        </p:nvSpPr>
        <p:spPr>
          <a:xfrm>
            <a:off x="251520" y="1981200"/>
            <a:ext cx="8712968" cy="4267200"/>
          </a:xfrm>
        </p:spPr>
        <p:txBody>
          <a:bodyPr/>
          <a:lstStyle/>
          <a:p>
            <a:r>
              <a:rPr lang="en-US" sz="2400" dirty="0"/>
              <a:t>Hint: You can generate random numbers in Python by using random module. First import</a:t>
            </a:r>
          </a:p>
          <a:p>
            <a:pPr marL="0" indent="0">
              <a:buNone/>
            </a:pPr>
            <a:r>
              <a:rPr lang="en-US" sz="1800" b="1" dirty="0">
                <a:latin typeface="Courier New" panose="02070309020205020404" pitchFamily="49" charset="0"/>
                <a:cs typeface="Courier New" panose="02070309020205020404" pitchFamily="49" charset="0"/>
              </a:rPr>
              <a:t>from random import </a:t>
            </a:r>
            <a:r>
              <a:rPr lang="en-US" sz="1800" b="1" dirty="0" err="1">
                <a:latin typeface="Courier New" panose="02070309020205020404" pitchFamily="49" charset="0"/>
                <a:cs typeface="Courier New" panose="02070309020205020404" pitchFamily="49" charset="0"/>
              </a:rPr>
              <a:t>randint</a:t>
            </a:r>
            <a:endParaRPr lang="en-US" sz="1800" b="1" dirty="0">
              <a:latin typeface="Courier New" panose="02070309020205020404" pitchFamily="49" charset="0"/>
              <a:cs typeface="Courier New" panose="02070309020205020404" pitchFamily="49" charset="0"/>
            </a:endParaRPr>
          </a:p>
          <a:p>
            <a:pPr marL="0" indent="0">
              <a:buNone/>
            </a:pPr>
            <a:r>
              <a:rPr lang="en-US" sz="1800" b="1" dirty="0" err="1">
                <a:latin typeface="Courier New" panose="02070309020205020404" pitchFamily="49" charset="0"/>
                <a:cs typeface="Courier New" panose="02070309020205020404" pitchFamily="49" charset="0"/>
              </a:rPr>
              <a:t>randint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a,b</a:t>
            </a:r>
            <a:r>
              <a:rPr lang="en-US" sz="1800" b="1" dirty="0">
                <a:latin typeface="Courier New" panose="02070309020205020404" pitchFamily="49" charset="0"/>
                <a:cs typeface="Courier New" panose="02070309020205020404" pitchFamily="49" charset="0"/>
              </a:rPr>
              <a:t>) </a:t>
            </a:r>
          </a:p>
          <a:p>
            <a:pPr marL="0" indent="0">
              <a:buNone/>
            </a:pPr>
            <a:r>
              <a:rPr lang="en-US" sz="1800" b="1" dirty="0">
                <a:latin typeface="Courier New" panose="02070309020205020404" pitchFamily="49" charset="0"/>
                <a:cs typeface="Courier New" panose="02070309020205020404" pitchFamily="49" charset="0"/>
              </a:rPr>
              <a:t>#returns a random integer in range [a, b] including end points</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num=</a:t>
            </a:r>
            <a:r>
              <a:rPr lang="en-US" sz="1800" b="1" dirty="0" err="1">
                <a:latin typeface="Courier New" panose="02070309020205020404" pitchFamily="49" charset="0"/>
                <a:cs typeface="Courier New" panose="02070309020205020404" pitchFamily="49" charset="0"/>
              </a:rPr>
              <a:t>randint</a:t>
            </a:r>
            <a:r>
              <a:rPr lang="en-US" sz="1800" b="1" dirty="0">
                <a:latin typeface="Courier New" panose="02070309020205020404" pitchFamily="49" charset="0"/>
                <a:cs typeface="Courier New" panose="02070309020205020404" pitchFamily="49" charset="0"/>
              </a:rPr>
              <a:t>(0,2) # a number between 0 and 2 can be 0 or 1 or 2</a:t>
            </a: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die1=</a:t>
            </a:r>
            <a:r>
              <a:rPr lang="en-US" sz="1800" b="1" dirty="0" err="1">
                <a:latin typeface="Courier New" panose="02070309020205020404" pitchFamily="49" charset="0"/>
                <a:cs typeface="Courier New" panose="02070309020205020404" pitchFamily="49" charset="0"/>
              </a:rPr>
              <a:t>randint</a:t>
            </a:r>
            <a:r>
              <a:rPr lang="en-US" sz="1800" b="1" dirty="0">
                <a:latin typeface="Courier New" panose="02070309020205020404" pitchFamily="49" charset="0"/>
                <a:cs typeface="Courier New" panose="02070309020205020404" pitchFamily="49" charset="0"/>
              </a:rPr>
              <a:t>(0,5)+1 # a number </a:t>
            </a:r>
            <a:r>
              <a:rPr lang="en-US" sz="1800" b="1" dirty="0" err="1">
                <a:latin typeface="Courier New" panose="02070309020205020404" pitchFamily="49" charset="0"/>
                <a:cs typeface="Courier New" panose="02070309020205020404" pitchFamily="49" charset="0"/>
              </a:rPr>
              <a:t>bw</a:t>
            </a:r>
            <a:r>
              <a:rPr lang="en-US" sz="1800" b="1" dirty="0">
                <a:latin typeface="Courier New" panose="02070309020205020404" pitchFamily="49" charset="0"/>
                <a:cs typeface="Courier New" panose="02070309020205020404" pitchFamily="49" charset="0"/>
              </a:rPr>
              <a:t>. 1 and 6 can be 1,2,3,4,5,6</a:t>
            </a:r>
          </a:p>
          <a:p>
            <a:pPr marL="0" indent="0">
              <a:buNone/>
            </a:pPr>
            <a:endParaRPr lang="en-US" sz="18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F29C1FD-45FB-2240-B45B-C342FA7CF0BD}"/>
              </a:ext>
            </a:extLst>
          </p:cNvPr>
          <p:cNvSpPr>
            <a:spLocks noGrp="1"/>
          </p:cNvSpPr>
          <p:nvPr>
            <p:ph type="sldNum" sz="quarter" idx="12"/>
          </p:nvPr>
        </p:nvSpPr>
        <p:spPr/>
        <p:txBody>
          <a:bodyPr/>
          <a:lstStyle/>
          <a:p>
            <a:fld id="{EA68479A-195B-FD4C-9EA6-E768CC02CB3C}" type="slidenum">
              <a:rPr lang="en-US" altLang="en-US" smtClean="0"/>
              <a:pPr/>
              <a:t>24</a:t>
            </a:fld>
            <a:endParaRPr lang="en-US" altLang="en-US"/>
          </a:p>
        </p:txBody>
      </p:sp>
    </p:spTree>
    <p:extLst>
      <p:ext uri="{BB962C8B-B14F-4D97-AF65-F5344CB8AC3E}">
        <p14:creationId xmlns:p14="http://schemas.microsoft.com/office/powerpoint/2010/main" val="1598432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8CE04753-4AF5-EF43-8843-79FBC0CF88B3}"/>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38A84E9-2BFD-FA47-AC78-2A93780603EB}" type="slidenum">
              <a:rPr lang="en-US" altLang="en-US" sz="1400"/>
              <a:pPr>
                <a:spcBef>
                  <a:spcPct val="0"/>
                </a:spcBef>
                <a:buFontTx/>
                <a:buNone/>
              </a:pPr>
              <a:t>25</a:t>
            </a:fld>
            <a:endParaRPr lang="en-US" altLang="en-US" sz="1400"/>
          </a:p>
        </p:txBody>
      </p:sp>
      <p:sp>
        <p:nvSpPr>
          <p:cNvPr id="39939" name="Rectangle 2">
            <a:extLst>
              <a:ext uri="{FF2B5EF4-FFF2-40B4-BE49-F238E27FC236}">
                <a16:creationId xmlns:a16="http://schemas.microsoft.com/office/drawing/2014/main" id="{AC456E76-FE3A-4A2C-90B0-2DE466BD1E42}"/>
              </a:ext>
            </a:extLst>
          </p:cNvPr>
          <p:cNvSpPr>
            <a:spLocks noChangeArrowheads="1"/>
          </p:cNvSpPr>
          <p:nvPr/>
        </p:nvSpPr>
        <p:spPr bwMode="auto">
          <a:xfrm>
            <a:off x="1066800" y="1676400"/>
            <a:ext cx="7086600" cy="4776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defRPr/>
            </a:pPr>
            <a:r>
              <a:rPr lang="tr-TR" sz="2400" dirty="0" err="1"/>
              <a:t>Input</a:t>
            </a:r>
            <a:r>
              <a:rPr lang="tr-TR" sz="2400" dirty="0"/>
              <a:t> a, b </a:t>
            </a:r>
            <a:r>
              <a:rPr lang="tr-TR" sz="2400" dirty="0" err="1"/>
              <a:t>and</a:t>
            </a:r>
            <a:r>
              <a:rPr lang="tr-TR" sz="2400" dirty="0"/>
              <a:t> </a:t>
            </a:r>
            <a:r>
              <a:rPr lang="tr-TR" sz="2400" dirty="0" err="1"/>
              <a:t>find</a:t>
            </a:r>
            <a:r>
              <a:rPr lang="tr-TR" sz="2400" dirty="0"/>
              <a:t> </a:t>
            </a:r>
            <a:r>
              <a:rPr lang="tr-TR" sz="2400" dirty="0" err="1"/>
              <a:t>the</a:t>
            </a:r>
            <a:r>
              <a:rPr lang="tr-TR" sz="2400" dirty="0"/>
              <a:t> </a:t>
            </a:r>
            <a:r>
              <a:rPr lang="tr-TR" sz="2400" dirty="0" err="1"/>
              <a:t>max</a:t>
            </a:r>
            <a:r>
              <a:rPr lang="tr-TR" sz="2400" dirty="0"/>
              <a:t> of </a:t>
            </a:r>
            <a:r>
              <a:rPr lang="tr-TR" sz="2400" dirty="0" err="1"/>
              <a:t>a,b</a:t>
            </a:r>
            <a:r>
              <a:rPr lang="tr-TR" sz="2400" dirty="0"/>
              <a:t> as c </a:t>
            </a:r>
            <a:r>
              <a:rPr lang="tr-TR" sz="2400" dirty="0" err="1"/>
              <a:t>and</a:t>
            </a:r>
            <a:r>
              <a:rPr lang="tr-TR" sz="2400" dirty="0"/>
              <a:t> </a:t>
            </a:r>
            <a:r>
              <a:rPr lang="tr-TR" sz="2400" dirty="0" err="1"/>
              <a:t>print</a:t>
            </a:r>
            <a:r>
              <a:rPr lang="tr-TR" sz="2400" dirty="0"/>
              <a:t> c.</a:t>
            </a:r>
          </a:p>
          <a:p>
            <a:pPr marL="0" indent="0">
              <a:buFontTx/>
              <a:buNone/>
              <a:defRPr/>
            </a:pPr>
            <a:endParaRPr lang="en-US" sz="1800" dirty="0"/>
          </a:p>
          <a:p>
            <a:pPr marL="0" indent="0" eaLnBrk="1" hangingPunct="1">
              <a:spcBef>
                <a:spcPct val="0"/>
              </a:spcBef>
              <a:buFontTx/>
              <a:buNone/>
              <a:defRPr/>
            </a:pPr>
            <a:endParaRPr lang="en-US" altLang="en-US" sz="1400" b="1" dirty="0">
              <a:latin typeface="Courier New" panose="02070309020205020404" pitchFamily="49" charset="0"/>
            </a:endParaRPr>
          </a:p>
        </p:txBody>
      </p:sp>
      <p:sp>
        <p:nvSpPr>
          <p:cNvPr id="51204" name="Rectangle 3">
            <a:extLst>
              <a:ext uri="{FF2B5EF4-FFF2-40B4-BE49-F238E27FC236}">
                <a16:creationId xmlns:a16="http://schemas.microsoft.com/office/drawing/2014/main" id="{A0040594-1DCB-3C4F-8341-B73592344C43}"/>
              </a:ext>
            </a:extLst>
          </p:cNvPr>
          <p:cNvSpPr>
            <a:spLocks noGrp="1" noChangeArrowheads="1"/>
          </p:cNvSpPr>
          <p:nvPr>
            <p:ph type="title"/>
          </p:nvPr>
        </p:nvSpPr>
        <p:spPr>
          <a:xfrm>
            <a:off x="609600" y="304800"/>
            <a:ext cx="7772400" cy="1143000"/>
          </a:xfrm>
          <a:noFill/>
        </p:spPr>
        <p:txBody>
          <a:bodyPr/>
          <a:lstStyle/>
          <a:p>
            <a:pPr eaLnBrk="1" hangingPunct="1"/>
            <a:r>
              <a:rPr lang="tr-TR" altLang="en-US"/>
              <a:t>More </a:t>
            </a:r>
            <a:r>
              <a:rPr lang="en-US" altLang="en-US"/>
              <a:t>Example</a:t>
            </a:r>
            <a:r>
              <a:rPr lang="tr-TR" altLang="en-US"/>
              <a:t>s</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3280200B-99BD-3241-8E43-326EC0E04629}"/>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F91E38E-2F2B-C845-A551-DC0FC8502BD1}" type="slidenum">
              <a:rPr lang="en-US" altLang="en-US" sz="1400"/>
              <a:pPr>
                <a:spcBef>
                  <a:spcPct val="0"/>
                </a:spcBef>
                <a:buFontTx/>
                <a:buNone/>
              </a:pPr>
              <a:t>26</a:t>
            </a:fld>
            <a:endParaRPr lang="en-US" altLang="en-US" sz="1400"/>
          </a:p>
        </p:txBody>
      </p:sp>
      <p:sp>
        <p:nvSpPr>
          <p:cNvPr id="39939" name="Rectangle 2">
            <a:extLst>
              <a:ext uri="{FF2B5EF4-FFF2-40B4-BE49-F238E27FC236}">
                <a16:creationId xmlns:a16="http://schemas.microsoft.com/office/drawing/2014/main" id="{AC456E76-FE3A-4A2C-90B0-2DE466BD1E42}"/>
              </a:ext>
            </a:extLst>
          </p:cNvPr>
          <p:cNvSpPr>
            <a:spLocks noChangeArrowheads="1"/>
          </p:cNvSpPr>
          <p:nvPr/>
        </p:nvSpPr>
        <p:spPr bwMode="auto">
          <a:xfrm>
            <a:off x="1066800" y="1676400"/>
            <a:ext cx="7608888" cy="4776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defRPr/>
            </a:pPr>
            <a:r>
              <a:rPr lang="en-US" sz="2400" dirty="0"/>
              <a:t>x=1,2,...10,   input x and print 1st, 2nd, 3rd, 4th,...10th</a:t>
            </a:r>
            <a:r>
              <a:rPr lang="tr-TR" sz="2400" dirty="0"/>
              <a:t> </a:t>
            </a:r>
            <a:r>
              <a:rPr lang="tr-TR" sz="2400" dirty="0" err="1"/>
              <a:t>depending</a:t>
            </a:r>
            <a:r>
              <a:rPr lang="tr-TR" sz="2400" dirty="0"/>
              <a:t> on </a:t>
            </a:r>
            <a:r>
              <a:rPr lang="tr-TR" sz="2400" dirty="0" err="1"/>
              <a:t>the</a:t>
            </a:r>
            <a:r>
              <a:rPr lang="tr-TR" sz="2400" dirty="0"/>
              <a:t> x </a:t>
            </a:r>
            <a:r>
              <a:rPr lang="tr-TR" sz="2400" dirty="0" err="1"/>
              <a:t>value</a:t>
            </a:r>
            <a:endParaRPr lang="tr-TR" sz="2400" dirty="0"/>
          </a:p>
          <a:p>
            <a:pPr marL="0" indent="0">
              <a:buFontTx/>
              <a:buNone/>
              <a:defRPr/>
            </a:pPr>
            <a:endParaRPr lang="tr-TR" sz="1800" dirty="0"/>
          </a:p>
          <a:p>
            <a:pPr marL="0" indent="0">
              <a:buFontTx/>
              <a:buNone/>
              <a:defRPr/>
            </a:pPr>
            <a:endParaRPr lang="en-US" sz="1800" dirty="0"/>
          </a:p>
          <a:p>
            <a:pPr marL="0" indent="0" eaLnBrk="1" hangingPunct="1">
              <a:spcBef>
                <a:spcPct val="0"/>
              </a:spcBef>
              <a:buFontTx/>
              <a:buNone/>
              <a:defRPr/>
            </a:pPr>
            <a:endParaRPr lang="en-US" altLang="en-US" sz="1400" b="1" dirty="0">
              <a:latin typeface="Courier New" panose="02070309020205020404" pitchFamily="49" charset="0"/>
            </a:endParaRPr>
          </a:p>
        </p:txBody>
      </p:sp>
      <p:sp>
        <p:nvSpPr>
          <p:cNvPr id="52228" name="Rectangle 3">
            <a:extLst>
              <a:ext uri="{FF2B5EF4-FFF2-40B4-BE49-F238E27FC236}">
                <a16:creationId xmlns:a16="http://schemas.microsoft.com/office/drawing/2014/main" id="{D4370414-75B1-A44D-98A6-ABBF69E0AAA8}"/>
              </a:ext>
            </a:extLst>
          </p:cNvPr>
          <p:cNvSpPr>
            <a:spLocks noGrp="1" noChangeArrowheads="1"/>
          </p:cNvSpPr>
          <p:nvPr>
            <p:ph type="title"/>
          </p:nvPr>
        </p:nvSpPr>
        <p:spPr>
          <a:xfrm>
            <a:off x="609600" y="304800"/>
            <a:ext cx="7772400" cy="1143000"/>
          </a:xfrm>
          <a:noFill/>
        </p:spPr>
        <p:txBody>
          <a:bodyPr/>
          <a:lstStyle/>
          <a:p>
            <a:pPr eaLnBrk="1" hangingPunct="1"/>
            <a:r>
              <a:rPr lang="tr-TR" altLang="en-US"/>
              <a:t>More </a:t>
            </a:r>
            <a:r>
              <a:rPr lang="en-US" altLang="en-US"/>
              <a:t>Example</a:t>
            </a:r>
            <a:r>
              <a:rPr lang="tr-TR" altLang="en-US"/>
              <a:t>s</a:t>
            </a: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5A881C19-EB0B-4948-9FED-7E5977FC1B66}"/>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60B199B-8699-3F47-9E4A-AE07033DCCA5}" type="slidenum">
              <a:rPr lang="en-US" altLang="en-US" sz="1400"/>
              <a:pPr>
                <a:spcBef>
                  <a:spcPct val="0"/>
                </a:spcBef>
                <a:buFontTx/>
                <a:buNone/>
              </a:pPr>
              <a:t>27</a:t>
            </a:fld>
            <a:endParaRPr lang="en-US" altLang="en-US" sz="1400"/>
          </a:p>
        </p:txBody>
      </p:sp>
      <p:sp>
        <p:nvSpPr>
          <p:cNvPr id="53251" name="Rectangle 2">
            <a:extLst>
              <a:ext uri="{FF2B5EF4-FFF2-40B4-BE49-F238E27FC236}">
                <a16:creationId xmlns:a16="http://schemas.microsoft.com/office/drawing/2014/main" id="{4E892B2D-DE18-3049-A8F1-B9836816191E}"/>
              </a:ext>
            </a:extLst>
          </p:cNvPr>
          <p:cNvSpPr>
            <a:spLocks noChangeArrowheads="1"/>
          </p:cNvSpPr>
          <p:nvPr/>
        </p:nvSpPr>
        <p:spPr bwMode="auto">
          <a:xfrm>
            <a:off x="468313" y="1196975"/>
            <a:ext cx="8207375" cy="5508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tr-TR" altLang="en-US" sz="1800" dirty="0"/>
          </a:p>
          <a:p>
            <a:pPr eaLnBrk="1" hangingPunct="1">
              <a:spcBef>
                <a:spcPct val="0"/>
              </a:spcBef>
              <a:buFontTx/>
              <a:buNone/>
            </a:pPr>
            <a:r>
              <a:rPr lang="tr-TR" altLang="en-US" sz="1800" dirty="0"/>
              <a:t>		x+1,   60 &lt;= x &lt; 100</a:t>
            </a:r>
          </a:p>
          <a:p>
            <a:pPr eaLnBrk="1" hangingPunct="1">
              <a:spcBef>
                <a:spcPct val="0"/>
              </a:spcBef>
              <a:buFontTx/>
              <a:buNone/>
            </a:pPr>
            <a:r>
              <a:rPr lang="tr-TR" altLang="en-US" sz="1800" dirty="0"/>
              <a:t>f(x)=		50,     x = 20</a:t>
            </a:r>
          </a:p>
          <a:p>
            <a:pPr>
              <a:buFontTx/>
              <a:buNone/>
            </a:pPr>
            <a:r>
              <a:rPr lang="tr-TR" altLang="en-US" sz="1800" dirty="0"/>
              <a:t>		x-1,    x = 0</a:t>
            </a:r>
          </a:p>
          <a:p>
            <a:pPr>
              <a:buFontTx/>
              <a:buNone/>
            </a:pPr>
            <a:r>
              <a:rPr lang="tr-TR" altLang="en-US" sz="1800" dirty="0"/>
              <a:t>		0,       </a:t>
            </a:r>
            <a:r>
              <a:rPr lang="tr-TR" altLang="en-US" sz="1800" dirty="0" err="1"/>
              <a:t>otherwise</a:t>
            </a:r>
            <a:endParaRPr lang="tr-TR" altLang="en-US" sz="1800" dirty="0"/>
          </a:p>
          <a:p>
            <a:pPr>
              <a:buFontTx/>
              <a:buNone/>
            </a:pPr>
            <a:endParaRPr lang="tr-TR" altLang="en-US" sz="1800" dirty="0"/>
          </a:p>
          <a:p>
            <a:pPr>
              <a:buFontTx/>
              <a:buNone/>
            </a:pPr>
            <a:endParaRPr lang="tr-TR" altLang="en-US" sz="1800" dirty="0"/>
          </a:p>
          <a:p>
            <a:pPr>
              <a:buFontTx/>
              <a:buNone/>
            </a:pPr>
            <a:r>
              <a:rPr lang="tr-TR" altLang="en-US" sz="1800" dirty="0" err="1"/>
              <a:t>Input</a:t>
            </a:r>
            <a:r>
              <a:rPr lang="tr-TR" altLang="en-US" sz="1800" dirty="0"/>
              <a:t> x </a:t>
            </a:r>
            <a:r>
              <a:rPr lang="tr-TR" altLang="en-US" sz="1800" dirty="0" err="1"/>
              <a:t>and</a:t>
            </a:r>
            <a:r>
              <a:rPr lang="tr-TR" altLang="en-US" sz="1800" dirty="0"/>
              <a:t> </a:t>
            </a:r>
            <a:r>
              <a:rPr lang="tr-TR" altLang="en-US" sz="1800" dirty="0" err="1"/>
              <a:t>calculate</a:t>
            </a:r>
            <a:r>
              <a:rPr lang="tr-TR" altLang="en-US" sz="1800" dirty="0"/>
              <a:t> f(x)</a:t>
            </a:r>
          </a:p>
          <a:p>
            <a:pPr>
              <a:buFontTx/>
              <a:buNone/>
            </a:pPr>
            <a:endParaRPr lang="en-US" altLang="en-US" sz="1800" dirty="0"/>
          </a:p>
          <a:p>
            <a:pPr eaLnBrk="1" hangingPunct="1">
              <a:spcBef>
                <a:spcPct val="0"/>
              </a:spcBef>
              <a:buFontTx/>
              <a:buNone/>
            </a:pPr>
            <a:endParaRPr lang="en-US" altLang="en-US" sz="1400" b="1" dirty="0">
              <a:latin typeface="Courier New" panose="02070309020205020404" pitchFamily="49" charset="0"/>
            </a:endParaRPr>
          </a:p>
        </p:txBody>
      </p:sp>
      <p:sp>
        <p:nvSpPr>
          <p:cNvPr id="53252" name="Rectangle 3">
            <a:extLst>
              <a:ext uri="{FF2B5EF4-FFF2-40B4-BE49-F238E27FC236}">
                <a16:creationId xmlns:a16="http://schemas.microsoft.com/office/drawing/2014/main" id="{8CBDA7D6-8C1E-0240-A441-E398444C4151}"/>
              </a:ext>
            </a:extLst>
          </p:cNvPr>
          <p:cNvSpPr>
            <a:spLocks noGrp="1" noChangeArrowheads="1"/>
          </p:cNvSpPr>
          <p:nvPr>
            <p:ph type="title"/>
          </p:nvPr>
        </p:nvSpPr>
        <p:spPr>
          <a:xfrm>
            <a:off x="609600" y="304800"/>
            <a:ext cx="7772400" cy="1143000"/>
          </a:xfrm>
          <a:noFill/>
        </p:spPr>
        <p:txBody>
          <a:bodyPr/>
          <a:lstStyle/>
          <a:p>
            <a:pPr eaLnBrk="1" hangingPunct="1"/>
            <a:r>
              <a:rPr lang="tr-TR" altLang="en-US" dirty="0" err="1"/>
              <a:t>More</a:t>
            </a:r>
            <a:r>
              <a:rPr lang="tr-TR" altLang="en-US" dirty="0"/>
              <a:t> </a:t>
            </a:r>
            <a:r>
              <a:rPr lang="en-US" altLang="en-US" dirty="0"/>
              <a:t>Example</a:t>
            </a:r>
            <a:r>
              <a:rPr lang="tr-TR" altLang="en-US" dirty="0"/>
              <a:t>s</a:t>
            </a:r>
            <a:endParaRPr lang="en-US" altLang="en-US" dirty="0"/>
          </a:p>
        </p:txBody>
      </p:sp>
      <p:sp>
        <p:nvSpPr>
          <p:cNvPr id="2" name="Left Brace 1">
            <a:extLst>
              <a:ext uri="{FF2B5EF4-FFF2-40B4-BE49-F238E27FC236}">
                <a16:creationId xmlns:a16="http://schemas.microsoft.com/office/drawing/2014/main" id="{6C3F21EC-5930-455F-BAC6-A38640DDF05A}"/>
              </a:ext>
            </a:extLst>
          </p:cNvPr>
          <p:cNvSpPr/>
          <p:nvPr/>
        </p:nvSpPr>
        <p:spPr>
          <a:xfrm>
            <a:off x="1331913" y="1268413"/>
            <a:ext cx="576262" cy="1655762"/>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A50F8643-4EE8-3A4F-A66F-E03FB4A97E67}"/>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3425AE9-A8AF-944C-B885-DAF31B4EE269}" type="slidenum">
              <a:rPr lang="en-US" altLang="en-US" sz="1400"/>
              <a:pPr>
                <a:spcBef>
                  <a:spcPct val="0"/>
                </a:spcBef>
                <a:buFontTx/>
                <a:buNone/>
              </a:pPr>
              <a:t>28</a:t>
            </a:fld>
            <a:endParaRPr lang="en-US" altLang="en-US" sz="1400"/>
          </a:p>
        </p:txBody>
      </p:sp>
      <p:sp>
        <p:nvSpPr>
          <p:cNvPr id="54275" name="Rectangle 2">
            <a:extLst>
              <a:ext uri="{FF2B5EF4-FFF2-40B4-BE49-F238E27FC236}">
                <a16:creationId xmlns:a16="http://schemas.microsoft.com/office/drawing/2014/main" id="{07D574FF-977C-9347-BCF5-A8950EE989E7}"/>
              </a:ext>
            </a:extLst>
          </p:cNvPr>
          <p:cNvSpPr>
            <a:spLocks noChangeArrowheads="1"/>
          </p:cNvSpPr>
          <p:nvPr/>
        </p:nvSpPr>
        <p:spPr bwMode="auto">
          <a:xfrm>
            <a:off x="468313" y="981074"/>
            <a:ext cx="8207375" cy="51122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tr-TR" altLang="en-US" sz="1800" dirty="0"/>
              <a:t>Write a program </a:t>
            </a:r>
            <a:r>
              <a:rPr lang="tr-TR" altLang="en-US" sz="1800" dirty="0" err="1"/>
              <a:t>that</a:t>
            </a:r>
            <a:r>
              <a:rPr lang="tr-TR" altLang="en-US" sz="1800" dirty="0"/>
              <a:t> </a:t>
            </a:r>
            <a:r>
              <a:rPr lang="tr-TR" altLang="en-US" sz="1800" dirty="0" err="1"/>
              <a:t>shows</a:t>
            </a:r>
            <a:r>
              <a:rPr lang="tr-TR" altLang="en-US" sz="1800" dirty="0"/>
              <a:t> a </a:t>
            </a:r>
            <a:r>
              <a:rPr lang="tr-TR" altLang="en-US" sz="1800" dirty="0" err="1"/>
              <a:t>menu</a:t>
            </a:r>
            <a:r>
              <a:rPr lang="tr-TR" altLang="en-US" sz="1800" dirty="0"/>
              <a:t> </a:t>
            </a:r>
            <a:r>
              <a:rPr lang="tr-TR" altLang="en-US" sz="1800" dirty="0" err="1"/>
              <a:t>similar</a:t>
            </a:r>
            <a:r>
              <a:rPr lang="tr-TR" altLang="en-US" sz="1800" dirty="0"/>
              <a:t> </a:t>
            </a:r>
            <a:r>
              <a:rPr lang="tr-TR" altLang="en-US" sz="1800" dirty="0" err="1"/>
              <a:t>to</a:t>
            </a:r>
            <a:r>
              <a:rPr lang="tr-TR" altLang="en-US" sz="1800" dirty="0"/>
              <a:t> a </a:t>
            </a:r>
            <a:r>
              <a:rPr lang="tr-TR" altLang="en-US" sz="1800" dirty="0" err="1"/>
              <a:t>call</a:t>
            </a:r>
            <a:r>
              <a:rPr lang="tr-TR" altLang="en-US" sz="1800" dirty="0"/>
              <a:t> </a:t>
            </a:r>
            <a:r>
              <a:rPr lang="tr-TR" altLang="en-US" sz="1800" dirty="0" err="1"/>
              <a:t>center</a:t>
            </a:r>
            <a:r>
              <a:rPr lang="tr-TR" altLang="en-US" sz="1800" dirty="0"/>
              <a:t> </a:t>
            </a:r>
            <a:r>
              <a:rPr lang="tr-TR" altLang="en-US" sz="1800" dirty="0" err="1"/>
              <a:t>and</a:t>
            </a:r>
            <a:r>
              <a:rPr lang="tr-TR" altLang="en-US" sz="1800" dirty="0"/>
              <a:t> </a:t>
            </a:r>
            <a:r>
              <a:rPr lang="tr-TR" altLang="en-US" sz="1800" dirty="0" err="1"/>
              <a:t>displays</a:t>
            </a:r>
            <a:r>
              <a:rPr lang="tr-TR" altLang="en-US" sz="1800" dirty="0"/>
              <a:t> </a:t>
            </a:r>
            <a:r>
              <a:rPr lang="tr-TR" altLang="en-US" sz="1800" dirty="0" err="1"/>
              <a:t>appropriate</a:t>
            </a:r>
            <a:r>
              <a:rPr lang="tr-TR" altLang="en-US" sz="1800" dirty="0"/>
              <a:t> </a:t>
            </a:r>
            <a:r>
              <a:rPr lang="tr-TR" altLang="en-US" sz="1800" dirty="0" err="1"/>
              <a:t>messages</a:t>
            </a:r>
            <a:r>
              <a:rPr lang="tr-TR" altLang="en-US" sz="1800" dirty="0"/>
              <a:t> </a:t>
            </a:r>
            <a:r>
              <a:rPr lang="tr-TR" altLang="en-US" sz="1800" dirty="0" err="1"/>
              <a:t>by</a:t>
            </a:r>
            <a:r>
              <a:rPr lang="tr-TR" altLang="en-US" sz="1800" dirty="0"/>
              <a:t> </a:t>
            </a:r>
            <a:r>
              <a:rPr lang="tr-TR" altLang="en-US" sz="1800" dirty="0" err="1"/>
              <a:t>getting</a:t>
            </a:r>
            <a:r>
              <a:rPr lang="tr-TR" altLang="en-US" sz="1800" dirty="0"/>
              <a:t> </a:t>
            </a:r>
            <a:r>
              <a:rPr lang="tr-TR" altLang="en-US" sz="1800" dirty="0" err="1"/>
              <a:t>user</a:t>
            </a:r>
            <a:r>
              <a:rPr lang="tr-TR" altLang="en-US" sz="1800" dirty="0"/>
              <a:t> </a:t>
            </a:r>
            <a:r>
              <a:rPr lang="tr-TR" altLang="en-US" sz="1800" dirty="0" err="1"/>
              <a:t>input</a:t>
            </a:r>
            <a:r>
              <a:rPr lang="tr-TR" altLang="en-US" sz="1800" dirty="0"/>
              <a:t>. </a:t>
            </a:r>
          </a:p>
          <a:p>
            <a:pPr eaLnBrk="1" hangingPunct="1">
              <a:spcBef>
                <a:spcPct val="0"/>
              </a:spcBef>
              <a:buFontTx/>
              <a:buNone/>
            </a:pPr>
            <a:r>
              <a:rPr lang="tr-TR" altLang="en-US" sz="1800" dirty="0" err="1"/>
              <a:t>Samples</a:t>
            </a:r>
            <a:r>
              <a:rPr lang="tr-TR" altLang="en-US" sz="1800" dirty="0"/>
              <a:t>: </a:t>
            </a:r>
            <a:r>
              <a:rPr lang="en-US" sz="1800" dirty="0">
                <a:solidFill>
                  <a:schemeClr val="accent2"/>
                </a:solidFill>
                <a:hlinkClick r:id="rId2">
                  <a:extLst>
                    <a:ext uri="{A12FA001-AC4F-418D-AE19-62706E023703}">
                      <ahyp:hlinkClr xmlns:ahyp="http://schemas.microsoft.com/office/drawing/2018/hyperlinkcolor" val="tx"/>
                    </a:ext>
                  </a:extLst>
                </a:hlinkClick>
              </a:rPr>
              <a:t>https://www.onsip.com/voip-resources/smb-tips/10-sample-call-center-greeting-scripts</a:t>
            </a:r>
            <a:endParaRPr lang="tr-TR" altLang="en-US" sz="1800" dirty="0">
              <a:solidFill>
                <a:schemeClr val="accent2"/>
              </a:solidFill>
            </a:endParaRPr>
          </a:p>
          <a:p>
            <a:pPr eaLnBrk="1" hangingPunct="1">
              <a:spcBef>
                <a:spcPct val="0"/>
              </a:spcBef>
              <a:buFontTx/>
              <a:buNone/>
            </a:pPr>
            <a:endParaRPr lang="tr-TR" altLang="en-US" sz="1800" dirty="0"/>
          </a:p>
          <a:p>
            <a:pPr eaLnBrk="1" hangingPunct="1">
              <a:spcBef>
                <a:spcPct val="0"/>
              </a:spcBef>
              <a:buFontTx/>
              <a:buNone/>
            </a:pPr>
            <a:endParaRPr lang="en-US" altLang="en-US" sz="1400" b="1" dirty="0">
              <a:latin typeface="Courier New" panose="02070309020205020404" pitchFamily="49" charset="0"/>
            </a:endParaRPr>
          </a:p>
        </p:txBody>
      </p:sp>
      <p:sp>
        <p:nvSpPr>
          <p:cNvPr id="54276" name="Rectangle 3">
            <a:extLst>
              <a:ext uri="{FF2B5EF4-FFF2-40B4-BE49-F238E27FC236}">
                <a16:creationId xmlns:a16="http://schemas.microsoft.com/office/drawing/2014/main" id="{60A71922-048E-5144-80B9-9445FAB9F8F9}"/>
              </a:ext>
            </a:extLst>
          </p:cNvPr>
          <p:cNvSpPr>
            <a:spLocks noGrp="1" noChangeArrowheads="1"/>
          </p:cNvSpPr>
          <p:nvPr>
            <p:ph type="title"/>
          </p:nvPr>
        </p:nvSpPr>
        <p:spPr>
          <a:xfrm>
            <a:off x="609600" y="-77788"/>
            <a:ext cx="7772400" cy="1143001"/>
          </a:xfrm>
          <a:noFill/>
        </p:spPr>
        <p:txBody>
          <a:bodyPr/>
          <a:lstStyle/>
          <a:p>
            <a:pPr eaLnBrk="1" hangingPunct="1"/>
            <a:r>
              <a:rPr lang="tr-TR" altLang="en-US"/>
              <a:t>More </a:t>
            </a:r>
            <a:r>
              <a:rPr lang="en-US" altLang="en-US"/>
              <a:t>Example</a:t>
            </a:r>
            <a:r>
              <a:rPr lang="tr-TR" altLang="en-US"/>
              <a:t>s</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D55E05-51A2-4173-A7FA-869DE4F7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1008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1" name="Rectangle 2">
            <a:extLst>
              <a:ext uri="{FF2B5EF4-FFF2-40B4-BE49-F238E27FC236}">
                <a16:creationId xmlns:a16="http://schemas.microsoft.com/office/drawing/2014/main" id="{D8508EDA-1A84-4A45-9FC5-B909C6756000}"/>
              </a:ext>
            </a:extLst>
          </p:cNvPr>
          <p:cNvSpPr>
            <a:spLocks noGrp="1" noChangeArrowheads="1"/>
          </p:cNvSpPr>
          <p:nvPr>
            <p:ph type="title"/>
          </p:nvPr>
        </p:nvSpPr>
        <p:spPr>
          <a:xfrm>
            <a:off x="628650" y="621792"/>
            <a:ext cx="3596367" cy="5413248"/>
          </a:xfrm>
        </p:spPr>
        <p:txBody>
          <a:bodyPr>
            <a:normAutofit/>
          </a:bodyPr>
          <a:lstStyle/>
          <a:p>
            <a:pPr eaLnBrk="1" hangingPunct="1"/>
            <a:r>
              <a:rPr lang="en-US" altLang="en-US" sz="4500">
                <a:solidFill>
                  <a:schemeClr val="bg1"/>
                </a:solidFill>
              </a:rPr>
              <a:t>The </a:t>
            </a:r>
            <a:r>
              <a:rPr lang="en-US" altLang="en-US" sz="4500" b="1">
                <a:solidFill>
                  <a:schemeClr val="bg1"/>
                </a:solidFill>
                <a:latin typeface="Courier New" panose="02070309020205020404" pitchFamily="49" charset="0"/>
              </a:rPr>
              <a:t>if </a:t>
            </a:r>
            <a:r>
              <a:rPr lang="en-US" altLang="en-US" sz="4500">
                <a:solidFill>
                  <a:schemeClr val="bg1"/>
                </a:solidFill>
              </a:rPr>
              <a:t>statement</a:t>
            </a:r>
          </a:p>
        </p:txBody>
      </p:sp>
      <p:sp>
        <p:nvSpPr>
          <p:cNvPr id="6147" name="Rectangle 3">
            <a:extLst>
              <a:ext uri="{FF2B5EF4-FFF2-40B4-BE49-F238E27FC236}">
                <a16:creationId xmlns:a16="http://schemas.microsoft.com/office/drawing/2014/main" id="{0BD711A4-1BBA-1142-9CDC-E87244549A41}"/>
              </a:ext>
            </a:extLst>
          </p:cNvPr>
          <p:cNvSpPr>
            <a:spLocks noGrp="1" noChangeArrowheads="1"/>
          </p:cNvSpPr>
          <p:nvPr>
            <p:ph type="body" idx="1"/>
          </p:nvPr>
        </p:nvSpPr>
        <p:spPr>
          <a:xfrm>
            <a:off x="4891087" y="621792"/>
            <a:ext cx="3624262" cy="5413248"/>
          </a:xfrm>
        </p:spPr>
        <p:txBody>
          <a:bodyPr anchor="ctr">
            <a:normAutofit/>
          </a:bodyPr>
          <a:lstStyle/>
          <a:p>
            <a:pPr eaLnBrk="1" hangingPunct="1"/>
            <a:r>
              <a:rPr lang="en-US" altLang="en-US" sz="2100"/>
              <a:t>Determines whether a block is executed.</a:t>
            </a:r>
          </a:p>
          <a:p>
            <a:pPr eaLnBrk="1" hangingPunct="1"/>
            <a:r>
              <a:rPr lang="en-US" altLang="en-US" sz="2100"/>
              <a:t>Implements the selection instructions within an algorithm.</a:t>
            </a:r>
          </a:p>
          <a:p>
            <a:pPr eaLnBrk="1" hangingPunct="1"/>
            <a:r>
              <a:rPr lang="en-US" altLang="en-US" sz="2100"/>
              <a:t>Decides what to do by evaluating a Boolean expression.</a:t>
            </a:r>
          </a:p>
          <a:p>
            <a:pPr eaLnBrk="1" hangingPunct="1"/>
            <a:r>
              <a:rPr lang="en-US" altLang="en-US" sz="2100"/>
              <a:t>If the expression is True, the block is executed.</a:t>
            </a:r>
          </a:p>
        </p:txBody>
      </p:sp>
      <p:sp>
        <p:nvSpPr>
          <p:cNvPr id="7170" name="Slide Number Placeholder 5">
            <a:extLst>
              <a:ext uri="{FF2B5EF4-FFF2-40B4-BE49-F238E27FC236}">
                <a16:creationId xmlns:a16="http://schemas.microsoft.com/office/drawing/2014/main" id="{6D05C435-F1B4-1C4D-96A3-0425B5DF12BC}"/>
              </a:ext>
            </a:extLst>
          </p:cNvPr>
          <p:cNvSpPr>
            <a:spLocks noGrp="1"/>
          </p:cNvSpPr>
          <p:nvPr>
            <p:ph type="sldNum" sz="quarter" idx="12"/>
          </p:nvPr>
        </p:nvSpPr>
        <p:spPr>
          <a:xfrm>
            <a:off x="7934325" y="6356350"/>
            <a:ext cx="581025" cy="365125"/>
          </a:xfrm>
        </p:spPr>
        <p:txBody>
          <a:bodyPr>
            <a:norm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spcAft>
                <a:spcPts val="600"/>
              </a:spcAft>
              <a:buFontTx/>
              <a:buNone/>
            </a:pPr>
            <a:fld id="{13145C3C-43AD-C84B-BFF9-E345F8BF75C7}" type="slidenum">
              <a:rPr lang="en-US" altLang="en-US" sz="1800"/>
              <a:pPr>
                <a:lnSpc>
                  <a:spcPct val="90000"/>
                </a:lnSpc>
                <a:spcBef>
                  <a:spcPct val="0"/>
                </a:spcBef>
                <a:spcAft>
                  <a:spcPts val="600"/>
                </a:spcAft>
                <a:buFontTx/>
                <a:buNone/>
              </a:pPr>
              <a:t>3</a:t>
            </a:fld>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8111-0490-6A41-B9C0-A663975A3586}"/>
              </a:ext>
            </a:extLst>
          </p:cNvPr>
          <p:cNvSpPr>
            <a:spLocks noGrp="1"/>
          </p:cNvSpPr>
          <p:nvPr>
            <p:ph type="title"/>
          </p:nvPr>
        </p:nvSpPr>
        <p:spPr/>
        <p:txBody>
          <a:bodyPr/>
          <a:lstStyle/>
          <a:p>
            <a:r>
              <a:rPr lang="en-US" altLang="en-US"/>
              <a:t>How to write</a:t>
            </a:r>
            <a:br>
              <a:rPr lang="en-US" altLang="en-US"/>
            </a:br>
            <a:endParaRPr lang="en-US" dirty="0"/>
          </a:p>
        </p:txBody>
      </p:sp>
      <p:sp>
        <p:nvSpPr>
          <p:cNvPr id="3" name="Content Placeholder 2">
            <a:extLst>
              <a:ext uri="{FF2B5EF4-FFF2-40B4-BE49-F238E27FC236}">
                <a16:creationId xmlns:a16="http://schemas.microsoft.com/office/drawing/2014/main" id="{FC874E7B-F8B8-194D-BBD5-B3FD64BC8707}"/>
              </a:ext>
            </a:extLst>
          </p:cNvPr>
          <p:cNvSpPr>
            <a:spLocks noGrp="1"/>
          </p:cNvSpPr>
          <p:nvPr>
            <p:ph sz="half" idx="1"/>
          </p:nvPr>
        </p:nvSpPr>
        <p:spPr>
          <a:xfrm>
            <a:off x="323528" y="1981200"/>
            <a:ext cx="3456384" cy="4114800"/>
          </a:xfrm>
        </p:spPr>
        <p:txBody>
          <a:bodyPr/>
          <a:lstStyle/>
          <a:p>
            <a:pPr marL="0" indent="0" eaLnBrk="1" hangingPunct="1">
              <a:buNone/>
            </a:pPr>
            <a:r>
              <a:rPr lang="en-US" altLang="en-US">
                <a:solidFill>
                  <a:schemeClr val="accent1">
                    <a:lumMod val="75000"/>
                  </a:schemeClr>
                </a:solidFill>
              </a:rPr>
              <a:t>if</a:t>
            </a:r>
            <a:r>
              <a:rPr lang="en-US" altLang="en-US"/>
              <a:t> </a:t>
            </a:r>
            <a:r>
              <a:rPr lang="en-US" altLang="en-US">
                <a:solidFill>
                  <a:schemeClr val="accent2">
                    <a:lumMod val="75000"/>
                  </a:schemeClr>
                </a:solidFill>
              </a:rPr>
              <a:t>condition</a:t>
            </a:r>
            <a:r>
              <a:rPr lang="en-US" altLang="en-US"/>
              <a:t>:</a:t>
            </a:r>
          </a:p>
          <a:p>
            <a:pPr marL="0" indent="0" eaLnBrk="1" hangingPunct="1">
              <a:buNone/>
            </a:pPr>
            <a:r>
              <a:rPr lang="en-US" altLang="en-US"/>
              <a:t>   statement(s)</a:t>
            </a:r>
          </a:p>
          <a:p>
            <a:pPr marL="0" indent="0" eaLnBrk="1" hangingPunct="1">
              <a:buNone/>
            </a:pPr>
            <a:r>
              <a:rPr lang="en-US" altLang="en-US"/>
              <a:t>after if statement</a:t>
            </a:r>
          </a:p>
          <a:p>
            <a:pPr marL="0" indent="0">
              <a:buNone/>
            </a:pPr>
            <a:endParaRPr lang="en-US" dirty="0"/>
          </a:p>
        </p:txBody>
      </p:sp>
      <p:sp>
        <p:nvSpPr>
          <p:cNvPr id="5" name="Content Placeholder 4">
            <a:extLst>
              <a:ext uri="{FF2B5EF4-FFF2-40B4-BE49-F238E27FC236}">
                <a16:creationId xmlns:a16="http://schemas.microsoft.com/office/drawing/2014/main" id="{F714ABC1-E71B-0B49-B013-2ACC1510E571}"/>
              </a:ext>
            </a:extLst>
          </p:cNvPr>
          <p:cNvSpPr>
            <a:spLocks noGrp="1"/>
          </p:cNvSpPr>
          <p:nvPr>
            <p:ph sz="half" idx="2"/>
          </p:nvPr>
        </p:nvSpPr>
        <p:spPr>
          <a:xfrm>
            <a:off x="3923928" y="1981200"/>
            <a:ext cx="5040560" cy="4114800"/>
          </a:xfrm>
        </p:spPr>
        <p:txBody>
          <a:bodyPr/>
          <a:lstStyle/>
          <a:p>
            <a:pPr marL="0" indent="0">
              <a:buNone/>
            </a:pPr>
            <a:r>
              <a:rPr lang="en-US" dirty="0"/>
              <a:t>age=int(input(‘Your age</a:t>
            </a:r>
            <a:r>
              <a:rPr lang="en-US"/>
              <a:t>: ‘))</a:t>
            </a:r>
            <a:endParaRPr lang="en-US" dirty="0"/>
          </a:p>
          <a:p>
            <a:pPr marL="0" indent="0">
              <a:buNone/>
            </a:pPr>
            <a:r>
              <a:rPr lang="en-US" dirty="0"/>
              <a:t>if age &gt;= 18:</a:t>
            </a:r>
          </a:p>
          <a:p>
            <a:pPr marL="0" indent="0">
              <a:buNone/>
            </a:pPr>
            <a:r>
              <a:rPr lang="en-US" dirty="0"/>
              <a:t>   print(‘You are eligible’)</a:t>
            </a:r>
          </a:p>
          <a:p>
            <a:pPr marL="0" indent="0">
              <a:buNone/>
            </a:pPr>
            <a:r>
              <a:rPr lang="en-US" dirty="0"/>
              <a:t>print(‘Done’)</a:t>
            </a:r>
          </a:p>
          <a:p>
            <a:pPr marL="0" indent="0">
              <a:buNone/>
            </a:pPr>
            <a:endParaRPr lang="en-US" dirty="0"/>
          </a:p>
        </p:txBody>
      </p:sp>
      <p:sp>
        <p:nvSpPr>
          <p:cNvPr id="4" name="Slide Number Placeholder 3">
            <a:extLst>
              <a:ext uri="{FF2B5EF4-FFF2-40B4-BE49-F238E27FC236}">
                <a16:creationId xmlns:a16="http://schemas.microsoft.com/office/drawing/2014/main" id="{DF63B5F1-3987-C141-95FD-F2B85D936C22}"/>
              </a:ext>
            </a:extLst>
          </p:cNvPr>
          <p:cNvSpPr>
            <a:spLocks noGrp="1"/>
          </p:cNvSpPr>
          <p:nvPr>
            <p:ph type="sldNum" sz="quarter" idx="12"/>
          </p:nvPr>
        </p:nvSpPr>
        <p:spPr/>
        <p:txBody>
          <a:bodyPr/>
          <a:lstStyle/>
          <a:p>
            <a:fld id="{EA68479A-195B-FD4C-9EA6-E768CC02CB3C}" type="slidenum">
              <a:rPr lang="en-US" altLang="en-US" smtClean="0"/>
              <a:pPr/>
              <a:t>4</a:t>
            </a:fld>
            <a:endParaRPr lang="en-US" altLang="en-US"/>
          </a:p>
        </p:txBody>
      </p:sp>
    </p:spTree>
    <p:extLst>
      <p:ext uri="{BB962C8B-B14F-4D97-AF65-F5344CB8AC3E}">
        <p14:creationId xmlns:p14="http://schemas.microsoft.com/office/powerpoint/2010/main" val="51908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8111-0490-6A41-B9C0-A663975A3586}"/>
              </a:ext>
            </a:extLst>
          </p:cNvPr>
          <p:cNvSpPr>
            <a:spLocks noGrp="1"/>
          </p:cNvSpPr>
          <p:nvPr>
            <p:ph type="title"/>
          </p:nvPr>
        </p:nvSpPr>
        <p:spPr/>
        <p:txBody>
          <a:bodyPr/>
          <a:lstStyle/>
          <a:p>
            <a:r>
              <a:rPr lang="en-US" altLang="en-US" dirty="0"/>
              <a:t>How to write</a:t>
            </a:r>
            <a:br>
              <a:rPr lang="en-US" altLang="en-US" dirty="0"/>
            </a:br>
            <a:endParaRPr lang="en-US" dirty="0"/>
          </a:p>
        </p:txBody>
      </p:sp>
      <p:sp>
        <p:nvSpPr>
          <p:cNvPr id="3" name="Content Placeholder 2">
            <a:extLst>
              <a:ext uri="{FF2B5EF4-FFF2-40B4-BE49-F238E27FC236}">
                <a16:creationId xmlns:a16="http://schemas.microsoft.com/office/drawing/2014/main" id="{FC874E7B-F8B8-194D-BBD5-B3FD64BC8707}"/>
              </a:ext>
            </a:extLst>
          </p:cNvPr>
          <p:cNvSpPr>
            <a:spLocks noGrp="1"/>
          </p:cNvSpPr>
          <p:nvPr>
            <p:ph sz="half" idx="1"/>
          </p:nvPr>
        </p:nvSpPr>
        <p:spPr>
          <a:xfrm>
            <a:off x="323528" y="1981200"/>
            <a:ext cx="3456384" cy="4114800"/>
          </a:xfrm>
        </p:spPr>
        <p:txBody>
          <a:bodyPr/>
          <a:lstStyle/>
          <a:p>
            <a:pPr marL="0" indent="0" eaLnBrk="1" hangingPunct="1">
              <a:buNone/>
            </a:pPr>
            <a:r>
              <a:rPr lang="en-US" altLang="en-US" dirty="0">
                <a:solidFill>
                  <a:schemeClr val="accent1">
                    <a:lumMod val="75000"/>
                  </a:schemeClr>
                </a:solidFill>
              </a:rPr>
              <a:t>if</a:t>
            </a:r>
            <a:r>
              <a:rPr lang="en-US" altLang="en-US" dirty="0"/>
              <a:t> </a:t>
            </a:r>
            <a:r>
              <a:rPr lang="en-US" altLang="en-US" dirty="0">
                <a:solidFill>
                  <a:schemeClr val="accent2">
                    <a:lumMod val="75000"/>
                  </a:schemeClr>
                </a:solidFill>
              </a:rPr>
              <a:t>condition</a:t>
            </a:r>
            <a:r>
              <a:rPr lang="en-US" altLang="en-US" dirty="0">
                <a:solidFill>
                  <a:schemeClr val="accent1">
                    <a:lumMod val="75000"/>
                  </a:schemeClr>
                </a:solidFill>
              </a:rPr>
              <a:t>:</a:t>
            </a:r>
          </a:p>
          <a:p>
            <a:pPr marL="0" indent="0" eaLnBrk="1" hangingPunct="1">
              <a:buNone/>
            </a:pPr>
            <a:r>
              <a:rPr lang="en-US" altLang="en-US" dirty="0"/>
              <a:t>   statement(s)</a:t>
            </a:r>
          </a:p>
          <a:p>
            <a:pPr marL="0" indent="0" eaLnBrk="1" hangingPunct="1">
              <a:buNone/>
            </a:pPr>
            <a:r>
              <a:rPr lang="en-US" altLang="en-US" dirty="0"/>
              <a:t>after if statement</a:t>
            </a:r>
          </a:p>
          <a:p>
            <a:pPr marL="0" indent="0">
              <a:buNone/>
            </a:pPr>
            <a:endParaRPr lang="en-US" dirty="0"/>
          </a:p>
          <a:p>
            <a:pPr marL="0" indent="0">
              <a:buNone/>
            </a:pPr>
            <a:endParaRPr lang="en-US" dirty="0"/>
          </a:p>
          <a:p>
            <a:pPr marL="0" indent="0">
              <a:buNone/>
            </a:pPr>
            <a:r>
              <a:rPr lang="en-US" dirty="0">
                <a:solidFill>
                  <a:srgbClr val="FF0000"/>
                </a:solidFill>
              </a:rPr>
              <a:t>Indentation is important!!!</a:t>
            </a:r>
          </a:p>
        </p:txBody>
      </p:sp>
      <p:sp>
        <p:nvSpPr>
          <p:cNvPr id="5" name="Content Placeholder 4">
            <a:extLst>
              <a:ext uri="{FF2B5EF4-FFF2-40B4-BE49-F238E27FC236}">
                <a16:creationId xmlns:a16="http://schemas.microsoft.com/office/drawing/2014/main" id="{F714ABC1-E71B-0B49-B013-2ACC1510E571}"/>
              </a:ext>
            </a:extLst>
          </p:cNvPr>
          <p:cNvSpPr>
            <a:spLocks noGrp="1"/>
          </p:cNvSpPr>
          <p:nvPr>
            <p:ph sz="half" idx="2"/>
          </p:nvPr>
        </p:nvSpPr>
        <p:spPr>
          <a:xfrm>
            <a:off x="3923928" y="1981200"/>
            <a:ext cx="5040560" cy="4114800"/>
          </a:xfrm>
        </p:spPr>
        <p:txBody>
          <a:bodyPr/>
          <a:lstStyle/>
          <a:p>
            <a:pPr marL="0" indent="0">
              <a:buNone/>
            </a:pPr>
            <a:r>
              <a:rPr lang="en-US" dirty="0"/>
              <a:t>age=int(input(‘Your age: ‘))</a:t>
            </a:r>
          </a:p>
          <a:p>
            <a:pPr marL="0" indent="0">
              <a:buNone/>
            </a:pPr>
            <a:r>
              <a:rPr lang="en-US" dirty="0"/>
              <a:t>if age &gt;= 18:</a:t>
            </a:r>
          </a:p>
          <a:p>
            <a:pPr marL="0" indent="0">
              <a:buNone/>
            </a:pPr>
            <a:r>
              <a:rPr lang="en-US" dirty="0"/>
              <a:t>   print(‘You are eligible’)</a:t>
            </a:r>
          </a:p>
          <a:p>
            <a:pPr marL="0" indent="0">
              <a:buNone/>
            </a:pPr>
            <a:r>
              <a:rPr lang="en-US" dirty="0"/>
              <a:t>   print(‘But be careful’)</a:t>
            </a:r>
          </a:p>
          <a:p>
            <a:pPr marL="0" indent="0">
              <a:buNone/>
            </a:pPr>
            <a:r>
              <a:rPr lang="en-US" dirty="0"/>
              <a:t>print(‘Done’)</a:t>
            </a:r>
          </a:p>
          <a:p>
            <a:pPr marL="0" indent="0">
              <a:buNone/>
            </a:pPr>
            <a:endParaRPr lang="en-US" dirty="0"/>
          </a:p>
        </p:txBody>
      </p:sp>
      <p:sp>
        <p:nvSpPr>
          <p:cNvPr id="4" name="Slide Number Placeholder 3">
            <a:extLst>
              <a:ext uri="{FF2B5EF4-FFF2-40B4-BE49-F238E27FC236}">
                <a16:creationId xmlns:a16="http://schemas.microsoft.com/office/drawing/2014/main" id="{DF63B5F1-3987-C141-95FD-F2B85D936C22}"/>
              </a:ext>
            </a:extLst>
          </p:cNvPr>
          <p:cNvSpPr>
            <a:spLocks noGrp="1"/>
          </p:cNvSpPr>
          <p:nvPr>
            <p:ph type="sldNum" sz="quarter" idx="12"/>
          </p:nvPr>
        </p:nvSpPr>
        <p:spPr/>
        <p:txBody>
          <a:bodyPr/>
          <a:lstStyle/>
          <a:p>
            <a:fld id="{EA68479A-195B-FD4C-9EA6-E768CC02CB3C}" type="slidenum">
              <a:rPr lang="en-US" altLang="en-US" smtClean="0"/>
              <a:pPr/>
              <a:t>5</a:t>
            </a:fld>
            <a:endParaRPr lang="en-US" altLang="en-US"/>
          </a:p>
        </p:txBody>
      </p:sp>
    </p:spTree>
    <p:extLst>
      <p:ext uri="{BB962C8B-B14F-4D97-AF65-F5344CB8AC3E}">
        <p14:creationId xmlns:p14="http://schemas.microsoft.com/office/powerpoint/2010/main" val="118926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A672AED-17AB-4648-AF70-9B1454D89B6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64F1A5-9CE9-A449-BE83-810132982ADA}" type="slidenum">
              <a:rPr lang="en-US" altLang="en-US" sz="1400"/>
              <a:pPr>
                <a:spcBef>
                  <a:spcPct val="0"/>
                </a:spcBef>
                <a:buFontTx/>
                <a:buNone/>
              </a:pPr>
              <a:t>6</a:t>
            </a:fld>
            <a:endParaRPr lang="en-US" altLang="en-US" sz="1400"/>
          </a:p>
        </p:txBody>
      </p:sp>
      <p:sp>
        <p:nvSpPr>
          <p:cNvPr id="9219" name="Rectangle 2">
            <a:extLst>
              <a:ext uri="{FF2B5EF4-FFF2-40B4-BE49-F238E27FC236}">
                <a16:creationId xmlns:a16="http://schemas.microsoft.com/office/drawing/2014/main" id="{68B5B9FD-517F-C441-8411-F2DB05A43A9B}"/>
              </a:ext>
            </a:extLst>
          </p:cNvPr>
          <p:cNvSpPr>
            <a:spLocks noChangeArrowheads="1"/>
          </p:cNvSpPr>
          <p:nvPr/>
        </p:nvSpPr>
        <p:spPr bwMode="auto">
          <a:xfrm>
            <a:off x="3581400" y="838200"/>
            <a:ext cx="5410200"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1800" b="1" dirty="0">
                <a:latin typeface="Courier New" panose="02070309020205020404" pitchFamily="49" charset="0"/>
              </a:rPr>
              <a:t>'''Read in a number, and echo it</a:t>
            </a:r>
          </a:p>
          <a:p>
            <a:pPr eaLnBrk="1" hangingPunct="1">
              <a:buFontTx/>
              <a:buNone/>
            </a:pPr>
            <a:r>
              <a:rPr lang="en-US" altLang="en-US" sz="1800" b="1" dirty="0">
                <a:latin typeface="Courier New" panose="02070309020205020404" pitchFamily="49" charset="0"/>
              </a:rPr>
              <a:t>   if it is odd.</a:t>
            </a:r>
          </a:p>
          <a:p>
            <a:pPr eaLnBrk="1" hangingPunct="1">
              <a:buFontTx/>
              <a:buNone/>
            </a:pPr>
            <a:r>
              <a:rPr lang="en-US" altLang="en-US" sz="1800" b="1" dirty="0">
                <a:latin typeface="Courier New" panose="02070309020205020404" pitchFamily="49" charset="0"/>
              </a:rPr>
              <a:t>   </a:t>
            </a:r>
            <a:r>
              <a:rPr lang="en-US" altLang="en-US" sz="1800" b="1" dirty="0">
                <a:solidFill>
                  <a:schemeClr val="accent1">
                    <a:lumMod val="75000"/>
                  </a:schemeClr>
                </a:solidFill>
                <a:latin typeface="Courier New" panose="02070309020205020404" pitchFamily="49" charset="0"/>
              </a:rPr>
              <a:t>Hint: </a:t>
            </a:r>
          </a:p>
          <a:p>
            <a:pPr eaLnBrk="1" hangingPunct="1">
              <a:buFontTx/>
              <a:buNone/>
            </a:pPr>
            <a:r>
              <a:rPr lang="en-US" altLang="en-US" sz="1800" b="1" dirty="0">
                <a:solidFill>
                  <a:schemeClr val="accent1">
                    <a:lumMod val="75000"/>
                  </a:schemeClr>
                </a:solidFill>
                <a:latin typeface="Courier New" panose="02070309020205020404" pitchFamily="49" charset="0"/>
              </a:rPr>
              <a:t>     even number % 2 is 0</a:t>
            </a:r>
          </a:p>
          <a:p>
            <a:pPr eaLnBrk="1" hangingPunct="1">
              <a:buFontTx/>
              <a:buNone/>
            </a:pPr>
            <a:r>
              <a:rPr lang="en-US" altLang="en-US" sz="1800" b="1" dirty="0">
                <a:solidFill>
                  <a:schemeClr val="accent1">
                    <a:lumMod val="75000"/>
                  </a:schemeClr>
                </a:solidFill>
                <a:latin typeface="Courier New" panose="02070309020205020404" pitchFamily="49" charset="0"/>
              </a:rPr>
              <a:t>     odd number % 2 is 1</a:t>
            </a:r>
          </a:p>
          <a:p>
            <a:pPr eaLnBrk="1" hangingPunct="1">
              <a:buFontTx/>
              <a:buNone/>
            </a:pPr>
            <a:r>
              <a:rPr lang="en-US" altLang="en-US" sz="1800" b="1" dirty="0">
                <a:latin typeface="Courier New" panose="02070309020205020404" pitchFamily="49" charset="0"/>
              </a:rPr>
              <a:t>'''</a:t>
            </a:r>
          </a:p>
          <a:p>
            <a:pPr eaLnBrk="1" hangingPunct="1">
              <a:buFontTx/>
              <a:buNone/>
            </a:pPr>
            <a:r>
              <a:rPr lang="en-US" altLang="en-US" sz="1800" b="1" dirty="0">
                <a:latin typeface="Courier New" panose="02070309020205020404" pitchFamily="49" charset="0"/>
              </a:rPr>
              <a:t>number=int(input('Enter a number: '))</a:t>
            </a:r>
          </a:p>
          <a:p>
            <a:pPr eaLnBrk="1" hangingPunct="1">
              <a:buFontTx/>
              <a:buNone/>
            </a:pPr>
            <a:endParaRPr lang="en-US" altLang="en-US" sz="1800" b="1" dirty="0">
              <a:latin typeface="Courier New" panose="02070309020205020404" pitchFamily="49" charset="0"/>
            </a:endParaRPr>
          </a:p>
          <a:p>
            <a:pPr eaLnBrk="1" hangingPunct="1">
              <a:buFontTx/>
              <a:buNone/>
            </a:pPr>
            <a:r>
              <a:rPr lang="en-US" altLang="en-US" sz="1800" b="1" dirty="0">
                <a:latin typeface="Courier New" panose="02070309020205020404" pitchFamily="49" charset="0"/>
              </a:rPr>
              <a:t>if number % 2 != 0:</a:t>
            </a:r>
          </a:p>
          <a:p>
            <a:pPr eaLnBrk="1" hangingPunct="1">
              <a:buFontTx/>
              <a:buNone/>
            </a:pPr>
            <a:r>
              <a:rPr lang="en-US" altLang="en-US" sz="1800" b="1" dirty="0">
                <a:latin typeface="Courier New" panose="02070309020205020404" pitchFamily="49" charset="0"/>
              </a:rPr>
              <a:t>    print(</a:t>
            </a:r>
            <a:r>
              <a:rPr lang="en-US" altLang="en-US" sz="1800" b="1" dirty="0" err="1">
                <a:latin typeface="Courier New" panose="02070309020205020404" pitchFamily="49" charset="0"/>
              </a:rPr>
              <a:t>number,'is</a:t>
            </a:r>
            <a:r>
              <a:rPr lang="en-US" altLang="en-US" sz="1800" b="1" dirty="0">
                <a:latin typeface="Courier New" panose="02070309020205020404" pitchFamily="49" charset="0"/>
              </a:rPr>
              <a:t> odd')</a:t>
            </a:r>
          </a:p>
          <a:p>
            <a:pPr eaLnBrk="1" hangingPunct="1">
              <a:buFontTx/>
              <a:buNone/>
            </a:pPr>
            <a:endParaRPr lang="en-US" altLang="en-US" sz="1800" b="1" dirty="0">
              <a:latin typeface="Courier New" panose="02070309020205020404" pitchFamily="49" charset="0"/>
            </a:endParaRPr>
          </a:p>
          <a:p>
            <a:pPr eaLnBrk="1" hangingPunct="1">
              <a:spcBef>
                <a:spcPct val="0"/>
              </a:spcBef>
              <a:buFontTx/>
              <a:buNone/>
            </a:pPr>
            <a:endParaRPr lang="en-AU" altLang="en-US" sz="1800" b="1" dirty="0">
              <a:solidFill>
                <a:srgbClr val="000000"/>
              </a:solidFill>
              <a:latin typeface="Courier New" panose="02070309020205020404" pitchFamily="49" charset="0"/>
            </a:endParaRPr>
          </a:p>
        </p:txBody>
      </p:sp>
      <p:sp>
        <p:nvSpPr>
          <p:cNvPr id="9220" name="Text Box 3">
            <a:extLst>
              <a:ext uri="{FF2B5EF4-FFF2-40B4-BE49-F238E27FC236}">
                <a16:creationId xmlns:a16="http://schemas.microsoft.com/office/drawing/2014/main" id="{21D911FD-8388-D842-B6EF-A1AFEABD449A}"/>
              </a:ext>
            </a:extLst>
          </p:cNvPr>
          <p:cNvSpPr txBox="1">
            <a:spLocks noChangeArrowheads="1"/>
          </p:cNvSpPr>
          <p:nvPr/>
        </p:nvSpPr>
        <p:spPr bwMode="auto">
          <a:xfrm>
            <a:off x="152400" y="152400"/>
            <a:ext cx="44958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i="1" dirty="0"/>
              <a:t>Example: Solution 1   </a:t>
            </a:r>
          </a:p>
        </p:txBody>
      </p:sp>
      <p:sp>
        <p:nvSpPr>
          <p:cNvPr id="9221" name="Rectangle 4">
            <a:extLst>
              <a:ext uri="{FF2B5EF4-FFF2-40B4-BE49-F238E27FC236}">
                <a16:creationId xmlns:a16="http://schemas.microsoft.com/office/drawing/2014/main" id="{E8273FFC-E61B-E040-A8E2-323C7F96CBA9}"/>
              </a:ext>
            </a:extLst>
          </p:cNvPr>
          <p:cNvSpPr>
            <a:spLocks noGrp="1" noChangeArrowheads="1"/>
          </p:cNvSpPr>
          <p:nvPr>
            <p:ph type="body" idx="1"/>
          </p:nvPr>
        </p:nvSpPr>
        <p:spPr>
          <a:xfrm>
            <a:off x="304800" y="838200"/>
            <a:ext cx="3200400" cy="5638800"/>
          </a:xfrm>
          <a:noFill/>
          <a:ln>
            <a:solidFill>
              <a:schemeClr val="tx1"/>
            </a:solidFill>
            <a:miter lim="800000"/>
            <a:headEnd/>
            <a:tailEnd/>
          </a:ln>
        </p:spPr>
        <p:txBody>
          <a:bodyPr lIns="182880"/>
          <a:lstStyle/>
          <a:p>
            <a:pPr eaLnBrk="1" hangingPunct="1">
              <a:spcBef>
                <a:spcPct val="0"/>
              </a:spcBef>
              <a:buFontTx/>
              <a:buNone/>
            </a:pPr>
            <a:endParaRPr lang="en-AU" altLang="en-US" sz="1600" b="1" dirty="0">
              <a:solidFill>
                <a:srgbClr val="000000"/>
              </a:solidFill>
              <a:latin typeface="Arial" panose="020B0604020202020204" pitchFamily="34" charset="0"/>
            </a:endParaRPr>
          </a:p>
          <a:p>
            <a:pPr eaLnBrk="1" hangingPunct="1">
              <a:spcBef>
                <a:spcPct val="0"/>
              </a:spcBef>
              <a:buFontTx/>
              <a:buNone/>
            </a:pPr>
            <a:r>
              <a:rPr lang="en-AU" altLang="en-US" sz="1600" b="1" dirty="0">
                <a:solidFill>
                  <a:srgbClr val="0000FF"/>
                </a:solidFill>
              </a:rPr>
              <a:t>Read in a number, and print it if it is odd.</a:t>
            </a: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r>
              <a:rPr lang="en-AU" altLang="en-US" sz="1600" b="1" dirty="0">
                <a:solidFill>
                  <a:schemeClr val="bg2"/>
                </a:solidFill>
                <a:latin typeface="Arial" panose="020B0604020202020204" pitchFamily="34" charset="0"/>
              </a:rPr>
              <a:t>output “Enter an integer”</a:t>
            </a:r>
          </a:p>
          <a:p>
            <a:pPr eaLnBrk="1" hangingPunct="1">
              <a:spcBef>
                <a:spcPct val="0"/>
              </a:spcBef>
              <a:buFontTx/>
              <a:buNone/>
            </a:pPr>
            <a:r>
              <a:rPr lang="en-AU" altLang="en-US" sz="1600" b="1" dirty="0">
                <a:solidFill>
                  <a:schemeClr val="bg2"/>
                </a:solidFill>
                <a:latin typeface="Arial" panose="020B0604020202020204" pitchFamily="34" charset="0"/>
              </a:rPr>
              <a:t>input number</a:t>
            </a:r>
          </a:p>
          <a:p>
            <a:pPr eaLnBrk="1" hangingPunct="1">
              <a:spcBef>
                <a:spcPct val="0"/>
              </a:spcBef>
              <a:buFontTx/>
              <a:buNone/>
            </a:pPr>
            <a:endParaRPr lang="en-AU" altLang="en-US" sz="1600" b="1" dirty="0">
              <a:solidFill>
                <a:schemeClr val="bg2"/>
              </a:solidFill>
              <a:latin typeface="Arial" panose="020B0604020202020204" pitchFamily="34" charset="0"/>
            </a:endParaRPr>
          </a:p>
          <a:p>
            <a:pPr eaLnBrk="1" hangingPunct="1">
              <a:spcBef>
                <a:spcPct val="0"/>
              </a:spcBef>
              <a:buFontTx/>
              <a:buNone/>
            </a:pPr>
            <a:endParaRPr lang="en-AU" altLang="en-US" sz="1600" b="1" dirty="0">
              <a:solidFill>
                <a:schemeClr val="bg2"/>
              </a:solidFill>
              <a:latin typeface="Arial" panose="020B0604020202020204" pitchFamily="34" charset="0"/>
            </a:endParaRPr>
          </a:p>
          <a:p>
            <a:pPr eaLnBrk="1" hangingPunct="1">
              <a:spcBef>
                <a:spcPct val="0"/>
              </a:spcBef>
              <a:buFontTx/>
              <a:buNone/>
            </a:pPr>
            <a:r>
              <a:rPr lang="en-AU" altLang="en-US" sz="1600" b="1" dirty="0">
                <a:solidFill>
                  <a:schemeClr val="bg2"/>
                </a:solidFill>
                <a:latin typeface="Arial" panose="020B0604020202020204" pitchFamily="34" charset="0"/>
              </a:rPr>
              <a:t>if (number is odd)</a:t>
            </a:r>
          </a:p>
          <a:p>
            <a:pPr eaLnBrk="1" hangingPunct="1">
              <a:spcBef>
                <a:spcPct val="0"/>
              </a:spcBef>
              <a:buFontTx/>
              <a:buNone/>
            </a:pPr>
            <a:r>
              <a:rPr lang="en-AU" altLang="en-US" sz="1600" b="1" dirty="0">
                <a:solidFill>
                  <a:schemeClr val="bg2"/>
                </a:solidFill>
                <a:latin typeface="Arial" panose="020B0604020202020204" pitchFamily="34" charset="0"/>
              </a:rPr>
              <a:t>then</a:t>
            </a:r>
          </a:p>
          <a:p>
            <a:pPr eaLnBrk="1" hangingPunct="1">
              <a:spcBef>
                <a:spcPct val="0"/>
              </a:spcBef>
              <a:buFontTx/>
              <a:buNone/>
            </a:pPr>
            <a:r>
              <a:rPr lang="en-AU" altLang="en-US" sz="1600" b="1" dirty="0">
                <a:solidFill>
                  <a:schemeClr val="bg2"/>
                </a:solidFill>
                <a:latin typeface="Arial" panose="020B0604020202020204" pitchFamily="34" charset="0"/>
              </a:rPr>
              <a:t>   output the number is odd</a:t>
            </a:r>
            <a:endParaRPr lang="en-AU" altLang="en-US" sz="1600" b="1" dirty="0">
              <a:solidFill>
                <a:schemeClr val="bg2"/>
              </a:solidFill>
              <a:latin typeface="Arial" panose="020B0604020202020204" pitchFamily="34" charset="0"/>
              <a:sym typeface="Symbol" pitchFamily="2" charset="2"/>
            </a:endParaRPr>
          </a:p>
          <a:p>
            <a:pPr eaLnBrk="1" hangingPunct="1">
              <a:spcBef>
                <a:spcPct val="0"/>
              </a:spcBef>
              <a:buFontTx/>
              <a:buNone/>
            </a:pPr>
            <a:endParaRPr lang="en-AU" altLang="en-US" sz="1600" b="1" dirty="0">
              <a:latin typeface="Arial" panose="020B0604020202020204" pitchFamily="34" charset="0"/>
              <a:sym typeface="Symbol" pitchFamily="2" charset="2"/>
            </a:endParaRPr>
          </a:p>
        </p:txBody>
      </p:sp>
      <p:sp>
        <p:nvSpPr>
          <p:cNvPr id="6" name="Rectangle 5">
            <a:extLst>
              <a:ext uri="{FF2B5EF4-FFF2-40B4-BE49-F238E27FC236}">
                <a16:creationId xmlns:a16="http://schemas.microsoft.com/office/drawing/2014/main" id="{B7B69EBC-05A9-A84A-996C-3450DAABD399}"/>
              </a:ext>
            </a:extLst>
          </p:cNvPr>
          <p:cNvSpPr/>
          <p:nvPr/>
        </p:nvSpPr>
        <p:spPr>
          <a:xfrm>
            <a:off x="3886200" y="4581128"/>
            <a:ext cx="4572000" cy="830997"/>
          </a:xfrm>
          <a:prstGeom prst="rect">
            <a:avLst/>
          </a:prstGeom>
        </p:spPr>
        <p:txBody>
          <a:bodyPr>
            <a:spAutoFit/>
          </a:bodyPr>
          <a:lstStyle/>
          <a:p>
            <a:r>
              <a:rPr lang="en-US" dirty="0">
                <a:solidFill>
                  <a:schemeClr val="accent2">
                    <a:lumMod val="75000"/>
                  </a:schemeClr>
                </a:solidFill>
              </a:rPr>
              <a:t>Enter a number: 23</a:t>
            </a:r>
          </a:p>
          <a:p>
            <a:r>
              <a:rPr lang="en-US" dirty="0">
                <a:solidFill>
                  <a:schemeClr val="accent2">
                    <a:lumMod val="75000"/>
                  </a:schemeClr>
                </a:solidFill>
              </a:rPr>
              <a:t>23 is odd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A672AED-17AB-4648-AF70-9B1454D89B6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64F1A5-9CE9-A449-BE83-810132982ADA}" type="slidenum">
              <a:rPr lang="en-US" altLang="en-US" sz="1400"/>
              <a:pPr>
                <a:spcBef>
                  <a:spcPct val="0"/>
                </a:spcBef>
                <a:buFontTx/>
                <a:buNone/>
              </a:pPr>
              <a:t>7</a:t>
            </a:fld>
            <a:endParaRPr lang="en-US" altLang="en-US" sz="1400"/>
          </a:p>
        </p:txBody>
      </p:sp>
      <p:sp>
        <p:nvSpPr>
          <p:cNvPr id="9219" name="Rectangle 2">
            <a:extLst>
              <a:ext uri="{FF2B5EF4-FFF2-40B4-BE49-F238E27FC236}">
                <a16:creationId xmlns:a16="http://schemas.microsoft.com/office/drawing/2014/main" id="{68B5B9FD-517F-C441-8411-F2DB05A43A9B}"/>
              </a:ext>
            </a:extLst>
          </p:cNvPr>
          <p:cNvSpPr>
            <a:spLocks noChangeArrowheads="1"/>
          </p:cNvSpPr>
          <p:nvPr/>
        </p:nvSpPr>
        <p:spPr bwMode="auto">
          <a:xfrm>
            <a:off x="3581400" y="838200"/>
            <a:ext cx="5410200" cy="563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1800" b="1" dirty="0">
                <a:latin typeface="Courier New" panose="02070309020205020404" pitchFamily="49" charset="0"/>
              </a:rPr>
              <a:t>'''Read in a number, and echo it</a:t>
            </a:r>
          </a:p>
          <a:p>
            <a:pPr eaLnBrk="1" hangingPunct="1">
              <a:buFontTx/>
              <a:buNone/>
            </a:pPr>
            <a:r>
              <a:rPr lang="en-US" altLang="en-US" sz="1800" b="1" dirty="0">
                <a:latin typeface="Courier New" panose="02070309020205020404" pitchFamily="49" charset="0"/>
              </a:rPr>
              <a:t>   if it is odd.</a:t>
            </a:r>
          </a:p>
          <a:p>
            <a:pPr eaLnBrk="1" hangingPunct="1">
              <a:buFontTx/>
              <a:buNone/>
            </a:pPr>
            <a:r>
              <a:rPr lang="en-US" altLang="en-US" sz="1800" b="1" dirty="0">
                <a:solidFill>
                  <a:schemeClr val="accent1">
                    <a:lumMod val="75000"/>
                  </a:schemeClr>
                </a:solidFill>
                <a:latin typeface="Courier New" panose="02070309020205020404" pitchFamily="49" charset="0"/>
              </a:rPr>
              <a:t>   Hint: </a:t>
            </a:r>
          </a:p>
          <a:p>
            <a:pPr eaLnBrk="1" hangingPunct="1">
              <a:buFontTx/>
              <a:buNone/>
            </a:pPr>
            <a:r>
              <a:rPr lang="en-US" altLang="en-US" sz="1800" b="1" dirty="0">
                <a:solidFill>
                  <a:schemeClr val="accent1">
                    <a:lumMod val="75000"/>
                  </a:schemeClr>
                </a:solidFill>
                <a:latin typeface="Courier New" panose="02070309020205020404" pitchFamily="49" charset="0"/>
              </a:rPr>
              <a:t>     even number % 2 is 0</a:t>
            </a:r>
          </a:p>
          <a:p>
            <a:pPr eaLnBrk="1" hangingPunct="1">
              <a:buFontTx/>
              <a:buNone/>
            </a:pPr>
            <a:r>
              <a:rPr lang="en-US" altLang="en-US" sz="1800" b="1" dirty="0">
                <a:solidFill>
                  <a:schemeClr val="accent1">
                    <a:lumMod val="75000"/>
                  </a:schemeClr>
                </a:solidFill>
                <a:latin typeface="Courier New" panose="02070309020205020404" pitchFamily="49" charset="0"/>
              </a:rPr>
              <a:t>     odd number % 2 is 1</a:t>
            </a:r>
            <a:endParaRPr lang="en-US" altLang="en-US" sz="1800" b="1" dirty="0">
              <a:latin typeface="Courier New" panose="02070309020205020404" pitchFamily="49" charset="0"/>
            </a:endParaRPr>
          </a:p>
          <a:p>
            <a:pPr eaLnBrk="1" hangingPunct="1">
              <a:buFontTx/>
              <a:buNone/>
            </a:pPr>
            <a:r>
              <a:rPr lang="en-US" altLang="en-US" sz="1800" b="1" dirty="0">
                <a:latin typeface="Courier New" panose="02070309020205020404" pitchFamily="49" charset="0"/>
              </a:rPr>
              <a:t>'''</a:t>
            </a:r>
          </a:p>
          <a:p>
            <a:pPr eaLnBrk="1" hangingPunct="1">
              <a:buFontTx/>
              <a:buNone/>
            </a:pPr>
            <a:r>
              <a:rPr lang="en-US" altLang="en-US" sz="1800" b="1" dirty="0">
                <a:latin typeface="Courier New" panose="02070309020205020404" pitchFamily="49" charset="0"/>
              </a:rPr>
              <a:t>number=int(input('Enter a number: '))</a:t>
            </a:r>
          </a:p>
          <a:p>
            <a:pPr eaLnBrk="1" hangingPunct="1">
              <a:buFontTx/>
              <a:buNone/>
            </a:pPr>
            <a:endParaRPr lang="en-US" altLang="en-US" sz="1800" b="1" dirty="0">
              <a:latin typeface="Courier New" panose="02070309020205020404" pitchFamily="49" charset="0"/>
            </a:endParaRPr>
          </a:p>
          <a:p>
            <a:pPr eaLnBrk="1" hangingPunct="1">
              <a:buFontTx/>
              <a:buNone/>
            </a:pPr>
            <a:r>
              <a:rPr lang="en-US" altLang="en-US" sz="1800" b="1" dirty="0">
                <a:latin typeface="Courier New" panose="02070309020205020404" pitchFamily="49" charset="0"/>
              </a:rPr>
              <a:t>if </a:t>
            </a:r>
            <a:r>
              <a:rPr lang="en-US" altLang="en-US" sz="1800" b="1" dirty="0">
                <a:solidFill>
                  <a:srgbClr val="FF0000"/>
                </a:solidFill>
                <a:latin typeface="Courier New" panose="02070309020205020404" pitchFamily="49" charset="0"/>
              </a:rPr>
              <a:t>number % 2 == 1</a:t>
            </a:r>
            <a:r>
              <a:rPr lang="en-US" altLang="en-US" sz="1800" b="1" dirty="0">
                <a:latin typeface="Courier New" panose="02070309020205020404" pitchFamily="49" charset="0"/>
              </a:rPr>
              <a:t>:</a:t>
            </a:r>
          </a:p>
          <a:p>
            <a:pPr eaLnBrk="1" hangingPunct="1">
              <a:buFontTx/>
              <a:buNone/>
            </a:pPr>
            <a:r>
              <a:rPr lang="en-US" altLang="en-US" sz="1800" b="1" dirty="0">
                <a:latin typeface="Courier New" panose="02070309020205020404" pitchFamily="49" charset="0"/>
              </a:rPr>
              <a:t>    print(</a:t>
            </a:r>
            <a:r>
              <a:rPr lang="en-US" altLang="en-US" sz="1800" b="1" dirty="0" err="1">
                <a:latin typeface="Courier New" panose="02070309020205020404" pitchFamily="49" charset="0"/>
              </a:rPr>
              <a:t>number,'is</a:t>
            </a:r>
            <a:r>
              <a:rPr lang="en-US" altLang="en-US" sz="1800" b="1" dirty="0">
                <a:latin typeface="Courier New" panose="02070309020205020404" pitchFamily="49" charset="0"/>
              </a:rPr>
              <a:t> odd')</a:t>
            </a:r>
          </a:p>
          <a:p>
            <a:pPr eaLnBrk="1" hangingPunct="1">
              <a:buFontTx/>
              <a:buNone/>
            </a:pPr>
            <a:endParaRPr lang="en-US" altLang="en-US" sz="1800" b="1" dirty="0">
              <a:latin typeface="Courier New" panose="02070309020205020404" pitchFamily="49" charset="0"/>
            </a:endParaRPr>
          </a:p>
          <a:p>
            <a:pPr eaLnBrk="1" hangingPunct="1">
              <a:spcBef>
                <a:spcPct val="0"/>
              </a:spcBef>
              <a:buFontTx/>
              <a:buNone/>
            </a:pPr>
            <a:endParaRPr lang="en-AU" altLang="en-US" sz="1800" b="1" dirty="0">
              <a:solidFill>
                <a:srgbClr val="000000"/>
              </a:solidFill>
              <a:latin typeface="Courier New" panose="02070309020205020404" pitchFamily="49" charset="0"/>
            </a:endParaRPr>
          </a:p>
        </p:txBody>
      </p:sp>
      <p:sp>
        <p:nvSpPr>
          <p:cNvPr id="9220" name="Text Box 3">
            <a:extLst>
              <a:ext uri="{FF2B5EF4-FFF2-40B4-BE49-F238E27FC236}">
                <a16:creationId xmlns:a16="http://schemas.microsoft.com/office/drawing/2014/main" id="{21D911FD-8388-D842-B6EF-A1AFEABD449A}"/>
              </a:ext>
            </a:extLst>
          </p:cNvPr>
          <p:cNvSpPr txBox="1">
            <a:spLocks noChangeArrowheads="1"/>
          </p:cNvSpPr>
          <p:nvPr/>
        </p:nvSpPr>
        <p:spPr bwMode="auto">
          <a:xfrm>
            <a:off x="152400" y="152400"/>
            <a:ext cx="5787752" cy="461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i="1" dirty="0"/>
              <a:t>Example: Solution 2 (condition changed)  </a:t>
            </a:r>
          </a:p>
        </p:txBody>
      </p:sp>
      <p:sp>
        <p:nvSpPr>
          <p:cNvPr id="9221" name="Rectangle 4">
            <a:extLst>
              <a:ext uri="{FF2B5EF4-FFF2-40B4-BE49-F238E27FC236}">
                <a16:creationId xmlns:a16="http://schemas.microsoft.com/office/drawing/2014/main" id="{E8273FFC-E61B-E040-A8E2-323C7F96CBA9}"/>
              </a:ext>
            </a:extLst>
          </p:cNvPr>
          <p:cNvSpPr>
            <a:spLocks noGrp="1" noChangeArrowheads="1"/>
          </p:cNvSpPr>
          <p:nvPr>
            <p:ph type="body" idx="1"/>
          </p:nvPr>
        </p:nvSpPr>
        <p:spPr>
          <a:xfrm>
            <a:off x="304800" y="838200"/>
            <a:ext cx="3200400" cy="5638800"/>
          </a:xfrm>
          <a:noFill/>
          <a:ln>
            <a:solidFill>
              <a:schemeClr val="tx1"/>
            </a:solidFill>
            <a:miter lim="800000"/>
            <a:headEnd/>
            <a:tailEnd/>
          </a:ln>
        </p:spPr>
        <p:txBody>
          <a:bodyPr lIns="182880"/>
          <a:lstStyle/>
          <a:p>
            <a:pPr eaLnBrk="1" hangingPunct="1">
              <a:spcBef>
                <a:spcPct val="0"/>
              </a:spcBef>
              <a:buFontTx/>
              <a:buNone/>
            </a:pPr>
            <a:endParaRPr lang="en-AU" altLang="en-US" sz="1600" b="1" dirty="0">
              <a:solidFill>
                <a:srgbClr val="000000"/>
              </a:solidFill>
              <a:latin typeface="Arial" panose="020B0604020202020204" pitchFamily="34" charset="0"/>
            </a:endParaRPr>
          </a:p>
          <a:p>
            <a:pPr eaLnBrk="1" hangingPunct="1">
              <a:spcBef>
                <a:spcPct val="0"/>
              </a:spcBef>
              <a:buFontTx/>
              <a:buNone/>
            </a:pPr>
            <a:r>
              <a:rPr lang="en-AU" altLang="en-US" sz="1600" b="1" dirty="0">
                <a:solidFill>
                  <a:srgbClr val="0000FF"/>
                </a:solidFill>
              </a:rPr>
              <a:t>Read in a number, and print it if it is odd.</a:t>
            </a: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solidFill>
                <a:srgbClr val="0000FF"/>
              </a:solidFill>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endParaRPr lang="en-AU" altLang="en-US" sz="1600" b="1" dirty="0">
              <a:latin typeface="Arial" panose="020B0604020202020204" pitchFamily="34" charset="0"/>
            </a:endParaRPr>
          </a:p>
          <a:p>
            <a:pPr eaLnBrk="1" hangingPunct="1">
              <a:spcBef>
                <a:spcPct val="0"/>
              </a:spcBef>
              <a:buFontTx/>
              <a:buNone/>
            </a:pPr>
            <a:r>
              <a:rPr lang="en-AU" altLang="en-US" sz="1600" b="1" dirty="0">
                <a:solidFill>
                  <a:schemeClr val="bg2"/>
                </a:solidFill>
                <a:latin typeface="Arial" panose="020B0604020202020204" pitchFamily="34" charset="0"/>
              </a:rPr>
              <a:t>output “Enter an integer”</a:t>
            </a:r>
          </a:p>
          <a:p>
            <a:pPr eaLnBrk="1" hangingPunct="1">
              <a:spcBef>
                <a:spcPct val="0"/>
              </a:spcBef>
              <a:buFontTx/>
              <a:buNone/>
            </a:pPr>
            <a:r>
              <a:rPr lang="en-AU" altLang="en-US" sz="1600" b="1" dirty="0">
                <a:solidFill>
                  <a:schemeClr val="bg2"/>
                </a:solidFill>
                <a:latin typeface="Arial" panose="020B0604020202020204" pitchFamily="34" charset="0"/>
              </a:rPr>
              <a:t>input number</a:t>
            </a:r>
          </a:p>
          <a:p>
            <a:pPr eaLnBrk="1" hangingPunct="1">
              <a:spcBef>
                <a:spcPct val="0"/>
              </a:spcBef>
              <a:buFontTx/>
              <a:buNone/>
            </a:pPr>
            <a:endParaRPr lang="en-AU" altLang="en-US" sz="1600" b="1" dirty="0">
              <a:solidFill>
                <a:schemeClr val="bg2"/>
              </a:solidFill>
              <a:latin typeface="Arial" panose="020B0604020202020204" pitchFamily="34" charset="0"/>
            </a:endParaRPr>
          </a:p>
          <a:p>
            <a:pPr eaLnBrk="1" hangingPunct="1">
              <a:spcBef>
                <a:spcPct val="0"/>
              </a:spcBef>
              <a:buFontTx/>
              <a:buNone/>
            </a:pPr>
            <a:endParaRPr lang="en-AU" altLang="en-US" sz="1600" b="1" dirty="0">
              <a:solidFill>
                <a:schemeClr val="bg2"/>
              </a:solidFill>
              <a:latin typeface="Arial" panose="020B0604020202020204" pitchFamily="34" charset="0"/>
            </a:endParaRPr>
          </a:p>
          <a:p>
            <a:pPr eaLnBrk="1" hangingPunct="1">
              <a:spcBef>
                <a:spcPct val="0"/>
              </a:spcBef>
              <a:buFontTx/>
              <a:buNone/>
            </a:pPr>
            <a:r>
              <a:rPr lang="en-AU" altLang="en-US" sz="1600" b="1" dirty="0">
                <a:solidFill>
                  <a:schemeClr val="bg2"/>
                </a:solidFill>
                <a:latin typeface="Arial" panose="020B0604020202020204" pitchFamily="34" charset="0"/>
              </a:rPr>
              <a:t>if (number is odd)</a:t>
            </a:r>
          </a:p>
          <a:p>
            <a:pPr eaLnBrk="1" hangingPunct="1">
              <a:spcBef>
                <a:spcPct val="0"/>
              </a:spcBef>
              <a:buFontTx/>
              <a:buNone/>
            </a:pPr>
            <a:r>
              <a:rPr lang="en-AU" altLang="en-US" sz="1600" b="1" dirty="0">
                <a:solidFill>
                  <a:schemeClr val="bg2"/>
                </a:solidFill>
                <a:latin typeface="Arial" panose="020B0604020202020204" pitchFamily="34" charset="0"/>
              </a:rPr>
              <a:t>then</a:t>
            </a:r>
          </a:p>
          <a:p>
            <a:pPr eaLnBrk="1" hangingPunct="1">
              <a:spcBef>
                <a:spcPct val="0"/>
              </a:spcBef>
              <a:buFontTx/>
              <a:buNone/>
            </a:pPr>
            <a:r>
              <a:rPr lang="en-AU" altLang="en-US" sz="1600" b="1" dirty="0">
                <a:solidFill>
                  <a:schemeClr val="bg2"/>
                </a:solidFill>
                <a:latin typeface="Arial" panose="020B0604020202020204" pitchFamily="34" charset="0"/>
              </a:rPr>
              <a:t>   output the number is odd</a:t>
            </a:r>
            <a:endParaRPr lang="en-AU" altLang="en-US" sz="1600" b="1" dirty="0">
              <a:solidFill>
                <a:schemeClr val="bg2"/>
              </a:solidFill>
              <a:latin typeface="Arial" panose="020B0604020202020204" pitchFamily="34" charset="0"/>
              <a:sym typeface="Symbol" pitchFamily="2" charset="2"/>
            </a:endParaRPr>
          </a:p>
          <a:p>
            <a:pPr eaLnBrk="1" hangingPunct="1">
              <a:spcBef>
                <a:spcPct val="0"/>
              </a:spcBef>
              <a:buFontTx/>
              <a:buNone/>
            </a:pPr>
            <a:endParaRPr lang="en-AU" altLang="en-US" sz="1600" b="1" dirty="0">
              <a:latin typeface="Arial" panose="020B0604020202020204" pitchFamily="34" charset="0"/>
              <a:sym typeface="Symbol" pitchFamily="2" charset="2"/>
            </a:endParaRPr>
          </a:p>
        </p:txBody>
      </p:sp>
      <p:sp>
        <p:nvSpPr>
          <p:cNvPr id="2" name="Rectangle 1">
            <a:extLst>
              <a:ext uri="{FF2B5EF4-FFF2-40B4-BE49-F238E27FC236}">
                <a16:creationId xmlns:a16="http://schemas.microsoft.com/office/drawing/2014/main" id="{F1E91EA6-984C-5141-9F60-77FB084D4DD8}"/>
              </a:ext>
            </a:extLst>
          </p:cNvPr>
          <p:cNvSpPr/>
          <p:nvPr/>
        </p:nvSpPr>
        <p:spPr>
          <a:xfrm>
            <a:off x="3886200" y="4581128"/>
            <a:ext cx="4572000" cy="830997"/>
          </a:xfrm>
          <a:prstGeom prst="rect">
            <a:avLst/>
          </a:prstGeom>
        </p:spPr>
        <p:txBody>
          <a:bodyPr>
            <a:spAutoFit/>
          </a:bodyPr>
          <a:lstStyle/>
          <a:p>
            <a:r>
              <a:rPr lang="en-US" dirty="0">
                <a:solidFill>
                  <a:schemeClr val="accent2">
                    <a:lumMod val="75000"/>
                  </a:schemeClr>
                </a:solidFill>
              </a:rPr>
              <a:t>Enter a number: 23</a:t>
            </a:r>
          </a:p>
          <a:p>
            <a:r>
              <a:rPr lang="en-US" dirty="0">
                <a:solidFill>
                  <a:schemeClr val="accent2">
                    <a:lumMod val="75000"/>
                  </a:schemeClr>
                </a:solidFill>
              </a:rPr>
              <a:t>23 is odd</a:t>
            </a:r>
          </a:p>
        </p:txBody>
      </p:sp>
    </p:spTree>
    <p:extLst>
      <p:ext uri="{BB962C8B-B14F-4D97-AF65-F5344CB8AC3E}">
        <p14:creationId xmlns:p14="http://schemas.microsoft.com/office/powerpoint/2010/main" val="371647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6D5D1D8C-9A23-CD4C-9339-57C4EFE080EB}"/>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EF5C5E1-A11D-1F44-84A0-E72B6D239809}" type="slidenum">
              <a:rPr lang="en-US" altLang="en-US" sz="1400"/>
              <a:pPr>
                <a:spcBef>
                  <a:spcPct val="0"/>
                </a:spcBef>
                <a:buFontTx/>
                <a:buNone/>
              </a:pPr>
              <a:t>8</a:t>
            </a:fld>
            <a:endParaRPr lang="en-US" altLang="en-US" sz="1400"/>
          </a:p>
        </p:txBody>
      </p:sp>
      <p:sp>
        <p:nvSpPr>
          <p:cNvPr id="17411" name="Rectangle 2">
            <a:extLst>
              <a:ext uri="{FF2B5EF4-FFF2-40B4-BE49-F238E27FC236}">
                <a16:creationId xmlns:a16="http://schemas.microsoft.com/office/drawing/2014/main" id="{109D1823-A26F-3549-9988-02E66174A430}"/>
              </a:ext>
            </a:extLst>
          </p:cNvPr>
          <p:cNvSpPr>
            <a:spLocks noGrp="1" noChangeArrowheads="1"/>
          </p:cNvSpPr>
          <p:nvPr>
            <p:ph type="title"/>
          </p:nvPr>
        </p:nvSpPr>
        <p:spPr>
          <a:xfrm>
            <a:off x="685800" y="0"/>
            <a:ext cx="7772400" cy="1143000"/>
          </a:xfrm>
        </p:spPr>
        <p:txBody>
          <a:bodyPr/>
          <a:lstStyle/>
          <a:p>
            <a:pPr eaLnBrk="1" hangingPunct="1"/>
            <a:r>
              <a:rPr lang="en-US" altLang="en-US"/>
              <a:t>Notes on </a:t>
            </a:r>
            <a:r>
              <a:rPr lang="en-US" altLang="en-US" b="1">
                <a:latin typeface="Courier New" panose="02070309020205020404" pitchFamily="49" charset="0"/>
              </a:rPr>
              <a:t>if</a:t>
            </a:r>
            <a:endParaRPr lang="en-US" altLang="en-US"/>
          </a:p>
        </p:txBody>
      </p:sp>
      <p:sp>
        <p:nvSpPr>
          <p:cNvPr id="17412" name="Rectangle 3">
            <a:extLst>
              <a:ext uri="{FF2B5EF4-FFF2-40B4-BE49-F238E27FC236}">
                <a16:creationId xmlns:a16="http://schemas.microsoft.com/office/drawing/2014/main" id="{AB42E15E-309F-854C-B829-76DDAB212741}"/>
              </a:ext>
            </a:extLst>
          </p:cNvPr>
          <p:cNvSpPr>
            <a:spLocks noGrp="1" noChangeArrowheads="1"/>
          </p:cNvSpPr>
          <p:nvPr>
            <p:ph type="body" idx="1"/>
          </p:nvPr>
        </p:nvSpPr>
        <p:spPr>
          <a:xfrm>
            <a:off x="457200" y="1066800"/>
            <a:ext cx="8458200" cy="685800"/>
          </a:xfrm>
        </p:spPr>
        <p:txBody>
          <a:bodyPr/>
          <a:lstStyle/>
          <a:p>
            <a:pPr eaLnBrk="1" hangingPunct="1"/>
            <a:r>
              <a:rPr lang="en-US" altLang="en-US" sz="2400"/>
              <a:t>Which of the following code fragments are equivalent?</a:t>
            </a:r>
          </a:p>
        </p:txBody>
      </p:sp>
      <p:sp>
        <p:nvSpPr>
          <p:cNvPr id="17413" name="Rectangle 4">
            <a:extLst>
              <a:ext uri="{FF2B5EF4-FFF2-40B4-BE49-F238E27FC236}">
                <a16:creationId xmlns:a16="http://schemas.microsoft.com/office/drawing/2014/main" id="{FD3541E1-B3F1-8146-90CF-237D6BEF202C}"/>
              </a:ext>
            </a:extLst>
          </p:cNvPr>
          <p:cNvSpPr>
            <a:spLocks noChangeArrowheads="1"/>
          </p:cNvSpPr>
          <p:nvPr/>
        </p:nvSpPr>
        <p:spPr bwMode="auto">
          <a:xfrm>
            <a:off x="1828800" y="1752600"/>
            <a:ext cx="541020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a:latin typeface="Courier New" panose="02070309020205020404" pitchFamily="49" charset="0"/>
              </a:rPr>
              <a:t>   if number % 2 != 0:</a:t>
            </a:r>
          </a:p>
          <a:p>
            <a:pPr eaLnBrk="1" hangingPunct="1">
              <a:spcBef>
                <a:spcPct val="0"/>
              </a:spcBef>
              <a:buFontTx/>
              <a:buNone/>
            </a:pPr>
            <a:r>
              <a:rPr lang="en-US" altLang="en-US" sz="1800" b="1" dirty="0">
                <a:latin typeface="Courier New" panose="02070309020205020404" pitchFamily="49" charset="0"/>
              </a:rPr>
              <a:t>     print("%d", number)</a:t>
            </a:r>
          </a:p>
          <a:p>
            <a:pPr eaLnBrk="1" hangingPunct="1">
              <a:spcBef>
                <a:spcPct val="0"/>
              </a:spcBef>
              <a:buFontTx/>
              <a:buNone/>
            </a:pPr>
            <a:r>
              <a:rPr lang="en-US" altLang="en-US" sz="1800" b="1" dirty="0">
                <a:latin typeface="Courier New" panose="02070309020205020404" pitchFamily="49" charset="0"/>
              </a:rPr>
              <a:t>   print(” is odd\n")</a:t>
            </a:r>
          </a:p>
        </p:txBody>
      </p:sp>
      <p:sp>
        <p:nvSpPr>
          <p:cNvPr id="17414" name="Rectangle 5">
            <a:extLst>
              <a:ext uri="{FF2B5EF4-FFF2-40B4-BE49-F238E27FC236}">
                <a16:creationId xmlns:a16="http://schemas.microsoft.com/office/drawing/2014/main" id="{447B9F4D-BBB8-A041-BB28-FB7AA8AE772B}"/>
              </a:ext>
            </a:extLst>
          </p:cNvPr>
          <p:cNvSpPr>
            <a:spLocks noChangeArrowheads="1"/>
          </p:cNvSpPr>
          <p:nvPr/>
        </p:nvSpPr>
        <p:spPr bwMode="auto">
          <a:xfrm>
            <a:off x="1828800" y="3581400"/>
            <a:ext cx="54102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a:latin typeface="Courier New" panose="02070309020205020404" pitchFamily="49" charset="0"/>
              </a:rPr>
              <a:t>   if number % 2 != 0:</a:t>
            </a:r>
          </a:p>
          <a:p>
            <a:pPr eaLnBrk="1" hangingPunct="1">
              <a:spcBef>
                <a:spcPct val="0"/>
              </a:spcBef>
              <a:buFontTx/>
              <a:buNone/>
            </a:pPr>
            <a:r>
              <a:rPr lang="en-US" altLang="en-US" sz="1800" b="1" dirty="0">
                <a:latin typeface="Courier New" panose="02070309020205020404" pitchFamily="49" charset="0"/>
              </a:rPr>
              <a:t>     print("%d", number)</a:t>
            </a:r>
          </a:p>
          <a:p>
            <a:pPr eaLnBrk="1" hangingPunct="1">
              <a:spcBef>
                <a:spcPct val="0"/>
              </a:spcBef>
              <a:buFontTx/>
              <a:buNone/>
            </a:pPr>
            <a:r>
              <a:rPr lang="en-US" altLang="en-US" sz="1800" b="1" dirty="0">
                <a:latin typeface="Courier New" panose="02070309020205020404" pitchFamily="49" charset="0"/>
              </a:rPr>
              <a:t>     print(” is odd\n")</a:t>
            </a:r>
          </a:p>
        </p:txBody>
      </p:sp>
      <p:sp>
        <p:nvSpPr>
          <p:cNvPr id="17415" name="Rectangle 6">
            <a:extLst>
              <a:ext uri="{FF2B5EF4-FFF2-40B4-BE49-F238E27FC236}">
                <a16:creationId xmlns:a16="http://schemas.microsoft.com/office/drawing/2014/main" id="{8F41A06A-B5D4-284E-9EA8-8B8F18933EF3}"/>
              </a:ext>
            </a:extLst>
          </p:cNvPr>
          <p:cNvSpPr>
            <a:spLocks noChangeArrowheads="1"/>
          </p:cNvSpPr>
          <p:nvPr/>
        </p:nvSpPr>
        <p:spPr bwMode="auto">
          <a:xfrm>
            <a:off x="1828800" y="4953000"/>
            <a:ext cx="541020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b="1" dirty="0">
                <a:latin typeface="Courier New" panose="02070309020205020404" pitchFamily="49" charset="0"/>
              </a:rPr>
              <a:t>   if number % 2 == 1:  </a:t>
            </a:r>
          </a:p>
          <a:p>
            <a:pPr eaLnBrk="1" hangingPunct="1">
              <a:spcBef>
                <a:spcPct val="0"/>
              </a:spcBef>
              <a:buFontTx/>
              <a:buNone/>
            </a:pPr>
            <a:r>
              <a:rPr lang="en-US" altLang="en-US" sz="1800" b="1" dirty="0">
                <a:latin typeface="Courier New" panose="02070309020205020404" pitchFamily="49" charset="0"/>
              </a:rPr>
              <a:t>      print("%d", number)</a:t>
            </a:r>
          </a:p>
          <a:p>
            <a:pPr eaLnBrk="1" hangingPunct="1">
              <a:spcBef>
                <a:spcPct val="0"/>
              </a:spcBef>
              <a:buFontTx/>
              <a:buNone/>
            </a:pPr>
            <a:r>
              <a:rPr lang="en-US" altLang="en-US" sz="1800" b="1" dirty="0">
                <a:latin typeface="Courier New" panose="02070309020205020404" pitchFamily="49" charset="0"/>
              </a:rPr>
              <a:t>      print(” is odd\n")</a:t>
            </a:r>
          </a:p>
          <a:p>
            <a:pPr eaLnBrk="1" hangingPunct="1">
              <a:spcBef>
                <a:spcPct val="0"/>
              </a:spcBef>
              <a:buFontTx/>
              <a:buNone/>
            </a:pPr>
            <a:r>
              <a:rPr lang="en-US" altLang="en-US" sz="1800" b="1" dirty="0">
                <a:latin typeface="Courier New" panose="02070309020205020404" pitchFamily="49" charset="0"/>
              </a:rPr>
              <a:t>   </a:t>
            </a:r>
          </a:p>
        </p:txBody>
      </p:sp>
      <p:sp>
        <p:nvSpPr>
          <p:cNvPr id="17416" name="Text Box 7">
            <a:extLst>
              <a:ext uri="{FF2B5EF4-FFF2-40B4-BE49-F238E27FC236}">
                <a16:creationId xmlns:a16="http://schemas.microsoft.com/office/drawing/2014/main" id="{348E6A84-8FFE-1444-826D-53AF47E3444F}"/>
              </a:ext>
            </a:extLst>
          </p:cNvPr>
          <p:cNvSpPr txBox="1">
            <a:spLocks noChangeArrowheads="1"/>
          </p:cNvSpPr>
          <p:nvPr/>
        </p:nvSpPr>
        <p:spPr bwMode="auto">
          <a:xfrm>
            <a:off x="1600200" y="1676400"/>
            <a:ext cx="465138" cy="5889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b="1" i="1">
                <a:solidFill>
                  <a:schemeClr val="bg1"/>
                </a:solidFill>
              </a:rPr>
              <a:t>A</a:t>
            </a:r>
          </a:p>
        </p:txBody>
      </p:sp>
      <p:sp>
        <p:nvSpPr>
          <p:cNvPr id="17417" name="Text Box 8">
            <a:extLst>
              <a:ext uri="{FF2B5EF4-FFF2-40B4-BE49-F238E27FC236}">
                <a16:creationId xmlns:a16="http://schemas.microsoft.com/office/drawing/2014/main" id="{27C976C7-6570-284B-9445-DF69B0145FC2}"/>
              </a:ext>
            </a:extLst>
          </p:cNvPr>
          <p:cNvSpPr txBox="1">
            <a:spLocks noChangeArrowheads="1"/>
          </p:cNvSpPr>
          <p:nvPr/>
        </p:nvSpPr>
        <p:spPr bwMode="auto">
          <a:xfrm>
            <a:off x="1600200" y="3505200"/>
            <a:ext cx="465138" cy="5889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b="1" i="1">
                <a:solidFill>
                  <a:schemeClr val="bg1"/>
                </a:solidFill>
              </a:rPr>
              <a:t>B</a:t>
            </a:r>
          </a:p>
        </p:txBody>
      </p:sp>
      <p:sp>
        <p:nvSpPr>
          <p:cNvPr id="17418" name="Text Box 9">
            <a:extLst>
              <a:ext uri="{FF2B5EF4-FFF2-40B4-BE49-F238E27FC236}">
                <a16:creationId xmlns:a16="http://schemas.microsoft.com/office/drawing/2014/main" id="{426588F9-4B98-F041-BA88-BCEDA382FF6E}"/>
              </a:ext>
            </a:extLst>
          </p:cNvPr>
          <p:cNvSpPr txBox="1">
            <a:spLocks noChangeArrowheads="1"/>
          </p:cNvSpPr>
          <p:nvPr/>
        </p:nvSpPr>
        <p:spPr bwMode="auto">
          <a:xfrm>
            <a:off x="1600200" y="4876800"/>
            <a:ext cx="465138" cy="588963"/>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b="1" i="1">
                <a:solidFill>
                  <a:schemeClr val="bg1"/>
                </a:solidFill>
              </a:rPr>
              <a: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0A05691-F36F-44DD-904C-144D68CAF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Title 1">
            <a:extLst>
              <a:ext uri="{FF2B5EF4-FFF2-40B4-BE49-F238E27FC236}">
                <a16:creationId xmlns:a16="http://schemas.microsoft.com/office/drawing/2014/main" id="{5136ECED-E77A-494E-BAD3-2C17CB0325F3}"/>
              </a:ext>
            </a:extLst>
          </p:cNvPr>
          <p:cNvSpPr>
            <a:spLocks noGrp="1" noChangeArrowheads="1"/>
          </p:cNvSpPr>
          <p:nvPr>
            <p:ph type="title"/>
          </p:nvPr>
        </p:nvSpPr>
        <p:spPr>
          <a:xfrm>
            <a:off x="5269370" y="978408"/>
            <a:ext cx="3328132" cy="1106424"/>
          </a:xfrm>
        </p:spPr>
        <p:txBody>
          <a:bodyPr anchor="b">
            <a:normAutofit/>
          </a:bodyPr>
          <a:lstStyle/>
          <a:p>
            <a:r>
              <a:rPr lang="en-US" altLang="en-US" sz="2900"/>
              <a:t>The World’s Last Bug</a:t>
            </a:r>
          </a:p>
        </p:txBody>
      </p:sp>
      <p:pic>
        <p:nvPicPr>
          <p:cNvPr id="23559" name="Picture 10">
            <a:extLst>
              <a:ext uri="{FF2B5EF4-FFF2-40B4-BE49-F238E27FC236}">
                <a16:creationId xmlns:a16="http://schemas.microsoft.com/office/drawing/2014/main" id="{9B678579-351E-E147-BE38-A486ECB808A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6477" y="1053480"/>
            <a:ext cx="2003406" cy="14023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7">
            <a:extLst>
              <a:ext uri="{FF2B5EF4-FFF2-40B4-BE49-F238E27FC236}">
                <a16:creationId xmlns:a16="http://schemas.microsoft.com/office/drawing/2014/main" id="{829E4D41-539E-9C4D-BAAC-C6B7C92395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68592" y="1086037"/>
            <a:ext cx="2003405" cy="13372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a:extLst>
              <a:ext uri="{FF2B5EF4-FFF2-40B4-BE49-F238E27FC236}">
                <a16:creationId xmlns:a16="http://schemas.microsoft.com/office/drawing/2014/main" id="{F347F91F-BBDB-EA49-8D44-6DBE0FB6AAF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6477" y="3878352"/>
            <a:ext cx="4175520" cy="154494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8" name="Straight Connector 77">
            <a:extLst>
              <a:ext uri="{FF2B5EF4-FFF2-40B4-BE49-F238E27FC236}">
                <a16:creationId xmlns:a16="http://schemas.microsoft.com/office/drawing/2014/main" id="{1A9CF0DD-5937-4172-BD2C-9579BD31DD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29634"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555" name="Content Placeholder 2">
            <a:extLst>
              <a:ext uri="{FF2B5EF4-FFF2-40B4-BE49-F238E27FC236}">
                <a16:creationId xmlns:a16="http://schemas.microsoft.com/office/drawing/2014/main" id="{32D4E71F-E0AA-8048-91D2-DC716E55A0E4}"/>
              </a:ext>
            </a:extLst>
          </p:cNvPr>
          <p:cNvSpPr>
            <a:spLocks noGrp="1" noChangeArrowheads="1"/>
          </p:cNvSpPr>
          <p:nvPr>
            <p:ph idx="1"/>
          </p:nvPr>
        </p:nvSpPr>
        <p:spPr>
          <a:xfrm>
            <a:off x="4968474" y="2359152"/>
            <a:ext cx="3629028" cy="3429000"/>
          </a:xfrm>
        </p:spPr>
        <p:txBody>
          <a:bodyPr>
            <a:normAutofit/>
          </a:bodyPr>
          <a:lstStyle/>
          <a:p>
            <a:pPr marL="0" indent="0">
              <a:spcBef>
                <a:spcPts val="500"/>
              </a:spcBef>
              <a:spcAft>
                <a:spcPts val="500"/>
              </a:spcAft>
              <a:buFontTx/>
              <a:buNone/>
            </a:pPr>
            <a:endParaRPr lang="tr-TR" altLang="en-US" sz="1700" b="1" dirty="0"/>
          </a:p>
          <a:p>
            <a:pPr marL="0" indent="0">
              <a:spcBef>
                <a:spcPts val="500"/>
              </a:spcBef>
              <a:spcAft>
                <a:spcPts val="500"/>
              </a:spcAft>
              <a:buFontTx/>
              <a:buNone/>
            </a:pPr>
            <a:r>
              <a:rPr lang="en-US" altLang="en-US" sz="1700" b="1" dirty="0">
                <a:latin typeface="Courier New" panose="02070309020205020404" pitchFamily="49" charset="0"/>
              </a:rPr>
              <a:t>status = </a:t>
            </a:r>
            <a:r>
              <a:rPr lang="en-US" altLang="en-US" sz="1700" b="1" dirty="0" err="1">
                <a:latin typeface="Courier New" panose="02070309020205020404" pitchFamily="49" charset="0"/>
              </a:rPr>
              <a:t>check_radar</a:t>
            </a:r>
            <a:r>
              <a:rPr lang="en-US" altLang="en-US" sz="1700" b="1" dirty="0">
                <a:latin typeface="Courier New" panose="02070309020205020404" pitchFamily="49" charset="0"/>
              </a:rPr>
              <a:t>( ) </a:t>
            </a:r>
          </a:p>
          <a:p>
            <a:pPr marL="0" indent="0">
              <a:spcBef>
                <a:spcPts val="500"/>
              </a:spcBef>
              <a:spcAft>
                <a:spcPts val="500"/>
              </a:spcAft>
              <a:buFontTx/>
              <a:buNone/>
            </a:pPr>
            <a:r>
              <a:rPr lang="en-US" altLang="en-US" sz="1700" b="1" dirty="0">
                <a:latin typeface="Courier New" panose="02070309020205020404" pitchFamily="49" charset="0"/>
              </a:rPr>
              <a:t>if (status % 2 == 1) </a:t>
            </a:r>
          </a:p>
          <a:p>
            <a:pPr marL="0" indent="0">
              <a:spcBef>
                <a:spcPts val="500"/>
              </a:spcBef>
              <a:spcAft>
                <a:spcPts val="500"/>
              </a:spcAft>
              <a:buFontTx/>
              <a:buNone/>
            </a:pPr>
            <a:r>
              <a:rPr lang="en-US" altLang="en-US" sz="1700" b="1" dirty="0">
                <a:latin typeface="Courier New" panose="02070309020205020404" pitchFamily="49" charset="0"/>
              </a:rPr>
              <a:t>   </a:t>
            </a:r>
            <a:r>
              <a:rPr lang="en-US" altLang="en-US" sz="1700" b="1" dirty="0" err="1">
                <a:latin typeface="Courier New" panose="02070309020205020404" pitchFamily="49" charset="0"/>
              </a:rPr>
              <a:t>launch_missiles</a:t>
            </a:r>
            <a:r>
              <a:rPr lang="en-US" altLang="en-US" sz="1700" b="1" dirty="0">
                <a:latin typeface="Courier New" panose="02070309020205020404" pitchFamily="49" charset="0"/>
              </a:rPr>
              <a:t>( ) </a:t>
            </a:r>
            <a:br>
              <a:rPr lang="en-US" altLang="en-US" sz="1700" b="1" dirty="0">
                <a:latin typeface="Courier New" panose="02070309020205020404" pitchFamily="49" charset="0"/>
              </a:rPr>
            </a:br>
            <a:r>
              <a:rPr lang="en-US" altLang="en-US" sz="1700" b="1" dirty="0"/>
              <a:t>        print(‘</a:t>
            </a:r>
            <a:r>
              <a:rPr lang="tr-TR" altLang="en-US" sz="1700" b="1" dirty="0"/>
              <a:t>R.I.P World </a:t>
            </a:r>
            <a:r>
              <a:rPr lang="tr-TR" altLang="en-US" sz="1700" b="1" dirty="0" err="1"/>
              <a:t>bye</a:t>
            </a:r>
            <a:r>
              <a:rPr lang="tr-TR" altLang="en-US" sz="1700" b="1" dirty="0"/>
              <a:t> </a:t>
            </a:r>
            <a:r>
              <a:rPr lang="tr-TR" altLang="en-US" sz="1700" b="1" dirty="0" err="1"/>
              <a:t>bye</a:t>
            </a:r>
            <a:r>
              <a:rPr lang="tr-TR" altLang="en-US" sz="1700" b="1" dirty="0"/>
              <a:t>!!!</a:t>
            </a:r>
            <a:r>
              <a:rPr lang="en-US" altLang="en-US" sz="1700" b="1" dirty="0"/>
              <a:t>’)</a:t>
            </a:r>
          </a:p>
        </p:txBody>
      </p:sp>
      <p:sp>
        <p:nvSpPr>
          <p:cNvPr id="23556" name="Slide Number Placeholder 3">
            <a:extLst>
              <a:ext uri="{FF2B5EF4-FFF2-40B4-BE49-F238E27FC236}">
                <a16:creationId xmlns:a16="http://schemas.microsoft.com/office/drawing/2014/main" id="{C564EE80-8208-144C-A461-7B2AE333D57F}"/>
              </a:ext>
            </a:extLst>
          </p:cNvPr>
          <p:cNvSpPr>
            <a:spLocks noGrp="1"/>
          </p:cNvSpPr>
          <p:nvPr>
            <p:ph type="sldNum" sz="quarter" idx="12"/>
          </p:nvPr>
        </p:nvSpPr>
        <p:spPr>
          <a:xfrm>
            <a:off x="6457950" y="6356350"/>
            <a:ext cx="2057400" cy="365125"/>
          </a:xfrm>
        </p:spPr>
        <p:txBody>
          <a:bodyPr>
            <a:norm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0000"/>
              </a:lnSpc>
              <a:spcBef>
                <a:spcPct val="0"/>
              </a:spcBef>
              <a:spcAft>
                <a:spcPts val="600"/>
              </a:spcAft>
              <a:buFontTx/>
              <a:buNone/>
            </a:pPr>
            <a:fld id="{041CDC3D-8C9B-BC40-A10E-AC3646A4537A}" type="slidenum">
              <a:rPr lang="en-US" altLang="en-US" sz="1800">
                <a:solidFill>
                  <a:schemeClr val="tx1">
                    <a:lumMod val="50000"/>
                    <a:lumOff val="50000"/>
                    <a:alpha val="70000"/>
                  </a:schemeClr>
                </a:solidFill>
              </a:rPr>
              <a:pPr>
                <a:lnSpc>
                  <a:spcPct val="90000"/>
                </a:lnSpc>
                <a:spcBef>
                  <a:spcPct val="0"/>
                </a:spcBef>
                <a:spcAft>
                  <a:spcPts val="600"/>
                </a:spcAft>
                <a:buFontTx/>
                <a:buNone/>
              </a:pPr>
              <a:t>9</a:t>
            </a:fld>
            <a:endParaRPr lang="en-US" altLang="en-US" sz="1800">
              <a:solidFill>
                <a:schemeClr val="tx1">
                  <a:lumMod val="50000"/>
                  <a:lumOff val="50000"/>
                  <a:alpha val="70000"/>
                </a:schemeClr>
              </a:solidFill>
            </a:endParaRPr>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2069</Words>
  <Application>Microsoft Office PowerPoint</Application>
  <PresentationFormat>On-screen Show (4:3)</PresentationFormat>
  <Paragraphs>438</Paragraphs>
  <Slides>28</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6" baseType="lpstr">
      <vt:lpstr>Arial</vt:lpstr>
      <vt:lpstr>Calibri</vt:lpstr>
      <vt:lpstr>Courier</vt:lpstr>
      <vt:lpstr>Courier New</vt:lpstr>
      <vt:lpstr>Roboto</vt:lpstr>
      <vt:lpstr>Times New Roman</vt:lpstr>
      <vt:lpstr>Default Design</vt:lpstr>
      <vt:lpstr>Clip</vt:lpstr>
      <vt:lpstr> Selection</vt:lpstr>
      <vt:lpstr>Topics</vt:lpstr>
      <vt:lpstr>The if statement</vt:lpstr>
      <vt:lpstr>How to write </vt:lpstr>
      <vt:lpstr>How to write </vt:lpstr>
      <vt:lpstr>PowerPoint Presentation</vt:lpstr>
      <vt:lpstr>PowerPoint Presentation</vt:lpstr>
      <vt:lpstr>Notes on if</vt:lpstr>
      <vt:lpstr>The World’s Last Bug</vt:lpstr>
      <vt:lpstr>The else statement</vt:lpstr>
      <vt:lpstr>PowerPoint Presentation</vt:lpstr>
      <vt:lpstr>PowerPoint Presentation</vt:lpstr>
      <vt:lpstr>PowerPoint Presentation</vt:lpstr>
      <vt:lpstr>PowerPoint Presentation</vt:lpstr>
      <vt:lpstr>Cascaded if statement</vt:lpstr>
      <vt:lpstr>PowerPoint Presentation</vt:lpstr>
      <vt:lpstr>PowerPoint Presentation</vt:lpstr>
      <vt:lpstr>PowerPoint Presentation</vt:lpstr>
      <vt:lpstr>PowerPoint Presentation</vt:lpstr>
      <vt:lpstr>More Examples</vt:lpstr>
      <vt:lpstr>More Examples</vt:lpstr>
      <vt:lpstr>Example: Nested if</vt:lpstr>
      <vt:lpstr>Rock, Paper, Scissors Game</vt:lpstr>
      <vt:lpstr>Rock, Paper, Scissors Game</vt:lpstr>
      <vt:lpstr>More Examples</vt:lpstr>
      <vt:lpstr>More Examples</vt:lpstr>
      <vt:lpstr>More Examples</vt:lpstr>
      <vt:lpstr>More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Selection</dc:title>
  <dc:creator>Zeynep</dc:creator>
  <cp:lastModifiedBy>Orhan, Zeynep</cp:lastModifiedBy>
  <cp:revision>6</cp:revision>
  <dcterms:created xsi:type="dcterms:W3CDTF">2020-09-02T20:32:34Z</dcterms:created>
  <dcterms:modified xsi:type="dcterms:W3CDTF">2022-04-17T22:43:03Z</dcterms:modified>
</cp:coreProperties>
</file>