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19" r:id="rId2"/>
    <p:sldId id="374" r:id="rId3"/>
    <p:sldId id="350" r:id="rId4"/>
    <p:sldId id="257" r:id="rId5"/>
    <p:sldId id="258" r:id="rId6"/>
    <p:sldId id="351" r:id="rId7"/>
    <p:sldId id="352" r:id="rId8"/>
    <p:sldId id="375" r:id="rId9"/>
    <p:sldId id="353" r:id="rId10"/>
    <p:sldId id="354" r:id="rId11"/>
    <p:sldId id="355" r:id="rId12"/>
    <p:sldId id="259" r:id="rId13"/>
    <p:sldId id="260" r:id="rId14"/>
    <p:sldId id="261" r:id="rId15"/>
    <p:sldId id="270" r:id="rId16"/>
    <p:sldId id="376" r:id="rId17"/>
    <p:sldId id="377" r:id="rId18"/>
    <p:sldId id="378" r:id="rId19"/>
    <p:sldId id="379" r:id="rId20"/>
    <p:sldId id="380" r:id="rId21"/>
    <p:sldId id="357" r:id="rId22"/>
    <p:sldId id="381" r:id="rId23"/>
    <p:sldId id="363" r:id="rId24"/>
    <p:sldId id="382" r:id="rId25"/>
    <p:sldId id="383" r:id="rId26"/>
    <p:sldId id="384" r:id="rId27"/>
    <p:sldId id="385" r:id="rId28"/>
    <p:sldId id="358" r:id="rId29"/>
    <p:sldId id="359" r:id="rId30"/>
    <p:sldId id="360" r:id="rId31"/>
    <p:sldId id="361" r:id="rId32"/>
    <p:sldId id="287" r:id="rId33"/>
    <p:sldId id="386" r:id="rId34"/>
    <p:sldId id="387" r:id="rId35"/>
    <p:sldId id="388" r:id="rId36"/>
    <p:sldId id="390" r:id="rId37"/>
    <p:sldId id="391" r:id="rId38"/>
    <p:sldId id="389" r:id="rId39"/>
    <p:sldId id="392" r:id="rId40"/>
    <p:sldId id="394" r:id="rId41"/>
    <p:sldId id="393" r:id="rId42"/>
    <p:sldId id="298" r:id="rId43"/>
    <p:sldId id="299" r:id="rId44"/>
    <p:sldId id="332" r:id="rId45"/>
    <p:sldId id="365" r:id="rId46"/>
    <p:sldId id="366" r:id="rId47"/>
    <p:sldId id="367" r:id="rId48"/>
    <p:sldId id="371" r:id="rId49"/>
    <p:sldId id="372" r:id="rId50"/>
    <p:sldId id="395" r:id="rId51"/>
    <p:sldId id="396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952"/>
  </p:normalViewPr>
  <p:slideViewPr>
    <p:cSldViewPr>
      <p:cViewPr varScale="1">
        <p:scale>
          <a:sx n="76" d="100"/>
          <a:sy n="76" d="100"/>
        </p:scale>
        <p:origin x="33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28440-E8E5-438A-ACE3-289CADA237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2FE88C-0D0B-4DA8-9D47-33769803BF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while </a:t>
          </a:r>
          <a:r>
            <a:rPr lang="en-US"/>
            <a:t>statement</a:t>
          </a:r>
        </a:p>
      </dgm:t>
    </dgm:pt>
    <dgm:pt modelId="{938E9B08-C1FE-4AAA-BF01-32AED7B89E2C}" type="parTrans" cxnId="{D6032FE3-2877-4055-9EC5-F89FC7E43088}">
      <dgm:prSet/>
      <dgm:spPr/>
      <dgm:t>
        <a:bodyPr/>
        <a:lstStyle/>
        <a:p>
          <a:endParaRPr lang="en-US"/>
        </a:p>
      </dgm:t>
    </dgm:pt>
    <dgm:pt modelId="{2DADA503-202E-429A-A305-9923339D8E73}" type="sibTrans" cxnId="{D6032FE3-2877-4055-9EC5-F89FC7E43088}">
      <dgm:prSet/>
      <dgm:spPr/>
      <dgm:t>
        <a:bodyPr/>
        <a:lstStyle/>
        <a:p>
          <a:endParaRPr lang="en-US"/>
        </a:p>
      </dgm:t>
    </dgm:pt>
    <dgm:pt modelId="{066F9EF4-7D65-40B2-8FCE-99EB9094BE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for</a:t>
          </a:r>
          <a:r>
            <a:rPr lang="en-US" dirty="0"/>
            <a:t> statement</a:t>
          </a:r>
        </a:p>
      </dgm:t>
    </dgm:pt>
    <dgm:pt modelId="{F127C028-366D-460F-A65E-3A85AE35F089}" type="parTrans" cxnId="{29717546-8B33-4AC3-99C0-C9C2A668E8C4}">
      <dgm:prSet/>
      <dgm:spPr/>
      <dgm:t>
        <a:bodyPr/>
        <a:lstStyle/>
        <a:p>
          <a:endParaRPr lang="en-US"/>
        </a:p>
      </dgm:t>
    </dgm:pt>
    <dgm:pt modelId="{6F01A6BD-C317-4D87-837D-06D25F5AD25E}" type="sibTrans" cxnId="{29717546-8B33-4AC3-99C0-C9C2A668E8C4}">
      <dgm:prSet/>
      <dgm:spPr/>
      <dgm:t>
        <a:bodyPr/>
        <a:lstStyle/>
        <a:p>
          <a:endParaRPr lang="en-US"/>
        </a:p>
      </dgm:t>
    </dgm:pt>
    <dgm:pt modelId="{4C35F5DF-1693-4D32-9C24-3D5EB90118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break</a:t>
          </a:r>
          <a:r>
            <a:rPr lang="en-US"/>
            <a:t> statement</a:t>
          </a:r>
        </a:p>
      </dgm:t>
    </dgm:pt>
    <dgm:pt modelId="{1921D3FB-912B-43C8-93F5-A6155E2835D5}" type="parTrans" cxnId="{A624E4ED-F7A6-46DC-A94E-976B96257CD2}">
      <dgm:prSet/>
      <dgm:spPr/>
      <dgm:t>
        <a:bodyPr/>
        <a:lstStyle/>
        <a:p>
          <a:endParaRPr lang="en-US"/>
        </a:p>
      </dgm:t>
    </dgm:pt>
    <dgm:pt modelId="{ACBFAF7E-B093-423B-8C17-330E2702C718}" type="sibTrans" cxnId="{A624E4ED-F7A6-46DC-A94E-976B96257CD2}">
      <dgm:prSet/>
      <dgm:spPr/>
      <dgm:t>
        <a:bodyPr/>
        <a:lstStyle/>
        <a:p>
          <a:endParaRPr lang="en-US"/>
        </a:p>
      </dgm:t>
    </dgm:pt>
    <dgm:pt modelId="{F214AB58-DB77-4307-B146-F3214416CE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continue</a:t>
          </a:r>
          <a:r>
            <a:rPr lang="en-US"/>
            <a:t> statement</a:t>
          </a:r>
        </a:p>
      </dgm:t>
    </dgm:pt>
    <dgm:pt modelId="{64572C53-73B6-4170-81BB-B72621CD82AE}" type="parTrans" cxnId="{C43BF3CE-E1DC-4F18-A618-EB4A53347ED2}">
      <dgm:prSet/>
      <dgm:spPr/>
      <dgm:t>
        <a:bodyPr/>
        <a:lstStyle/>
        <a:p>
          <a:endParaRPr lang="en-US"/>
        </a:p>
      </dgm:t>
    </dgm:pt>
    <dgm:pt modelId="{773D086A-18FF-4092-9920-BB9D5D666E7F}" type="sibTrans" cxnId="{C43BF3CE-E1DC-4F18-A618-EB4A53347ED2}">
      <dgm:prSet/>
      <dgm:spPr/>
      <dgm:t>
        <a:bodyPr/>
        <a:lstStyle/>
        <a:p>
          <a:endParaRPr lang="en-US"/>
        </a:p>
      </dgm:t>
    </dgm:pt>
    <dgm:pt modelId="{DFFDE62E-BBB7-4D19-BB14-E102016F3D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Nested loops</a:t>
          </a:r>
        </a:p>
      </dgm:t>
    </dgm:pt>
    <dgm:pt modelId="{F7D2E40B-DB8D-4206-B378-32F10B110439}" type="parTrans" cxnId="{960735EF-0F3D-4A67-A0EB-9CD11E0C33C8}">
      <dgm:prSet/>
      <dgm:spPr/>
      <dgm:t>
        <a:bodyPr/>
        <a:lstStyle/>
        <a:p>
          <a:endParaRPr lang="en-US"/>
        </a:p>
      </dgm:t>
    </dgm:pt>
    <dgm:pt modelId="{01DB17DF-98B6-4483-BFC1-8EC908965099}" type="sibTrans" cxnId="{960735EF-0F3D-4A67-A0EB-9CD11E0C33C8}">
      <dgm:prSet/>
      <dgm:spPr/>
      <dgm:t>
        <a:bodyPr/>
        <a:lstStyle/>
        <a:p>
          <a:endParaRPr lang="en-US"/>
        </a:p>
      </dgm:t>
    </dgm:pt>
    <dgm:pt modelId="{F8230692-AB79-47D5-A225-6F9F144FD92A}" type="pres">
      <dgm:prSet presAssocID="{D3A28440-E8E5-438A-ACE3-289CADA237A4}" presName="root" presStyleCnt="0">
        <dgm:presLayoutVars>
          <dgm:dir/>
          <dgm:resizeHandles val="exact"/>
        </dgm:presLayoutVars>
      </dgm:prSet>
      <dgm:spPr/>
    </dgm:pt>
    <dgm:pt modelId="{C86EE1D2-8095-46F0-A732-E98656A4AFD6}" type="pres">
      <dgm:prSet presAssocID="{4A2FE88C-0D0B-4DA8-9D47-33769803BFA6}" presName="compNode" presStyleCnt="0"/>
      <dgm:spPr/>
    </dgm:pt>
    <dgm:pt modelId="{D4680654-DBF4-429B-B5C3-03FFF3E9F998}" type="pres">
      <dgm:prSet presAssocID="{4A2FE88C-0D0B-4DA8-9D47-33769803BFA6}" presName="iconBgRect" presStyleLbl="bgShp" presStyleIdx="0" presStyleCnt="5"/>
      <dgm:spPr/>
    </dgm:pt>
    <dgm:pt modelId="{5D00F8C6-185D-4B7C-8824-F63A90A87C8B}" type="pres">
      <dgm:prSet presAssocID="{4A2FE88C-0D0B-4DA8-9D47-33769803BFA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9F9A01B-EAD2-4A79-8D92-0887CCBE32EA}" type="pres">
      <dgm:prSet presAssocID="{4A2FE88C-0D0B-4DA8-9D47-33769803BFA6}" presName="spaceRect" presStyleCnt="0"/>
      <dgm:spPr/>
    </dgm:pt>
    <dgm:pt modelId="{C02A1489-8CF7-4E70-B81C-CC2D51FF01E5}" type="pres">
      <dgm:prSet presAssocID="{4A2FE88C-0D0B-4DA8-9D47-33769803BFA6}" presName="textRect" presStyleLbl="revTx" presStyleIdx="0" presStyleCnt="5">
        <dgm:presLayoutVars>
          <dgm:chMax val="1"/>
          <dgm:chPref val="1"/>
        </dgm:presLayoutVars>
      </dgm:prSet>
      <dgm:spPr/>
    </dgm:pt>
    <dgm:pt modelId="{C6290D63-5A7D-4918-9E5B-0A0D8917B9B0}" type="pres">
      <dgm:prSet presAssocID="{2DADA503-202E-429A-A305-9923339D8E73}" presName="sibTrans" presStyleCnt="0"/>
      <dgm:spPr/>
    </dgm:pt>
    <dgm:pt modelId="{B9892A64-8C09-40C8-B87F-740EE3DAE4D3}" type="pres">
      <dgm:prSet presAssocID="{066F9EF4-7D65-40B2-8FCE-99EB9094BEF9}" presName="compNode" presStyleCnt="0"/>
      <dgm:spPr/>
    </dgm:pt>
    <dgm:pt modelId="{E1EC199E-5051-49F6-B669-7A86D2CADF25}" type="pres">
      <dgm:prSet presAssocID="{066F9EF4-7D65-40B2-8FCE-99EB9094BEF9}" presName="iconBgRect" presStyleLbl="bgShp" presStyleIdx="1" presStyleCnt="5"/>
      <dgm:spPr/>
    </dgm:pt>
    <dgm:pt modelId="{F9DFDCCF-1242-493A-BEC6-2B428713A105}" type="pres">
      <dgm:prSet presAssocID="{066F9EF4-7D65-40B2-8FCE-99EB9094BEF9}" presName="iconRect" presStyleLbl="node1" presStyleIdx="1" presStyleCnt="5" custScaleX="265783" custScaleY="143955" custLinFactNeighborX="-2628" custLinFactNeighborY="-611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0000" b="-30000"/>
          </a:stretch>
        </a:blipFill>
        <a:ln>
          <a:noFill/>
        </a:ln>
        <a:effectLst>
          <a:outerShdw blurRad="190500" dist="50800" dir="5400000" algn="ctr" rotWithShape="0">
            <a:srgbClr val="7030A0"/>
          </a:outerShdw>
        </a:effectLst>
      </dgm:spPr>
      <dgm:extLst>
        <a:ext uri="{E40237B7-FDA0-4F09-8148-C483321AD2D9}">
          <dgm14:cNvPr xmlns:dgm14="http://schemas.microsoft.com/office/drawing/2010/diagram" id="0" name="" descr="Future with solid fill"/>
        </a:ext>
      </dgm:extLst>
    </dgm:pt>
    <dgm:pt modelId="{061E6A7B-0110-4B96-AE19-CBD5FAFDBD80}" type="pres">
      <dgm:prSet presAssocID="{066F9EF4-7D65-40B2-8FCE-99EB9094BEF9}" presName="spaceRect" presStyleCnt="0"/>
      <dgm:spPr/>
    </dgm:pt>
    <dgm:pt modelId="{27019770-7243-4696-899F-1599D68D2DBC}" type="pres">
      <dgm:prSet presAssocID="{066F9EF4-7D65-40B2-8FCE-99EB9094BEF9}" presName="textRect" presStyleLbl="revTx" presStyleIdx="1" presStyleCnt="5">
        <dgm:presLayoutVars>
          <dgm:chMax val="1"/>
          <dgm:chPref val="1"/>
        </dgm:presLayoutVars>
      </dgm:prSet>
      <dgm:spPr/>
    </dgm:pt>
    <dgm:pt modelId="{A1EC3FE7-FB67-4FEC-A25A-448D5C6322E2}" type="pres">
      <dgm:prSet presAssocID="{6F01A6BD-C317-4D87-837D-06D25F5AD25E}" presName="sibTrans" presStyleCnt="0"/>
      <dgm:spPr/>
    </dgm:pt>
    <dgm:pt modelId="{B9321FE8-681B-48CC-B417-5FE323F2B21E}" type="pres">
      <dgm:prSet presAssocID="{4C35F5DF-1693-4D32-9C24-3D5EB90118F8}" presName="compNode" presStyleCnt="0"/>
      <dgm:spPr/>
    </dgm:pt>
    <dgm:pt modelId="{CE97B9EA-F3BC-4B4C-9C77-00AAB0E1E5E5}" type="pres">
      <dgm:prSet presAssocID="{4C35F5DF-1693-4D32-9C24-3D5EB90118F8}" presName="iconBgRect" presStyleLbl="bgShp" presStyleIdx="2" presStyleCnt="5"/>
      <dgm:spPr/>
    </dgm:pt>
    <dgm:pt modelId="{CBBF30BC-D285-4EDD-8ABF-F6582065DBE2}" type="pres">
      <dgm:prSet presAssocID="{4C35F5DF-1693-4D32-9C24-3D5EB90118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BD03EA38-9A6E-4BDF-AD4E-A0F7121BB6B6}" type="pres">
      <dgm:prSet presAssocID="{4C35F5DF-1693-4D32-9C24-3D5EB90118F8}" presName="spaceRect" presStyleCnt="0"/>
      <dgm:spPr/>
    </dgm:pt>
    <dgm:pt modelId="{9D2EB683-2748-420D-8775-F849CA50E2C4}" type="pres">
      <dgm:prSet presAssocID="{4C35F5DF-1693-4D32-9C24-3D5EB90118F8}" presName="textRect" presStyleLbl="revTx" presStyleIdx="2" presStyleCnt="5">
        <dgm:presLayoutVars>
          <dgm:chMax val="1"/>
          <dgm:chPref val="1"/>
        </dgm:presLayoutVars>
      </dgm:prSet>
      <dgm:spPr/>
    </dgm:pt>
    <dgm:pt modelId="{B7AFC10C-EA8B-472C-ADA1-A4539B45DAED}" type="pres">
      <dgm:prSet presAssocID="{ACBFAF7E-B093-423B-8C17-330E2702C718}" presName="sibTrans" presStyleCnt="0"/>
      <dgm:spPr/>
    </dgm:pt>
    <dgm:pt modelId="{C3BECE53-96B4-49B6-BB27-8FC3C9016702}" type="pres">
      <dgm:prSet presAssocID="{F214AB58-DB77-4307-B146-F3214416CECA}" presName="compNode" presStyleCnt="0"/>
      <dgm:spPr/>
    </dgm:pt>
    <dgm:pt modelId="{A5A4F84D-7691-4CF4-AAF0-7EE31C74CBEB}" type="pres">
      <dgm:prSet presAssocID="{F214AB58-DB77-4307-B146-F3214416CECA}" presName="iconBgRect" presStyleLbl="bgShp" presStyleIdx="3" presStyleCnt="5"/>
      <dgm:spPr/>
    </dgm:pt>
    <dgm:pt modelId="{C87FC26B-C682-4E9F-A4B5-5C5EAEC1169D}" type="pres">
      <dgm:prSet presAssocID="{F214AB58-DB77-4307-B146-F3214416CE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0B0D307-3E22-4FBA-8F21-310A42E0394F}" type="pres">
      <dgm:prSet presAssocID="{F214AB58-DB77-4307-B146-F3214416CECA}" presName="spaceRect" presStyleCnt="0"/>
      <dgm:spPr/>
    </dgm:pt>
    <dgm:pt modelId="{FEA71FAB-22ED-45DF-B40E-C20FF1C311C8}" type="pres">
      <dgm:prSet presAssocID="{F214AB58-DB77-4307-B146-F3214416CECA}" presName="textRect" presStyleLbl="revTx" presStyleIdx="3" presStyleCnt="5">
        <dgm:presLayoutVars>
          <dgm:chMax val="1"/>
          <dgm:chPref val="1"/>
        </dgm:presLayoutVars>
      </dgm:prSet>
      <dgm:spPr/>
    </dgm:pt>
    <dgm:pt modelId="{8BF9B3B8-2B3A-470B-9FEF-DF74B5777814}" type="pres">
      <dgm:prSet presAssocID="{773D086A-18FF-4092-9920-BB9D5D666E7F}" presName="sibTrans" presStyleCnt="0"/>
      <dgm:spPr/>
    </dgm:pt>
    <dgm:pt modelId="{A96EF35A-F49E-40F7-813A-0FD80CBD1B86}" type="pres">
      <dgm:prSet presAssocID="{DFFDE62E-BBB7-4D19-BB14-E102016F3D76}" presName="compNode" presStyleCnt="0"/>
      <dgm:spPr/>
    </dgm:pt>
    <dgm:pt modelId="{6C7BB517-A6B7-4DB5-8E01-FCEA6967F5D0}" type="pres">
      <dgm:prSet presAssocID="{DFFDE62E-BBB7-4D19-BB14-E102016F3D76}" presName="iconBgRect" presStyleLbl="bgShp" presStyleIdx="4" presStyleCnt="5"/>
      <dgm:spPr/>
    </dgm:pt>
    <dgm:pt modelId="{CD4299C8-DE59-42CF-B70F-4FE21D4F434D}" type="pres">
      <dgm:prSet presAssocID="{DFFDE62E-BBB7-4D19-BB14-E102016F3D7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E2E8137E-04A6-422E-BA5D-19C1A017F8ED}" type="pres">
      <dgm:prSet presAssocID="{DFFDE62E-BBB7-4D19-BB14-E102016F3D76}" presName="spaceRect" presStyleCnt="0"/>
      <dgm:spPr/>
    </dgm:pt>
    <dgm:pt modelId="{A8604E22-7837-4803-A750-D53D58C584FE}" type="pres">
      <dgm:prSet presAssocID="{DFFDE62E-BBB7-4D19-BB14-E102016F3D7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E52831F-1093-4334-9DF8-F9F25AC44B18}" type="presOf" srcId="{4A2FE88C-0D0B-4DA8-9D47-33769803BFA6}" destId="{C02A1489-8CF7-4E70-B81C-CC2D51FF01E5}" srcOrd="0" destOrd="0" presId="urn:microsoft.com/office/officeart/2018/5/layout/IconCircleLabelList"/>
    <dgm:cxn modelId="{91320B29-CFC3-4A75-B5A2-18F09405D55E}" type="presOf" srcId="{4C35F5DF-1693-4D32-9C24-3D5EB90118F8}" destId="{9D2EB683-2748-420D-8775-F849CA50E2C4}" srcOrd="0" destOrd="0" presId="urn:microsoft.com/office/officeart/2018/5/layout/IconCircleLabelList"/>
    <dgm:cxn modelId="{5F739A37-13BC-4F89-9AB5-5172648E4178}" type="presOf" srcId="{DFFDE62E-BBB7-4D19-BB14-E102016F3D76}" destId="{A8604E22-7837-4803-A750-D53D58C584FE}" srcOrd="0" destOrd="0" presId="urn:microsoft.com/office/officeart/2018/5/layout/IconCircleLabelList"/>
    <dgm:cxn modelId="{29717546-8B33-4AC3-99C0-C9C2A668E8C4}" srcId="{D3A28440-E8E5-438A-ACE3-289CADA237A4}" destId="{066F9EF4-7D65-40B2-8FCE-99EB9094BEF9}" srcOrd="1" destOrd="0" parTransId="{F127C028-366D-460F-A65E-3A85AE35F089}" sibTransId="{6F01A6BD-C317-4D87-837D-06D25F5AD25E}"/>
    <dgm:cxn modelId="{13802877-C820-48ED-B081-28B8F83FD650}" type="presOf" srcId="{066F9EF4-7D65-40B2-8FCE-99EB9094BEF9}" destId="{27019770-7243-4696-899F-1599D68D2DBC}" srcOrd="0" destOrd="0" presId="urn:microsoft.com/office/officeart/2018/5/layout/IconCircleLabelList"/>
    <dgm:cxn modelId="{308E35B5-11BD-4826-95B1-EB70AC068AA1}" type="presOf" srcId="{D3A28440-E8E5-438A-ACE3-289CADA237A4}" destId="{F8230692-AB79-47D5-A225-6F9F144FD92A}" srcOrd="0" destOrd="0" presId="urn:microsoft.com/office/officeart/2018/5/layout/IconCircleLabelList"/>
    <dgm:cxn modelId="{C43BF3CE-E1DC-4F18-A618-EB4A53347ED2}" srcId="{D3A28440-E8E5-438A-ACE3-289CADA237A4}" destId="{F214AB58-DB77-4307-B146-F3214416CECA}" srcOrd="3" destOrd="0" parTransId="{64572C53-73B6-4170-81BB-B72621CD82AE}" sibTransId="{773D086A-18FF-4092-9920-BB9D5D666E7F}"/>
    <dgm:cxn modelId="{A7E694E0-849C-427C-B370-D0C997C806A1}" type="presOf" srcId="{F214AB58-DB77-4307-B146-F3214416CECA}" destId="{FEA71FAB-22ED-45DF-B40E-C20FF1C311C8}" srcOrd="0" destOrd="0" presId="urn:microsoft.com/office/officeart/2018/5/layout/IconCircleLabelList"/>
    <dgm:cxn modelId="{D6032FE3-2877-4055-9EC5-F89FC7E43088}" srcId="{D3A28440-E8E5-438A-ACE3-289CADA237A4}" destId="{4A2FE88C-0D0B-4DA8-9D47-33769803BFA6}" srcOrd="0" destOrd="0" parTransId="{938E9B08-C1FE-4AAA-BF01-32AED7B89E2C}" sibTransId="{2DADA503-202E-429A-A305-9923339D8E73}"/>
    <dgm:cxn modelId="{A624E4ED-F7A6-46DC-A94E-976B96257CD2}" srcId="{D3A28440-E8E5-438A-ACE3-289CADA237A4}" destId="{4C35F5DF-1693-4D32-9C24-3D5EB90118F8}" srcOrd="2" destOrd="0" parTransId="{1921D3FB-912B-43C8-93F5-A6155E2835D5}" sibTransId="{ACBFAF7E-B093-423B-8C17-330E2702C718}"/>
    <dgm:cxn modelId="{960735EF-0F3D-4A67-A0EB-9CD11E0C33C8}" srcId="{D3A28440-E8E5-438A-ACE3-289CADA237A4}" destId="{DFFDE62E-BBB7-4D19-BB14-E102016F3D76}" srcOrd="4" destOrd="0" parTransId="{F7D2E40B-DB8D-4206-B378-32F10B110439}" sibTransId="{01DB17DF-98B6-4483-BFC1-8EC908965099}"/>
    <dgm:cxn modelId="{F2BC8D87-C00D-4A8F-B6D8-8F4F7940E099}" type="presParOf" srcId="{F8230692-AB79-47D5-A225-6F9F144FD92A}" destId="{C86EE1D2-8095-46F0-A732-E98656A4AFD6}" srcOrd="0" destOrd="0" presId="urn:microsoft.com/office/officeart/2018/5/layout/IconCircleLabelList"/>
    <dgm:cxn modelId="{15448FE1-0957-46FA-8A00-E8BDA7D2463E}" type="presParOf" srcId="{C86EE1D2-8095-46F0-A732-E98656A4AFD6}" destId="{D4680654-DBF4-429B-B5C3-03FFF3E9F998}" srcOrd="0" destOrd="0" presId="urn:microsoft.com/office/officeart/2018/5/layout/IconCircleLabelList"/>
    <dgm:cxn modelId="{73532F1E-F9B4-4340-B256-574101AFED2B}" type="presParOf" srcId="{C86EE1D2-8095-46F0-A732-E98656A4AFD6}" destId="{5D00F8C6-185D-4B7C-8824-F63A90A87C8B}" srcOrd="1" destOrd="0" presId="urn:microsoft.com/office/officeart/2018/5/layout/IconCircleLabelList"/>
    <dgm:cxn modelId="{3B042A09-D5F6-4589-95A3-121369FAA0AE}" type="presParOf" srcId="{C86EE1D2-8095-46F0-A732-E98656A4AFD6}" destId="{A9F9A01B-EAD2-4A79-8D92-0887CCBE32EA}" srcOrd="2" destOrd="0" presId="urn:microsoft.com/office/officeart/2018/5/layout/IconCircleLabelList"/>
    <dgm:cxn modelId="{85F13831-585C-4E06-906D-69A776D3CE3F}" type="presParOf" srcId="{C86EE1D2-8095-46F0-A732-E98656A4AFD6}" destId="{C02A1489-8CF7-4E70-B81C-CC2D51FF01E5}" srcOrd="3" destOrd="0" presId="urn:microsoft.com/office/officeart/2018/5/layout/IconCircleLabelList"/>
    <dgm:cxn modelId="{9FE5EBC8-E329-419B-82F1-F92ED0CBAC60}" type="presParOf" srcId="{F8230692-AB79-47D5-A225-6F9F144FD92A}" destId="{C6290D63-5A7D-4918-9E5B-0A0D8917B9B0}" srcOrd="1" destOrd="0" presId="urn:microsoft.com/office/officeart/2018/5/layout/IconCircleLabelList"/>
    <dgm:cxn modelId="{874E1563-EE14-40BB-92CF-9ED45AE65B19}" type="presParOf" srcId="{F8230692-AB79-47D5-A225-6F9F144FD92A}" destId="{B9892A64-8C09-40C8-B87F-740EE3DAE4D3}" srcOrd="2" destOrd="0" presId="urn:microsoft.com/office/officeart/2018/5/layout/IconCircleLabelList"/>
    <dgm:cxn modelId="{53E373F5-843E-46D8-8064-0D1F16EC461B}" type="presParOf" srcId="{B9892A64-8C09-40C8-B87F-740EE3DAE4D3}" destId="{E1EC199E-5051-49F6-B669-7A86D2CADF25}" srcOrd="0" destOrd="0" presId="urn:microsoft.com/office/officeart/2018/5/layout/IconCircleLabelList"/>
    <dgm:cxn modelId="{71241B67-4F73-4636-978B-FE6C0E588601}" type="presParOf" srcId="{B9892A64-8C09-40C8-B87F-740EE3DAE4D3}" destId="{F9DFDCCF-1242-493A-BEC6-2B428713A105}" srcOrd="1" destOrd="0" presId="urn:microsoft.com/office/officeart/2018/5/layout/IconCircleLabelList"/>
    <dgm:cxn modelId="{0B449B06-2643-432A-B129-29BA6DD12551}" type="presParOf" srcId="{B9892A64-8C09-40C8-B87F-740EE3DAE4D3}" destId="{061E6A7B-0110-4B96-AE19-CBD5FAFDBD80}" srcOrd="2" destOrd="0" presId="urn:microsoft.com/office/officeart/2018/5/layout/IconCircleLabelList"/>
    <dgm:cxn modelId="{5994B4EE-681D-46AF-B185-9C21C0CA884F}" type="presParOf" srcId="{B9892A64-8C09-40C8-B87F-740EE3DAE4D3}" destId="{27019770-7243-4696-899F-1599D68D2DBC}" srcOrd="3" destOrd="0" presId="urn:microsoft.com/office/officeart/2018/5/layout/IconCircleLabelList"/>
    <dgm:cxn modelId="{A11A725F-02D0-4B52-8B05-9B4587DD8419}" type="presParOf" srcId="{F8230692-AB79-47D5-A225-6F9F144FD92A}" destId="{A1EC3FE7-FB67-4FEC-A25A-448D5C6322E2}" srcOrd="3" destOrd="0" presId="urn:microsoft.com/office/officeart/2018/5/layout/IconCircleLabelList"/>
    <dgm:cxn modelId="{E76D8116-AC18-4209-AE35-3136F8901F48}" type="presParOf" srcId="{F8230692-AB79-47D5-A225-6F9F144FD92A}" destId="{B9321FE8-681B-48CC-B417-5FE323F2B21E}" srcOrd="4" destOrd="0" presId="urn:microsoft.com/office/officeart/2018/5/layout/IconCircleLabelList"/>
    <dgm:cxn modelId="{A8BBB466-29EC-4A51-85D9-68C127AC34C6}" type="presParOf" srcId="{B9321FE8-681B-48CC-B417-5FE323F2B21E}" destId="{CE97B9EA-F3BC-4B4C-9C77-00AAB0E1E5E5}" srcOrd="0" destOrd="0" presId="urn:microsoft.com/office/officeart/2018/5/layout/IconCircleLabelList"/>
    <dgm:cxn modelId="{E18AB4C2-5B9D-4AD6-98B5-9918C79DEE3C}" type="presParOf" srcId="{B9321FE8-681B-48CC-B417-5FE323F2B21E}" destId="{CBBF30BC-D285-4EDD-8ABF-F6582065DBE2}" srcOrd="1" destOrd="0" presId="urn:microsoft.com/office/officeart/2018/5/layout/IconCircleLabelList"/>
    <dgm:cxn modelId="{F72495F4-8DBC-451D-89F6-A5EA12C424F4}" type="presParOf" srcId="{B9321FE8-681B-48CC-B417-5FE323F2B21E}" destId="{BD03EA38-9A6E-4BDF-AD4E-A0F7121BB6B6}" srcOrd="2" destOrd="0" presId="urn:microsoft.com/office/officeart/2018/5/layout/IconCircleLabelList"/>
    <dgm:cxn modelId="{0F6422A9-C3C1-48E4-9EF5-FD42C56F9E22}" type="presParOf" srcId="{B9321FE8-681B-48CC-B417-5FE323F2B21E}" destId="{9D2EB683-2748-420D-8775-F849CA50E2C4}" srcOrd="3" destOrd="0" presId="urn:microsoft.com/office/officeart/2018/5/layout/IconCircleLabelList"/>
    <dgm:cxn modelId="{951BD8B6-D5E4-4361-B184-5A1137DC4A1D}" type="presParOf" srcId="{F8230692-AB79-47D5-A225-6F9F144FD92A}" destId="{B7AFC10C-EA8B-472C-ADA1-A4539B45DAED}" srcOrd="5" destOrd="0" presId="urn:microsoft.com/office/officeart/2018/5/layout/IconCircleLabelList"/>
    <dgm:cxn modelId="{5E1C05BF-D71A-42C3-8F6E-B63B89D14CEA}" type="presParOf" srcId="{F8230692-AB79-47D5-A225-6F9F144FD92A}" destId="{C3BECE53-96B4-49B6-BB27-8FC3C9016702}" srcOrd="6" destOrd="0" presId="urn:microsoft.com/office/officeart/2018/5/layout/IconCircleLabelList"/>
    <dgm:cxn modelId="{A65753A5-6ED4-4A46-9318-E3450CCD2CA7}" type="presParOf" srcId="{C3BECE53-96B4-49B6-BB27-8FC3C9016702}" destId="{A5A4F84D-7691-4CF4-AAF0-7EE31C74CBEB}" srcOrd="0" destOrd="0" presId="urn:microsoft.com/office/officeart/2018/5/layout/IconCircleLabelList"/>
    <dgm:cxn modelId="{E5B38362-F85E-47FE-8B7F-ACB80C6DD72D}" type="presParOf" srcId="{C3BECE53-96B4-49B6-BB27-8FC3C9016702}" destId="{C87FC26B-C682-4E9F-A4B5-5C5EAEC1169D}" srcOrd="1" destOrd="0" presId="urn:microsoft.com/office/officeart/2018/5/layout/IconCircleLabelList"/>
    <dgm:cxn modelId="{FF8B2669-88E3-4F6A-B411-3B2DBB2C689B}" type="presParOf" srcId="{C3BECE53-96B4-49B6-BB27-8FC3C9016702}" destId="{A0B0D307-3E22-4FBA-8F21-310A42E0394F}" srcOrd="2" destOrd="0" presId="urn:microsoft.com/office/officeart/2018/5/layout/IconCircleLabelList"/>
    <dgm:cxn modelId="{997DA984-B323-49DD-A19E-54B1B9484A7A}" type="presParOf" srcId="{C3BECE53-96B4-49B6-BB27-8FC3C9016702}" destId="{FEA71FAB-22ED-45DF-B40E-C20FF1C311C8}" srcOrd="3" destOrd="0" presId="urn:microsoft.com/office/officeart/2018/5/layout/IconCircleLabelList"/>
    <dgm:cxn modelId="{35316131-01AF-4000-9E11-04E3C0FC5355}" type="presParOf" srcId="{F8230692-AB79-47D5-A225-6F9F144FD92A}" destId="{8BF9B3B8-2B3A-470B-9FEF-DF74B5777814}" srcOrd="7" destOrd="0" presId="urn:microsoft.com/office/officeart/2018/5/layout/IconCircleLabelList"/>
    <dgm:cxn modelId="{A17D5EA7-2065-49D9-9AC6-E45328FF646F}" type="presParOf" srcId="{F8230692-AB79-47D5-A225-6F9F144FD92A}" destId="{A96EF35A-F49E-40F7-813A-0FD80CBD1B86}" srcOrd="8" destOrd="0" presId="urn:microsoft.com/office/officeart/2018/5/layout/IconCircleLabelList"/>
    <dgm:cxn modelId="{FABFCC0C-ACA8-44ED-81FF-AF39A201BA10}" type="presParOf" srcId="{A96EF35A-F49E-40F7-813A-0FD80CBD1B86}" destId="{6C7BB517-A6B7-4DB5-8E01-FCEA6967F5D0}" srcOrd="0" destOrd="0" presId="urn:microsoft.com/office/officeart/2018/5/layout/IconCircleLabelList"/>
    <dgm:cxn modelId="{17485B37-0527-4D08-BC6B-7C551346582E}" type="presParOf" srcId="{A96EF35A-F49E-40F7-813A-0FD80CBD1B86}" destId="{CD4299C8-DE59-42CF-B70F-4FE21D4F434D}" srcOrd="1" destOrd="0" presId="urn:microsoft.com/office/officeart/2018/5/layout/IconCircleLabelList"/>
    <dgm:cxn modelId="{CE0F4ED2-588D-4C67-AA26-0259733643B6}" type="presParOf" srcId="{A96EF35A-F49E-40F7-813A-0FD80CBD1B86}" destId="{E2E8137E-04A6-422E-BA5D-19C1A017F8ED}" srcOrd="2" destOrd="0" presId="urn:microsoft.com/office/officeart/2018/5/layout/IconCircleLabelList"/>
    <dgm:cxn modelId="{8A5D1A57-D5BF-47AB-8C33-4E83D23A4A70}" type="presParOf" srcId="{A96EF35A-F49E-40F7-813A-0FD80CBD1B86}" destId="{A8604E22-7837-4803-A750-D53D58C584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2A9182-AFF5-4C2F-BC00-639793CD31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FAEB57-0B7C-42A2-887B-7F857BA77504}">
      <dgm:prSet/>
      <dgm:spPr/>
      <dgm:t>
        <a:bodyPr/>
        <a:lstStyle/>
        <a:p>
          <a:r>
            <a:rPr lang="tr-TR"/>
            <a:t>If LHS of assignment is in RHS of an expression we can shorten</a:t>
          </a:r>
          <a:endParaRPr lang="en-US"/>
        </a:p>
      </dgm:t>
    </dgm:pt>
    <dgm:pt modelId="{2A419EC2-3D9C-41A9-8197-4E7F3CCF652E}" type="parTrans" cxnId="{290AFFEE-1B27-4D19-8B90-338AF4F18CAD}">
      <dgm:prSet/>
      <dgm:spPr/>
      <dgm:t>
        <a:bodyPr/>
        <a:lstStyle/>
        <a:p>
          <a:endParaRPr lang="en-US"/>
        </a:p>
      </dgm:t>
    </dgm:pt>
    <dgm:pt modelId="{FAB934B6-7F63-461B-8BC2-B51E45A56BCF}" type="sibTrans" cxnId="{290AFFEE-1B27-4D19-8B90-338AF4F18CAD}">
      <dgm:prSet/>
      <dgm:spPr/>
      <dgm:t>
        <a:bodyPr/>
        <a:lstStyle/>
        <a:p>
          <a:endParaRPr lang="en-US"/>
        </a:p>
      </dgm:t>
    </dgm:pt>
    <dgm:pt modelId="{08016B47-8B9A-43ED-8D48-D970834FE8E7}">
      <dgm:prSet/>
      <dgm:spPr/>
      <dgm:t>
        <a:bodyPr/>
        <a:lstStyle/>
        <a:p>
          <a:r>
            <a:rPr lang="tr-TR"/>
            <a:t>sum=0</a:t>
          </a:r>
          <a:endParaRPr lang="en-US"/>
        </a:p>
      </dgm:t>
    </dgm:pt>
    <dgm:pt modelId="{DC402326-9BCE-4D1D-8325-9A724E3A6DF4}" type="parTrans" cxnId="{DC6AF40B-2C36-44AF-A3B2-4E314D095EDB}">
      <dgm:prSet/>
      <dgm:spPr/>
      <dgm:t>
        <a:bodyPr/>
        <a:lstStyle/>
        <a:p>
          <a:endParaRPr lang="en-US"/>
        </a:p>
      </dgm:t>
    </dgm:pt>
    <dgm:pt modelId="{90433195-F189-48B8-9ABF-E8B3F5DD7C0D}" type="sibTrans" cxnId="{DC6AF40B-2C36-44AF-A3B2-4E314D095EDB}">
      <dgm:prSet/>
      <dgm:spPr/>
      <dgm:t>
        <a:bodyPr/>
        <a:lstStyle/>
        <a:p>
          <a:endParaRPr lang="en-US"/>
        </a:p>
      </dgm:t>
    </dgm:pt>
    <dgm:pt modelId="{9963459B-2886-4C46-8346-7082CC6FE522}">
      <dgm:prSet/>
      <dgm:spPr/>
      <dgm:t>
        <a:bodyPr/>
        <a:lstStyle/>
        <a:p>
          <a:r>
            <a:rPr lang="tr-TR"/>
            <a:t>sum+=number </a:t>
          </a:r>
          <a:r>
            <a:rPr lang="tr-TR">
              <a:sym typeface="Wingdings" panose="05000000000000000000" pitchFamily="2" charset="2"/>
            </a:rPr>
            <a:t></a:t>
          </a:r>
          <a:r>
            <a:rPr lang="tr-TR"/>
            <a:t>sum=sum+number</a:t>
          </a:r>
          <a:endParaRPr lang="en-US"/>
        </a:p>
      </dgm:t>
    </dgm:pt>
    <dgm:pt modelId="{B69F7738-E317-45D9-B9A5-49FDC791A8C5}" type="parTrans" cxnId="{12F4296F-FE8D-49D9-BDDA-306A8A2A3467}">
      <dgm:prSet/>
      <dgm:spPr/>
      <dgm:t>
        <a:bodyPr/>
        <a:lstStyle/>
        <a:p>
          <a:endParaRPr lang="en-US"/>
        </a:p>
      </dgm:t>
    </dgm:pt>
    <dgm:pt modelId="{CEEEE2DC-66C8-4016-81D4-1862FADCD98E}" type="sibTrans" cxnId="{12F4296F-FE8D-49D9-BDDA-306A8A2A3467}">
      <dgm:prSet/>
      <dgm:spPr/>
      <dgm:t>
        <a:bodyPr/>
        <a:lstStyle/>
        <a:p>
          <a:endParaRPr lang="en-US"/>
        </a:p>
      </dgm:t>
    </dgm:pt>
    <dgm:pt modelId="{E787C538-2427-4D90-9847-AE03B131A0CE}">
      <dgm:prSet/>
      <dgm:spPr/>
      <dgm:t>
        <a:bodyPr/>
        <a:lstStyle/>
        <a:p>
          <a:r>
            <a:rPr lang="tr-TR"/>
            <a:t>sum-=number </a:t>
          </a:r>
          <a:r>
            <a:rPr lang="tr-TR">
              <a:sym typeface="Wingdings" panose="05000000000000000000" pitchFamily="2" charset="2"/>
            </a:rPr>
            <a:t></a:t>
          </a:r>
          <a:r>
            <a:rPr lang="tr-TR"/>
            <a:t>sum=sum-number</a:t>
          </a:r>
          <a:endParaRPr lang="en-US"/>
        </a:p>
      </dgm:t>
    </dgm:pt>
    <dgm:pt modelId="{233E3E7B-C62B-4C47-AD12-F87FF064A600}" type="parTrans" cxnId="{EFC448EB-BC58-437D-9CE8-7CDC2A338A22}">
      <dgm:prSet/>
      <dgm:spPr/>
      <dgm:t>
        <a:bodyPr/>
        <a:lstStyle/>
        <a:p>
          <a:endParaRPr lang="en-US"/>
        </a:p>
      </dgm:t>
    </dgm:pt>
    <dgm:pt modelId="{A0631469-FC28-4DAC-8ED4-52379B68CE0F}" type="sibTrans" cxnId="{EFC448EB-BC58-437D-9CE8-7CDC2A338A22}">
      <dgm:prSet/>
      <dgm:spPr/>
      <dgm:t>
        <a:bodyPr/>
        <a:lstStyle/>
        <a:p>
          <a:endParaRPr lang="en-US"/>
        </a:p>
      </dgm:t>
    </dgm:pt>
    <dgm:pt modelId="{18603A60-554F-4A15-92D6-4524D7520E9B}">
      <dgm:prSet/>
      <dgm:spPr/>
      <dgm:t>
        <a:bodyPr/>
        <a:lstStyle/>
        <a:p>
          <a:r>
            <a:rPr lang="tr-TR"/>
            <a:t>sum*=number </a:t>
          </a:r>
          <a:r>
            <a:rPr lang="tr-TR">
              <a:sym typeface="Wingdings" panose="05000000000000000000" pitchFamily="2" charset="2"/>
            </a:rPr>
            <a:t></a:t>
          </a:r>
          <a:r>
            <a:rPr lang="tr-TR"/>
            <a:t>sum=sum*number</a:t>
          </a:r>
          <a:endParaRPr lang="en-US"/>
        </a:p>
      </dgm:t>
    </dgm:pt>
    <dgm:pt modelId="{58F1D386-FC19-4BE4-A341-FF1B1FEE4D11}" type="parTrans" cxnId="{CB80B371-6D55-4E32-AAF8-2A05562A91A5}">
      <dgm:prSet/>
      <dgm:spPr/>
      <dgm:t>
        <a:bodyPr/>
        <a:lstStyle/>
        <a:p>
          <a:endParaRPr lang="en-US"/>
        </a:p>
      </dgm:t>
    </dgm:pt>
    <dgm:pt modelId="{4A0BC7E7-8A37-4BC8-9FD5-804EDCA55B23}" type="sibTrans" cxnId="{CB80B371-6D55-4E32-AAF8-2A05562A91A5}">
      <dgm:prSet/>
      <dgm:spPr/>
      <dgm:t>
        <a:bodyPr/>
        <a:lstStyle/>
        <a:p>
          <a:endParaRPr lang="en-US"/>
        </a:p>
      </dgm:t>
    </dgm:pt>
    <dgm:pt modelId="{133B8ACD-D68E-4631-BB4A-BAC2EC90CF79}">
      <dgm:prSet/>
      <dgm:spPr/>
      <dgm:t>
        <a:bodyPr/>
        <a:lstStyle/>
        <a:p>
          <a:r>
            <a:rPr lang="tr-TR"/>
            <a:t>sum/=number </a:t>
          </a:r>
          <a:r>
            <a:rPr lang="tr-TR">
              <a:sym typeface="Wingdings" panose="05000000000000000000" pitchFamily="2" charset="2"/>
            </a:rPr>
            <a:t></a:t>
          </a:r>
          <a:r>
            <a:rPr lang="tr-TR"/>
            <a:t>sum=sum/number</a:t>
          </a:r>
          <a:endParaRPr lang="en-US"/>
        </a:p>
      </dgm:t>
    </dgm:pt>
    <dgm:pt modelId="{50D5D58E-D5C5-46F0-BAC5-91C0AA0B2711}" type="parTrans" cxnId="{76E0E7DB-3E1E-4F8D-8147-5D0FE17AE2AB}">
      <dgm:prSet/>
      <dgm:spPr/>
      <dgm:t>
        <a:bodyPr/>
        <a:lstStyle/>
        <a:p>
          <a:endParaRPr lang="en-US"/>
        </a:p>
      </dgm:t>
    </dgm:pt>
    <dgm:pt modelId="{B7029182-6A50-4BCF-9E81-26A2F2A72622}" type="sibTrans" cxnId="{76E0E7DB-3E1E-4F8D-8147-5D0FE17AE2AB}">
      <dgm:prSet/>
      <dgm:spPr/>
      <dgm:t>
        <a:bodyPr/>
        <a:lstStyle/>
        <a:p>
          <a:endParaRPr lang="en-US"/>
        </a:p>
      </dgm:t>
    </dgm:pt>
    <dgm:pt modelId="{0AC01FF1-3B7B-CD46-99AB-BFCA4F473104}" type="pres">
      <dgm:prSet presAssocID="{152A9182-AFF5-4C2F-BC00-639793CD31BA}" presName="linear" presStyleCnt="0">
        <dgm:presLayoutVars>
          <dgm:animLvl val="lvl"/>
          <dgm:resizeHandles val="exact"/>
        </dgm:presLayoutVars>
      </dgm:prSet>
      <dgm:spPr/>
    </dgm:pt>
    <dgm:pt modelId="{68E1CEFC-EC53-B84E-9FFD-BDB79DE25F0B}" type="pres">
      <dgm:prSet presAssocID="{EFFAEB57-0B7C-42A2-887B-7F857BA7750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4240B85-5E3A-0444-B5A0-9165A79089FB}" type="pres">
      <dgm:prSet presAssocID="{FAB934B6-7F63-461B-8BC2-B51E45A56BCF}" presName="spacer" presStyleCnt="0"/>
      <dgm:spPr/>
    </dgm:pt>
    <dgm:pt modelId="{F18B033F-E430-7D45-9D9B-7A7A534C9DBE}" type="pres">
      <dgm:prSet presAssocID="{08016B47-8B9A-43ED-8D48-D970834FE8E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325911B-C81C-9043-9946-E97479091E6C}" type="pres">
      <dgm:prSet presAssocID="{90433195-F189-48B8-9ABF-E8B3F5DD7C0D}" presName="spacer" presStyleCnt="0"/>
      <dgm:spPr/>
    </dgm:pt>
    <dgm:pt modelId="{D8C79563-B221-5041-85B6-9AA8B874C260}" type="pres">
      <dgm:prSet presAssocID="{9963459B-2886-4C46-8346-7082CC6FE52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5FC48E6-EAFE-9344-89B2-406E1F819200}" type="pres">
      <dgm:prSet presAssocID="{CEEEE2DC-66C8-4016-81D4-1862FADCD98E}" presName="spacer" presStyleCnt="0"/>
      <dgm:spPr/>
    </dgm:pt>
    <dgm:pt modelId="{632868FA-5EF1-0840-BA74-0671986C5F18}" type="pres">
      <dgm:prSet presAssocID="{E787C538-2427-4D90-9847-AE03B131A0C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D380B1F-0FD8-6143-AD47-50E371D91622}" type="pres">
      <dgm:prSet presAssocID="{A0631469-FC28-4DAC-8ED4-52379B68CE0F}" presName="spacer" presStyleCnt="0"/>
      <dgm:spPr/>
    </dgm:pt>
    <dgm:pt modelId="{A2EECDF0-E21B-4A40-A767-961F7A757E37}" type="pres">
      <dgm:prSet presAssocID="{18603A60-554F-4A15-92D6-4524D7520E9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2105387-6184-EE48-BF0F-F21988199930}" type="pres">
      <dgm:prSet presAssocID="{4A0BC7E7-8A37-4BC8-9FD5-804EDCA55B23}" presName="spacer" presStyleCnt="0"/>
      <dgm:spPr/>
    </dgm:pt>
    <dgm:pt modelId="{22E11911-22F6-E24B-9A75-A7AD855A7786}" type="pres">
      <dgm:prSet presAssocID="{133B8ACD-D68E-4631-BB4A-BAC2EC90CF7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C6AF40B-2C36-44AF-A3B2-4E314D095EDB}" srcId="{152A9182-AFF5-4C2F-BC00-639793CD31BA}" destId="{08016B47-8B9A-43ED-8D48-D970834FE8E7}" srcOrd="1" destOrd="0" parTransId="{DC402326-9BCE-4D1D-8325-9A724E3A6DF4}" sibTransId="{90433195-F189-48B8-9ABF-E8B3F5DD7C0D}"/>
    <dgm:cxn modelId="{01197D63-58B3-6040-9E8D-D969B6DEA2B1}" type="presOf" srcId="{9963459B-2886-4C46-8346-7082CC6FE522}" destId="{D8C79563-B221-5041-85B6-9AA8B874C260}" srcOrd="0" destOrd="0" presId="urn:microsoft.com/office/officeart/2005/8/layout/vList2"/>
    <dgm:cxn modelId="{0555B86B-0219-6F4C-826C-77B2335FB846}" type="presOf" srcId="{152A9182-AFF5-4C2F-BC00-639793CD31BA}" destId="{0AC01FF1-3B7B-CD46-99AB-BFCA4F473104}" srcOrd="0" destOrd="0" presId="urn:microsoft.com/office/officeart/2005/8/layout/vList2"/>
    <dgm:cxn modelId="{12F4296F-FE8D-49D9-BDDA-306A8A2A3467}" srcId="{152A9182-AFF5-4C2F-BC00-639793CD31BA}" destId="{9963459B-2886-4C46-8346-7082CC6FE522}" srcOrd="2" destOrd="0" parTransId="{B69F7738-E317-45D9-B9A5-49FDC791A8C5}" sibTransId="{CEEEE2DC-66C8-4016-81D4-1862FADCD98E}"/>
    <dgm:cxn modelId="{CB80B371-6D55-4E32-AAF8-2A05562A91A5}" srcId="{152A9182-AFF5-4C2F-BC00-639793CD31BA}" destId="{18603A60-554F-4A15-92D6-4524D7520E9B}" srcOrd="4" destOrd="0" parTransId="{58F1D386-FC19-4BE4-A341-FF1B1FEE4D11}" sibTransId="{4A0BC7E7-8A37-4BC8-9FD5-804EDCA55B23}"/>
    <dgm:cxn modelId="{1C6EF851-E1F0-084E-88A8-584F56FDC11D}" type="presOf" srcId="{EFFAEB57-0B7C-42A2-887B-7F857BA77504}" destId="{68E1CEFC-EC53-B84E-9FFD-BDB79DE25F0B}" srcOrd="0" destOrd="0" presId="urn:microsoft.com/office/officeart/2005/8/layout/vList2"/>
    <dgm:cxn modelId="{AD32A6A1-3C0E-EF4A-B52B-23EC00554F42}" type="presOf" srcId="{08016B47-8B9A-43ED-8D48-D970834FE8E7}" destId="{F18B033F-E430-7D45-9D9B-7A7A534C9DBE}" srcOrd="0" destOrd="0" presId="urn:microsoft.com/office/officeart/2005/8/layout/vList2"/>
    <dgm:cxn modelId="{F41D8CA6-7EE3-1840-994C-E6CEB4F4C1B8}" type="presOf" srcId="{18603A60-554F-4A15-92D6-4524D7520E9B}" destId="{A2EECDF0-E21B-4A40-A767-961F7A757E37}" srcOrd="0" destOrd="0" presId="urn:microsoft.com/office/officeart/2005/8/layout/vList2"/>
    <dgm:cxn modelId="{DAE966AC-3254-3449-8AE9-C2EC4B14424E}" type="presOf" srcId="{E787C538-2427-4D90-9847-AE03B131A0CE}" destId="{632868FA-5EF1-0840-BA74-0671986C5F18}" srcOrd="0" destOrd="0" presId="urn:microsoft.com/office/officeart/2005/8/layout/vList2"/>
    <dgm:cxn modelId="{4D712FC0-DA47-3E41-8605-986FD8D2F20A}" type="presOf" srcId="{133B8ACD-D68E-4631-BB4A-BAC2EC90CF79}" destId="{22E11911-22F6-E24B-9A75-A7AD855A7786}" srcOrd="0" destOrd="0" presId="urn:microsoft.com/office/officeart/2005/8/layout/vList2"/>
    <dgm:cxn modelId="{76E0E7DB-3E1E-4F8D-8147-5D0FE17AE2AB}" srcId="{152A9182-AFF5-4C2F-BC00-639793CD31BA}" destId="{133B8ACD-D68E-4631-BB4A-BAC2EC90CF79}" srcOrd="5" destOrd="0" parTransId="{50D5D58E-D5C5-46F0-BAC5-91C0AA0B2711}" sibTransId="{B7029182-6A50-4BCF-9E81-26A2F2A72622}"/>
    <dgm:cxn modelId="{EFC448EB-BC58-437D-9CE8-7CDC2A338A22}" srcId="{152A9182-AFF5-4C2F-BC00-639793CD31BA}" destId="{E787C538-2427-4D90-9847-AE03B131A0CE}" srcOrd="3" destOrd="0" parTransId="{233E3E7B-C62B-4C47-AD12-F87FF064A600}" sibTransId="{A0631469-FC28-4DAC-8ED4-52379B68CE0F}"/>
    <dgm:cxn modelId="{290AFFEE-1B27-4D19-8B90-338AF4F18CAD}" srcId="{152A9182-AFF5-4C2F-BC00-639793CD31BA}" destId="{EFFAEB57-0B7C-42A2-887B-7F857BA77504}" srcOrd="0" destOrd="0" parTransId="{2A419EC2-3D9C-41A9-8197-4E7F3CCF652E}" sibTransId="{FAB934B6-7F63-461B-8BC2-B51E45A56BCF}"/>
    <dgm:cxn modelId="{F13F3322-DFB6-D441-840D-C8D7C55E3BFE}" type="presParOf" srcId="{0AC01FF1-3B7B-CD46-99AB-BFCA4F473104}" destId="{68E1CEFC-EC53-B84E-9FFD-BDB79DE25F0B}" srcOrd="0" destOrd="0" presId="urn:microsoft.com/office/officeart/2005/8/layout/vList2"/>
    <dgm:cxn modelId="{5A81AC5A-1A98-DD48-88E9-72701EC75B99}" type="presParOf" srcId="{0AC01FF1-3B7B-CD46-99AB-BFCA4F473104}" destId="{64240B85-5E3A-0444-B5A0-9165A79089FB}" srcOrd="1" destOrd="0" presId="urn:microsoft.com/office/officeart/2005/8/layout/vList2"/>
    <dgm:cxn modelId="{98D9E978-0C42-9245-878E-14D3E79181FA}" type="presParOf" srcId="{0AC01FF1-3B7B-CD46-99AB-BFCA4F473104}" destId="{F18B033F-E430-7D45-9D9B-7A7A534C9DBE}" srcOrd="2" destOrd="0" presId="urn:microsoft.com/office/officeart/2005/8/layout/vList2"/>
    <dgm:cxn modelId="{C1B6A62D-DCA1-0F4C-AC7F-BE275240F7EB}" type="presParOf" srcId="{0AC01FF1-3B7B-CD46-99AB-BFCA4F473104}" destId="{5325911B-C81C-9043-9946-E97479091E6C}" srcOrd="3" destOrd="0" presId="urn:microsoft.com/office/officeart/2005/8/layout/vList2"/>
    <dgm:cxn modelId="{1F292178-9AB8-4A49-B57A-F82B18F54716}" type="presParOf" srcId="{0AC01FF1-3B7B-CD46-99AB-BFCA4F473104}" destId="{D8C79563-B221-5041-85B6-9AA8B874C260}" srcOrd="4" destOrd="0" presId="urn:microsoft.com/office/officeart/2005/8/layout/vList2"/>
    <dgm:cxn modelId="{2C8C1E1B-A176-A84B-89B3-FACAAD2DC5BF}" type="presParOf" srcId="{0AC01FF1-3B7B-CD46-99AB-BFCA4F473104}" destId="{75FC48E6-EAFE-9344-89B2-406E1F819200}" srcOrd="5" destOrd="0" presId="urn:microsoft.com/office/officeart/2005/8/layout/vList2"/>
    <dgm:cxn modelId="{67F5905F-407A-CF47-8278-546913E8A56E}" type="presParOf" srcId="{0AC01FF1-3B7B-CD46-99AB-BFCA4F473104}" destId="{632868FA-5EF1-0840-BA74-0671986C5F18}" srcOrd="6" destOrd="0" presId="urn:microsoft.com/office/officeart/2005/8/layout/vList2"/>
    <dgm:cxn modelId="{CC1D492D-EEA8-9742-B9D7-8C76A3971783}" type="presParOf" srcId="{0AC01FF1-3B7B-CD46-99AB-BFCA4F473104}" destId="{FD380B1F-0FD8-6143-AD47-50E371D91622}" srcOrd="7" destOrd="0" presId="urn:microsoft.com/office/officeart/2005/8/layout/vList2"/>
    <dgm:cxn modelId="{FC3A5A19-2497-0349-8A41-CD610D81E4C9}" type="presParOf" srcId="{0AC01FF1-3B7B-CD46-99AB-BFCA4F473104}" destId="{A2EECDF0-E21B-4A40-A767-961F7A757E37}" srcOrd="8" destOrd="0" presId="urn:microsoft.com/office/officeart/2005/8/layout/vList2"/>
    <dgm:cxn modelId="{072B0B4B-AB2F-B245-810C-91C303E280F0}" type="presParOf" srcId="{0AC01FF1-3B7B-CD46-99AB-BFCA4F473104}" destId="{D2105387-6184-EE48-BF0F-F21988199930}" srcOrd="9" destOrd="0" presId="urn:microsoft.com/office/officeart/2005/8/layout/vList2"/>
    <dgm:cxn modelId="{3DD75FD5-D355-394A-A0CB-34AD8951E2CF}" type="presParOf" srcId="{0AC01FF1-3B7B-CD46-99AB-BFCA4F473104}" destId="{22E11911-22F6-E24B-9A75-A7AD855A778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80654-DBF4-429B-B5C3-03FFF3E9F998}">
      <dsp:nvSpPr>
        <dsp:cNvPr id="0" name=""/>
        <dsp:cNvSpPr/>
      </dsp:nvSpPr>
      <dsp:spPr>
        <a:xfrm>
          <a:off x="548934" y="891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0F8C6-185D-4B7C-8824-F63A90A87C8B}">
      <dsp:nvSpPr>
        <dsp:cNvPr id="0" name=""/>
        <dsp:cNvSpPr/>
      </dsp:nvSpPr>
      <dsp:spPr>
        <a:xfrm>
          <a:off x="762368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A1489-8CF7-4E70-B81C-CC2D51FF01E5}">
      <dsp:nvSpPr>
        <dsp:cNvPr id="0" name=""/>
        <dsp:cNvSpPr/>
      </dsp:nvSpPr>
      <dsp:spPr>
        <a:xfrm>
          <a:off x="228784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/>
            <a:t>while </a:t>
          </a:r>
          <a:r>
            <a:rPr lang="en-US" sz="2200" kern="1200"/>
            <a:t>statement</a:t>
          </a:r>
        </a:p>
      </dsp:txBody>
      <dsp:txXfrm>
        <a:off x="228784" y="1314328"/>
        <a:ext cx="1641796" cy="656718"/>
      </dsp:txXfrm>
    </dsp:sp>
    <dsp:sp modelId="{E1EC199E-5051-49F6-B669-7A86D2CADF25}">
      <dsp:nvSpPr>
        <dsp:cNvPr id="0" name=""/>
        <dsp:cNvSpPr/>
      </dsp:nvSpPr>
      <dsp:spPr>
        <a:xfrm>
          <a:off x="2478046" y="891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FDCCF-1242-493A-BEC6-2B428713A105}">
      <dsp:nvSpPr>
        <dsp:cNvPr id="0" name=""/>
        <dsp:cNvSpPr/>
      </dsp:nvSpPr>
      <dsp:spPr>
        <a:xfrm>
          <a:off x="2200060" y="52914"/>
          <a:ext cx="1527265" cy="827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30000" b="-30000"/>
          </a:stretch>
        </a:blipFill>
        <a:ln w="12700" cap="flat" cmpd="sng" algn="ctr">
          <a:noFill/>
          <a:prstDash val="solid"/>
          <a:miter lim="800000"/>
        </a:ln>
        <a:effectLst>
          <a:outerShdw blurRad="190500" dist="50800" dir="5400000" algn="ctr" rotWithShape="0">
            <a:srgbClr val="7030A0"/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19770-7243-4696-899F-1599D68D2DBC}">
      <dsp:nvSpPr>
        <dsp:cNvPr id="0" name=""/>
        <dsp:cNvSpPr/>
      </dsp:nvSpPr>
      <dsp:spPr>
        <a:xfrm>
          <a:off x="2157895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/>
            <a:t>for</a:t>
          </a:r>
          <a:r>
            <a:rPr lang="en-US" sz="2200" kern="1200" dirty="0"/>
            <a:t> statement</a:t>
          </a:r>
        </a:p>
      </dsp:txBody>
      <dsp:txXfrm>
        <a:off x="2157895" y="1314328"/>
        <a:ext cx="1641796" cy="656718"/>
      </dsp:txXfrm>
    </dsp:sp>
    <dsp:sp modelId="{CE97B9EA-F3BC-4B4C-9C77-00AAB0E1E5E5}">
      <dsp:nvSpPr>
        <dsp:cNvPr id="0" name=""/>
        <dsp:cNvSpPr/>
      </dsp:nvSpPr>
      <dsp:spPr>
        <a:xfrm>
          <a:off x="4407157" y="891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F30BC-D285-4EDD-8ABF-F6582065DBE2}">
      <dsp:nvSpPr>
        <dsp:cNvPr id="0" name=""/>
        <dsp:cNvSpPr/>
      </dsp:nvSpPr>
      <dsp:spPr>
        <a:xfrm>
          <a:off x="4620591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EB683-2748-420D-8775-F849CA50E2C4}">
      <dsp:nvSpPr>
        <dsp:cNvPr id="0" name=""/>
        <dsp:cNvSpPr/>
      </dsp:nvSpPr>
      <dsp:spPr>
        <a:xfrm>
          <a:off x="4087007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/>
            <a:t>break</a:t>
          </a:r>
          <a:r>
            <a:rPr lang="en-US" sz="2200" kern="1200"/>
            <a:t> statement</a:t>
          </a:r>
        </a:p>
      </dsp:txBody>
      <dsp:txXfrm>
        <a:off x="4087007" y="1314328"/>
        <a:ext cx="1641796" cy="656718"/>
      </dsp:txXfrm>
    </dsp:sp>
    <dsp:sp modelId="{A5A4F84D-7691-4CF4-AAF0-7EE31C74CBEB}">
      <dsp:nvSpPr>
        <dsp:cNvPr id="0" name=""/>
        <dsp:cNvSpPr/>
      </dsp:nvSpPr>
      <dsp:spPr>
        <a:xfrm>
          <a:off x="6336268" y="891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FC26B-C682-4E9F-A4B5-5C5EAEC1169D}">
      <dsp:nvSpPr>
        <dsp:cNvPr id="0" name=""/>
        <dsp:cNvSpPr/>
      </dsp:nvSpPr>
      <dsp:spPr>
        <a:xfrm>
          <a:off x="6549702" y="214324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71FAB-22ED-45DF-B40E-C20FF1C311C8}">
      <dsp:nvSpPr>
        <dsp:cNvPr id="0" name=""/>
        <dsp:cNvSpPr/>
      </dsp:nvSpPr>
      <dsp:spPr>
        <a:xfrm>
          <a:off x="6016118" y="1314328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/>
            <a:t>continue</a:t>
          </a:r>
          <a:r>
            <a:rPr lang="en-US" sz="2200" kern="1200"/>
            <a:t> statement</a:t>
          </a:r>
        </a:p>
      </dsp:txBody>
      <dsp:txXfrm>
        <a:off x="6016118" y="1314328"/>
        <a:ext cx="1641796" cy="656718"/>
      </dsp:txXfrm>
    </dsp:sp>
    <dsp:sp modelId="{6C7BB517-A6B7-4DB5-8E01-FCEA6967F5D0}">
      <dsp:nvSpPr>
        <dsp:cNvPr id="0" name=""/>
        <dsp:cNvSpPr/>
      </dsp:nvSpPr>
      <dsp:spPr>
        <a:xfrm>
          <a:off x="3442601" y="2381496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299C8-DE59-42CF-B70F-4FE21D4F434D}">
      <dsp:nvSpPr>
        <dsp:cNvPr id="0" name=""/>
        <dsp:cNvSpPr/>
      </dsp:nvSpPr>
      <dsp:spPr>
        <a:xfrm>
          <a:off x="3656035" y="2594930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04E22-7837-4803-A750-D53D58C584FE}">
      <dsp:nvSpPr>
        <dsp:cNvPr id="0" name=""/>
        <dsp:cNvSpPr/>
      </dsp:nvSpPr>
      <dsp:spPr>
        <a:xfrm>
          <a:off x="3122451" y="369493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Nested loops</a:t>
          </a:r>
        </a:p>
      </dsp:txBody>
      <dsp:txXfrm>
        <a:off x="3122451" y="3694934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1CEFC-EC53-B84E-9FFD-BDB79DE25F0B}">
      <dsp:nvSpPr>
        <dsp:cNvPr id="0" name=""/>
        <dsp:cNvSpPr/>
      </dsp:nvSpPr>
      <dsp:spPr>
        <a:xfrm>
          <a:off x="0" y="82122"/>
          <a:ext cx="4817176" cy="772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If LHS of assignment is in RHS of an expression we can shorten</a:t>
          </a:r>
          <a:endParaRPr lang="en-US" sz="2000" kern="1200"/>
        </a:p>
      </dsp:txBody>
      <dsp:txXfrm>
        <a:off x="37696" y="119818"/>
        <a:ext cx="4741784" cy="696808"/>
      </dsp:txXfrm>
    </dsp:sp>
    <dsp:sp modelId="{F18B033F-E430-7D45-9D9B-7A7A534C9DBE}">
      <dsp:nvSpPr>
        <dsp:cNvPr id="0" name=""/>
        <dsp:cNvSpPr/>
      </dsp:nvSpPr>
      <dsp:spPr>
        <a:xfrm>
          <a:off x="0" y="911922"/>
          <a:ext cx="4817176" cy="772200"/>
        </a:xfrm>
        <a:prstGeom prst="roundRect">
          <a:avLst/>
        </a:prstGeom>
        <a:solidFill>
          <a:schemeClr val="accent5">
            <a:hueOff val="1028567"/>
            <a:satOff val="2350"/>
            <a:lumOff val="-6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sum=0</a:t>
          </a:r>
          <a:endParaRPr lang="en-US" sz="2000" kern="1200"/>
        </a:p>
      </dsp:txBody>
      <dsp:txXfrm>
        <a:off x="37696" y="949618"/>
        <a:ext cx="4741784" cy="696808"/>
      </dsp:txXfrm>
    </dsp:sp>
    <dsp:sp modelId="{D8C79563-B221-5041-85B6-9AA8B874C260}">
      <dsp:nvSpPr>
        <dsp:cNvPr id="0" name=""/>
        <dsp:cNvSpPr/>
      </dsp:nvSpPr>
      <dsp:spPr>
        <a:xfrm>
          <a:off x="0" y="1741722"/>
          <a:ext cx="4817176" cy="772200"/>
        </a:xfrm>
        <a:prstGeom prst="roundRect">
          <a:avLst/>
        </a:prstGeom>
        <a:solidFill>
          <a:schemeClr val="accent5">
            <a:hueOff val="2057134"/>
            <a:satOff val="4699"/>
            <a:lumOff val="-13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sum+=number </a:t>
          </a:r>
          <a:r>
            <a:rPr lang="tr-TR" sz="2000" kern="1200">
              <a:sym typeface="Wingdings" panose="05000000000000000000" pitchFamily="2" charset="2"/>
            </a:rPr>
            <a:t></a:t>
          </a:r>
          <a:r>
            <a:rPr lang="tr-TR" sz="2000" kern="1200"/>
            <a:t>sum=sum+number</a:t>
          </a:r>
          <a:endParaRPr lang="en-US" sz="2000" kern="1200"/>
        </a:p>
      </dsp:txBody>
      <dsp:txXfrm>
        <a:off x="37696" y="1779418"/>
        <a:ext cx="4741784" cy="696808"/>
      </dsp:txXfrm>
    </dsp:sp>
    <dsp:sp modelId="{632868FA-5EF1-0840-BA74-0671986C5F18}">
      <dsp:nvSpPr>
        <dsp:cNvPr id="0" name=""/>
        <dsp:cNvSpPr/>
      </dsp:nvSpPr>
      <dsp:spPr>
        <a:xfrm>
          <a:off x="0" y="2571522"/>
          <a:ext cx="4817176" cy="772200"/>
        </a:xfrm>
        <a:prstGeom prst="roundRect">
          <a:avLst/>
        </a:prstGeom>
        <a:solidFill>
          <a:schemeClr val="accent5">
            <a:hueOff val="3085702"/>
            <a:satOff val="7049"/>
            <a:lumOff val="-19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sum-=number </a:t>
          </a:r>
          <a:r>
            <a:rPr lang="tr-TR" sz="2000" kern="1200">
              <a:sym typeface="Wingdings" panose="05000000000000000000" pitchFamily="2" charset="2"/>
            </a:rPr>
            <a:t></a:t>
          </a:r>
          <a:r>
            <a:rPr lang="tr-TR" sz="2000" kern="1200"/>
            <a:t>sum=sum-number</a:t>
          </a:r>
          <a:endParaRPr lang="en-US" sz="2000" kern="1200"/>
        </a:p>
      </dsp:txBody>
      <dsp:txXfrm>
        <a:off x="37696" y="2609218"/>
        <a:ext cx="4741784" cy="696808"/>
      </dsp:txXfrm>
    </dsp:sp>
    <dsp:sp modelId="{A2EECDF0-E21B-4A40-A767-961F7A757E37}">
      <dsp:nvSpPr>
        <dsp:cNvPr id="0" name=""/>
        <dsp:cNvSpPr/>
      </dsp:nvSpPr>
      <dsp:spPr>
        <a:xfrm>
          <a:off x="0" y="3401322"/>
          <a:ext cx="4817176" cy="772200"/>
        </a:xfrm>
        <a:prstGeom prst="roundRect">
          <a:avLst/>
        </a:prstGeom>
        <a:solidFill>
          <a:schemeClr val="accent5">
            <a:hueOff val="4114269"/>
            <a:satOff val="9398"/>
            <a:lumOff val="-26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sum*=number </a:t>
          </a:r>
          <a:r>
            <a:rPr lang="tr-TR" sz="2000" kern="1200">
              <a:sym typeface="Wingdings" panose="05000000000000000000" pitchFamily="2" charset="2"/>
            </a:rPr>
            <a:t></a:t>
          </a:r>
          <a:r>
            <a:rPr lang="tr-TR" sz="2000" kern="1200"/>
            <a:t>sum=sum*number</a:t>
          </a:r>
          <a:endParaRPr lang="en-US" sz="2000" kern="1200"/>
        </a:p>
      </dsp:txBody>
      <dsp:txXfrm>
        <a:off x="37696" y="3439018"/>
        <a:ext cx="4741784" cy="696808"/>
      </dsp:txXfrm>
    </dsp:sp>
    <dsp:sp modelId="{22E11911-22F6-E24B-9A75-A7AD855A7786}">
      <dsp:nvSpPr>
        <dsp:cNvPr id="0" name=""/>
        <dsp:cNvSpPr/>
      </dsp:nvSpPr>
      <dsp:spPr>
        <a:xfrm>
          <a:off x="0" y="4231122"/>
          <a:ext cx="4817176" cy="772200"/>
        </a:xfrm>
        <a:prstGeom prst="roundRect">
          <a:avLst/>
        </a:prstGeom>
        <a:solidFill>
          <a:schemeClr val="accent5">
            <a:hueOff val="5142836"/>
            <a:satOff val="11748"/>
            <a:lumOff val="-3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kern="1200"/>
            <a:t>sum/=number </a:t>
          </a:r>
          <a:r>
            <a:rPr lang="tr-TR" sz="2000" kern="1200">
              <a:sym typeface="Wingdings" panose="05000000000000000000" pitchFamily="2" charset="2"/>
            </a:rPr>
            <a:t></a:t>
          </a:r>
          <a:r>
            <a:rPr lang="tr-TR" sz="2000" kern="1200"/>
            <a:t>sum=sum/number</a:t>
          </a:r>
          <a:endParaRPr lang="en-US" sz="2000" kern="1200"/>
        </a:p>
      </dsp:txBody>
      <dsp:txXfrm>
        <a:off x="37696" y="4268818"/>
        <a:ext cx="4741784" cy="69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D37EF30-CABF-4AC2-81D6-4EF23BB49E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ITCS Computer Programming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FD9C3EF7-3DBA-493B-9FFF-05FAD133E1A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CC61A771-5B7D-4AE3-B2BC-0471A8D6EC4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98E2CB13-B779-4748-8DB7-211266ED5FE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B202870-4FF2-134C-A428-DA12F453DB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C771DC1-4583-4208-9881-F203E6BAD1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ITCS Computer Programming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728A7D7-714E-406B-AA8D-C4192D4007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2D10B82-1FF7-FD4C-8BAF-7D75DA1AAEE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98651ED-FA54-48EE-A41C-4F83103B7D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89668C4-6BFD-42EB-A5E6-DBEAD8963C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1E3C017-74F0-4EB6-9B6F-6B04B92AD8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DF0159-A566-5945-95A7-6D91BA092B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64B004F-6806-824C-831A-2A4CB984BC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ITCS 102 Computer Programming</a:t>
            </a: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1735543A-C644-6844-A6BC-57A1510CA6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Dr. B. KARLIK</a:t>
            </a: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81B4326B-097E-164B-92B4-B9E5F6DAB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0FCB16-8966-EF4A-84C4-ED3BD8114E85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1606BE6B-C147-C449-9807-B46B4C7DD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94137916-3F5E-674D-B386-BF93C0185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40" tIns="44970" rIns="89940" bIns="44970"/>
          <a:lstStyle/>
          <a:p>
            <a:pPr eaLnBrk="1" hangingPunct="1"/>
            <a:endParaRPr lang="tr-T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0B93B2B-7598-A441-9AA1-4224ECA416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ITCS Computer Programming</a:t>
            </a: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B0804FB2-082B-2E42-82B0-A175B71FE4A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Dr. B. KARLIK</a:t>
            </a:r>
          </a:p>
        </p:txBody>
      </p:sp>
      <p:sp>
        <p:nvSpPr>
          <p:cNvPr id="17412" name="Rectangle 7">
            <a:extLst>
              <a:ext uri="{FF2B5EF4-FFF2-40B4-BE49-F238E27FC236}">
                <a16:creationId xmlns:a16="http://schemas.microsoft.com/office/drawing/2014/main" id="{70C62DDD-7A74-0140-84A3-E9721F73DD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F45527-4F66-FC43-A281-B35E58B0095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19A7E4DE-91FE-3744-9FC0-87ACAE7AF1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0330100A-CDFB-934B-99DB-65AFC7F6F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27146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666" tIns="44833" rIns="89666" bIns="44833"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ITCS Computer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F0159-A566-5945-95A7-6D91BA092B6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357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ITCS Computer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F0159-A566-5945-95A7-6D91BA092B6B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2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228D-82DC-45F7-93F6-356D29B84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2179B-DF7B-4988-9235-A8D6D98ED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89AF63-615A-E34E-9679-E53212154C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019C9A-BB1D-AD4C-831D-0F01143E4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3EF91A-C54C-0A46-862D-532599B79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CC8EA-BCF5-2E4C-ADAA-25ED963C5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52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561B-A57A-4F47-98B4-DB179124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73EEA-F4F2-4445-9253-27E0D517E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5D4326-F1C9-D34D-9AC8-A674235D36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FBF9DF-0AF5-2840-BF7E-2F3E421CE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729A39-BC0B-9C4E-8DFB-42EA42C76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E89DE-1FFF-CE4A-BFA6-56755337F0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63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0905A-922B-4D36-AD2F-7E311C3E5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770CA-95B7-4028-AB7F-5852FD562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F24CC5-2B76-F645-A2DC-E49EDC6545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3C8C57-8D91-114F-ABE0-837948088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3A7203-2620-1E42-814F-06FCD685A7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5A9D8-DDAB-FB43-A601-1E813DD055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0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F94B-971E-4D2B-8398-A7CDC90F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1236-23DB-47F5-8B38-7DEC4836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84507E-7EBE-324A-9CB8-5DC830AB8F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069CBA-C66B-3142-80BC-A6D12DAFE9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854BBE-E4AA-0A40-91CA-6A2A395A3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8E379-F587-5D49-AA0C-229A610C9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80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A28B-5590-4DE7-B374-9EF089E0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6B7AE-6802-4276-9E13-7F8B8C700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C61DC-C1D4-4941-9DE8-A8344297F4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E3F1F6-9551-1142-B54E-8A672922F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019969-AEAF-3A47-8E47-55D585A8A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5A3CE-126E-264C-AD12-E86A81A77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8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2124-BDDA-47F0-9C50-24322FF3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7364-69DD-46F2-99C9-37F46629B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E5137-CFBA-47E1-A136-EC0E0D0C6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D1BE64-B393-3748-9A5F-5D792D876A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EC6398-3CAF-2A4A-A5E5-F0357B318D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63DC1A-C816-904C-ACCD-AB3871105E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6995C7-DE3B-5D43-AE5E-A344DFE7C0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6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BFFC-200B-4BB0-A4EB-141165D6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EFB1E-CE68-4DCE-AF2E-7C18705B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07661-43D7-48C2-B590-B5777A9CB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98401-AD52-4839-A0C7-4B004F93F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F7568-20EE-40BD-8445-812190B68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0DB3E0-29E1-7D46-88E1-0E29C47A8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1F0223-41C5-5340-9B92-7617197D64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42D03F9-401D-FD44-AB13-B102F904DE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88A6F0-0390-9C4A-90FB-692F636FE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65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83F8-47ED-4A4D-8878-87BCC5BB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F25B0A-D77B-354E-8EF5-1C1E2C4368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A883E3-3552-E54F-8932-B82069497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A6B3F0-57C1-4F44-9357-CB4BDB1916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887DEB-BA02-E248-A65C-B5828EC9F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77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D2C80A1-C316-B644-BEE2-60166E526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1C7412C-B1BA-744E-99CA-A675571161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3B31CE-E265-BC4B-A9DE-51AD225E70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28C9A-CC4F-D844-870E-3AF0C735A9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70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86D4-E43D-48AC-9034-2AEBC252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5ABF-6225-4566-B623-27A5BCB44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95AF3-F046-4B53-AE1F-CDA6E7A2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711D31-0092-A74C-8C48-8A670065A2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3DFFEC-7DD0-144B-B4F3-4504E0F007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7130CB-9041-A847-9C6F-B676BA200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80066B-9E4E-7545-9A71-8A1FE26885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2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8F25-5848-4A93-B3CC-ED30DA18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3A6D9-E7EB-4390-9104-365980C88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ABDAA-BCE2-49E9-98FB-8436FA5A4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1E88B7-F045-7744-AC9D-E983E4D394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4242F-4EFA-C64B-ABBD-C1BB5A4A95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AC93B6-22D9-F547-81DE-EC7E398AB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580542-3AB2-B042-AD96-9634D6EC57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94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D9F0001-0EED-354A-899D-7DEE19BAE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E79A97-0162-FA46-974D-F79F5B327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B191599-5B5F-491E-B4B7-16EEC7922D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80043C7-3382-4036-A2B6-E6988EFA48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6F70116-94FC-42AF-9586-B1685C870B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B866E6F-D0D5-6E44-9CA9-5DCCBC9EA1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codesdope.com/staticroot/images/a.png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ackernoon.com/hn-images/1*hy8GOZUdkt4V9pI0t8LXvg.p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nouk.com/clabworksheet/labworksheet7a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333F002-4538-CC41-B2C7-29E55F0343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Loops</a:t>
            </a:r>
            <a:endParaRPr lang="en-US" altLang="en-US" sz="2800" i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A45A6-292C-D648-8718-656B7908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28" y="1675227"/>
            <a:ext cx="7777343" cy="4394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>
            <a:extLst>
              <a:ext uri="{FF2B5EF4-FFF2-40B4-BE49-F238E27FC236}">
                <a16:creationId xmlns:a16="http://schemas.microsoft.com/office/drawing/2014/main" id="{A3A40FFE-B568-264B-ADAD-3DF6DDFB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8DB1B7-54E8-C04B-969A-60894590D19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pic>
        <p:nvPicPr>
          <p:cNvPr id="13315" name="Picture 2" descr="while loop in c">
            <a:hlinkClick r:id="rId2"/>
            <a:extLst>
              <a:ext uri="{FF2B5EF4-FFF2-40B4-BE49-F238E27FC236}">
                <a16:creationId xmlns:a16="http://schemas.microsoft.com/office/drawing/2014/main" id="{6CA770FE-239D-4940-B58B-5B04E1912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43000"/>
            <a:ext cx="83534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3333122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Title 2">
            <a:extLst>
              <a:ext uri="{FF2B5EF4-FFF2-40B4-BE49-F238E27FC236}">
                <a16:creationId xmlns:a16="http://schemas.microsoft.com/office/drawing/2014/main" id="{6FAE0305-C1F7-FD46-BD52-0EE13AD5F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558" y="767258"/>
            <a:ext cx="2407001" cy="5323484"/>
          </a:xfrm>
        </p:spPr>
        <p:txBody>
          <a:bodyPr>
            <a:normAutofit/>
          </a:bodyPr>
          <a:lstStyle/>
          <a:p>
            <a:r>
              <a:rPr lang="tr-TR" altLang="en-US" sz="2400">
                <a:solidFill>
                  <a:schemeClr val="bg1"/>
                </a:solidFill>
              </a:rPr>
              <a:t>Useful Notations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9882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0" name="Slide Number Placeholder 1">
            <a:extLst>
              <a:ext uri="{FF2B5EF4-FFF2-40B4-BE49-F238E27FC236}">
                <a16:creationId xmlns:a16="http://schemas.microsoft.com/office/drawing/2014/main" id="{911190F1-FA73-E347-833F-18705C59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1D3A87C4-69AA-5E46-AC77-7FCE9BE802B3}" type="slidenum">
              <a:rPr lang="en-US" altLang="en-US" sz="18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11</a:t>
            </a:fld>
            <a:endParaRPr lang="en-US" altLang="en-US" sz="1800"/>
          </a:p>
        </p:txBody>
      </p:sp>
      <p:graphicFrame>
        <p:nvGraphicFramePr>
          <p:cNvPr id="14342" name="Content Placeholder 3">
            <a:extLst>
              <a:ext uri="{FF2B5EF4-FFF2-40B4-BE49-F238E27FC236}">
                <a16:creationId xmlns:a16="http://schemas.microsoft.com/office/drawing/2014/main" id="{467AA740-2D93-47BF-81CB-8B8BF39D21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674504"/>
              </p:ext>
            </p:extLst>
          </p:nvPr>
        </p:nvGraphicFramePr>
        <p:xfrm>
          <a:off x="3932187" y="1005298"/>
          <a:ext cx="4817176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96203952-8D69-2A49-9B1B-C2529210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6D9E5D-08FC-7048-8D9E-F2553ED757B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A0344403-C05A-AA48-A785-117FA2DEA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048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Example:</a:t>
            </a:r>
            <a:r>
              <a:rPr lang="en-US" altLang="en-US" sz="2400" i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addnum</a:t>
            </a:r>
            <a:r>
              <a:rPr lang="en-US" altLang="en-US" sz="2400" b="1" i="1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ED9FC2F-2EBE-034D-AA18-23A6CE8CE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3886200" cy="56388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lIns="182880"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rgbClr val="0000FF"/>
                </a:solidFill>
              </a:rPr>
              <a:t>Read in numbers, add them</a:t>
            </a:r>
            <a:r>
              <a:rPr lang="en-US" altLang="en-US" sz="2000" b="1" dirty="0">
                <a:solidFill>
                  <a:srgbClr val="0000FF"/>
                </a:solidFill>
              </a:rPr>
              <a:t>,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rgbClr val="0000FF"/>
                </a:solidFill>
              </a:rPr>
              <a:t>print </a:t>
            </a:r>
            <a:r>
              <a:rPr lang="en-US" altLang="en-US" sz="2000" b="1" dirty="0">
                <a:solidFill>
                  <a:srgbClr val="0000FF"/>
                </a:solidFill>
              </a:rPr>
              <a:t>their</a:t>
            </a:r>
            <a:r>
              <a:rPr lang="en-AU" altLang="en-US" sz="2000" b="1" dirty="0">
                <a:solidFill>
                  <a:srgbClr val="0000FF"/>
                </a:solidFill>
              </a:rPr>
              <a:t> sum and average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set sum to 0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set count to 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input </a:t>
            </a:r>
            <a:r>
              <a:rPr lang="en-US" altLang="en-US" sz="1600" b="1" dirty="0" err="1">
                <a:latin typeface="Arial" panose="020B0604020202020204" pitchFamily="34" charset="0"/>
              </a:rPr>
              <a:t>total_numbers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while  count &lt; </a:t>
            </a:r>
            <a:r>
              <a:rPr lang="en-US" altLang="en-US" sz="1600" b="1" dirty="0" err="1">
                <a:latin typeface="Arial" panose="020B0604020202020204" pitchFamily="34" charset="0"/>
              </a:rPr>
              <a:t>total_numbers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    input </a:t>
            </a:r>
            <a:r>
              <a:rPr lang="en-US" altLang="en-US" sz="1600" b="1" dirty="0" err="1">
                <a:latin typeface="Arial" panose="020B0604020202020204" pitchFamily="34" charset="0"/>
              </a:rPr>
              <a:t>next_num</a:t>
            </a:r>
            <a:r>
              <a:rPr lang="en-US" altLang="en-US" sz="1600" b="1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    add </a:t>
            </a:r>
            <a:r>
              <a:rPr lang="en-US" altLang="en-US" sz="1600" b="1" dirty="0" err="1">
                <a:latin typeface="Arial" panose="020B0604020202020204" pitchFamily="34" charset="0"/>
              </a:rPr>
              <a:t>next_num</a:t>
            </a:r>
            <a:r>
              <a:rPr lang="en-US" altLang="en-US" sz="1600" b="1" dirty="0">
                <a:latin typeface="Arial" panose="020B0604020202020204" pitchFamily="34" charset="0"/>
              </a:rPr>
              <a:t> to sum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    add 1 to count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output "Sum was" sum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output "Mean was" sum/count </a:t>
            </a:r>
          </a:p>
          <a:p>
            <a:pPr eaLnBrk="1" hangingPunct="1">
              <a:buFontTx/>
              <a:buNone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600" b="1" dirty="0">
              <a:latin typeface="Arial" panose="020B0604020202020204" pitchFamily="34" charset="0"/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CF0BCB44-FA62-2545-B7D3-9ED808E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974A6A-158B-AB4E-B601-FA89EF77ED6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606F090-B8D6-8249-B7F7-EBB7253D6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3886200" cy="5867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lIns="182880"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600" b="1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</a:rPr>
              <a:t>Read in numbers, add them</a:t>
            </a:r>
            <a:r>
              <a:rPr lang="en-US" altLang="en-US" sz="2000" b="1" dirty="0">
                <a:solidFill>
                  <a:schemeClr val="folHlink"/>
                </a:solidFill>
              </a:rPr>
              <a:t>,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</a:rPr>
              <a:t>print </a:t>
            </a:r>
            <a:r>
              <a:rPr lang="en-US" altLang="en-US" sz="2000" b="1" dirty="0">
                <a:solidFill>
                  <a:schemeClr val="folHlink"/>
                </a:solidFill>
              </a:rPr>
              <a:t>their</a:t>
            </a:r>
            <a:r>
              <a:rPr lang="en-AU" altLang="en-US" sz="2000" b="1" dirty="0">
                <a:solidFill>
                  <a:schemeClr val="folHlink"/>
                </a:solidFill>
              </a:rPr>
              <a:t> sum and average</a:t>
            </a:r>
            <a:endParaRPr lang="en-AU" altLang="en-US" sz="1600" b="1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600" b="1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Arial" panose="020B0604020202020204" pitchFamily="34" charset="0"/>
              </a:rPr>
              <a:t>set sum to 0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set count to 0</a:t>
            </a:r>
            <a:r>
              <a:rPr lang="en-US" altLang="en-US" sz="1600" b="1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Arial" panose="020B0604020202020204" pitchFamily="34" charset="0"/>
              </a:rPr>
              <a:t>input </a:t>
            </a:r>
            <a:r>
              <a:rPr lang="en-US" altLang="en-US" sz="1600" b="1" dirty="0" err="1">
                <a:solidFill>
                  <a:schemeClr val="folHlink"/>
                </a:solidFill>
                <a:latin typeface="Arial" panose="020B0604020202020204" pitchFamily="34" charset="0"/>
              </a:rPr>
              <a:t>total_numbers</a:t>
            </a:r>
            <a:endParaRPr lang="en-US" altLang="en-US" sz="1600" b="1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Arial" panose="020B0604020202020204" pitchFamily="34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while  count &lt; </a:t>
            </a:r>
            <a:r>
              <a:rPr lang="en-US" altLang="en-US" sz="1600" b="1" dirty="0" err="1">
                <a:latin typeface="Arial" panose="020B0604020202020204" pitchFamily="34" charset="0"/>
              </a:rPr>
              <a:t>total_numbers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US" altLang="en-US" sz="1600" b="1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Arial" panose="020B0604020202020204" pitchFamily="34" charset="0"/>
              </a:rPr>
              <a:t>    input </a:t>
            </a:r>
            <a:r>
              <a:rPr lang="en-US" altLang="en-US" sz="1600" b="1" dirty="0" err="1">
                <a:solidFill>
                  <a:schemeClr val="folHlink"/>
                </a:solidFill>
                <a:latin typeface="Arial" panose="020B0604020202020204" pitchFamily="34" charset="0"/>
              </a:rPr>
              <a:t>next_num</a:t>
            </a:r>
            <a:r>
              <a:rPr lang="en-US" altLang="en-US" sz="1600" b="1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Arial" panose="020B0604020202020204" pitchFamily="34" charset="0"/>
              </a:rPr>
              <a:t>    add </a:t>
            </a:r>
            <a:r>
              <a:rPr lang="en-US" altLang="en-US" sz="1600" b="1" dirty="0" err="1">
                <a:solidFill>
                  <a:schemeClr val="folHlink"/>
                </a:solidFill>
                <a:latin typeface="Arial" panose="020B0604020202020204" pitchFamily="34" charset="0"/>
              </a:rPr>
              <a:t>next_num</a:t>
            </a:r>
            <a:r>
              <a:rPr lang="en-US" altLang="en-US" sz="1600" b="1" dirty="0">
                <a:solidFill>
                  <a:schemeClr val="folHlink"/>
                </a:solidFill>
                <a:latin typeface="Arial" panose="020B0604020202020204" pitchFamily="34" charset="0"/>
              </a:rPr>
              <a:t> to sum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Arial" panose="020B0604020202020204" pitchFamily="34" charset="0"/>
              </a:rPr>
              <a:t>    </a:t>
            </a:r>
            <a:r>
              <a:rPr lang="en-US" altLang="en-US" sz="1600" b="1" dirty="0">
                <a:latin typeface="Arial" panose="020B0604020202020204" pitchFamily="34" charset="0"/>
              </a:rPr>
              <a:t>add 1 to count</a:t>
            </a:r>
            <a:r>
              <a:rPr lang="en-US" altLang="en-US" sz="1600" b="1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altLang="en-US" sz="1600" b="1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Arial" panose="020B0604020202020204" pitchFamily="34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Arial" panose="020B0604020202020204" pitchFamily="34" charset="0"/>
              </a:rPr>
              <a:t>output "Sum was" sum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  <a:latin typeface="Arial" panose="020B0604020202020204" pitchFamily="34" charset="0"/>
              </a:rPr>
              <a:t>output "Mean was" sum/count </a:t>
            </a:r>
          </a:p>
          <a:p>
            <a:pPr eaLnBrk="1" hangingPunct="1">
              <a:buFontTx/>
              <a:buNone/>
            </a:pPr>
            <a:endParaRPr lang="en-US" altLang="en-US" sz="1600" b="1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600" b="1" dirty="0">
              <a:solidFill>
                <a:schemeClr val="folHlink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9219" name="AutoShape 3">
            <a:extLst>
              <a:ext uri="{FF2B5EF4-FFF2-40B4-BE49-F238E27FC236}">
                <a16:creationId xmlns:a16="http://schemas.microsoft.com/office/drawing/2014/main" id="{C1230005-8A94-6047-A15D-330E4C07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05000"/>
            <a:ext cx="2286000" cy="914400"/>
          </a:xfrm>
          <a:prstGeom prst="wedgeRectCallout">
            <a:avLst>
              <a:gd name="adj1" fmla="val -153264"/>
              <a:gd name="adj2" fmla="val 27083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>
                <a:solidFill>
                  <a:schemeClr val="bg1"/>
                </a:solidFill>
              </a:rPr>
              <a:t>Initialize</a:t>
            </a:r>
            <a:endParaRPr lang="en-AU" altLang="en-US" sz="18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220" name="AutoShape 4">
            <a:extLst>
              <a:ext uri="{FF2B5EF4-FFF2-40B4-BE49-F238E27FC236}">
                <a16:creationId xmlns:a16="http://schemas.microsoft.com/office/drawing/2014/main" id="{D31B7EA7-FD59-D44D-B459-61406A666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3124200" cy="914400"/>
          </a:xfrm>
          <a:prstGeom prst="wedgeRectCallout">
            <a:avLst>
              <a:gd name="adj1" fmla="val -116870"/>
              <a:gd name="adj2" fmla="val -37500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>
                <a:solidFill>
                  <a:schemeClr val="bg1"/>
                </a:solidFill>
              </a:rPr>
              <a:t>Check condition</a:t>
            </a:r>
            <a:endParaRPr lang="en-AU" altLang="en-US" sz="18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9221" name="AutoShape 5">
            <a:extLst>
              <a:ext uri="{FF2B5EF4-FFF2-40B4-BE49-F238E27FC236}">
                <a16:creationId xmlns:a16="http://schemas.microsoft.com/office/drawing/2014/main" id="{DFD1F435-851B-DA41-B23D-CD074687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00600"/>
            <a:ext cx="2286000" cy="914400"/>
          </a:xfrm>
          <a:prstGeom prst="wedgeRectCallout">
            <a:avLst>
              <a:gd name="adj1" fmla="val -195833"/>
              <a:gd name="adj2" fmla="val -63542"/>
            </a:avLst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2880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>
                <a:solidFill>
                  <a:schemeClr val="bg1"/>
                </a:solidFill>
              </a:rPr>
              <a:t>Update</a:t>
            </a:r>
            <a:endParaRPr lang="en-AU" altLang="en-US" sz="18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8439" name="Text Box 6">
            <a:extLst>
              <a:ext uri="{FF2B5EF4-FFF2-40B4-BE49-F238E27FC236}">
                <a16:creationId xmlns:a16="http://schemas.microsoft.com/office/drawing/2014/main" id="{4F0314AA-D65B-8B48-AAE2-A333FBAA2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914400"/>
            <a:ext cx="4419600" cy="588963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b="1">
                <a:solidFill>
                  <a:srgbClr val="FFFF00"/>
                </a:solidFill>
              </a:rPr>
              <a:t>Iteration Control</a:t>
            </a:r>
          </a:p>
        </p:txBody>
      </p:sp>
      <p:sp>
        <p:nvSpPr>
          <p:cNvPr id="18440" name="Text Box 7">
            <a:extLst>
              <a:ext uri="{FF2B5EF4-FFF2-40B4-BE49-F238E27FC236}">
                <a16:creationId xmlns:a16="http://schemas.microsoft.com/office/drawing/2014/main" id="{1C5A600F-3A8D-584C-AEA5-16DADF915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"/>
            <a:ext cx="449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Example:</a:t>
            </a:r>
            <a:r>
              <a:rPr lang="en-US" altLang="en-US" sz="2400" i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addnum</a:t>
            </a:r>
            <a:r>
              <a:rPr lang="en-US" altLang="en-US" sz="2400" b="1" i="1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</a:rPr>
              <a:t>cont</a:t>
            </a:r>
            <a:r>
              <a:rPr lang="en-US" altLang="en-US" sz="2800" dirty="0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nimBg="1" autoUpdateAnimBg="0"/>
      <p:bldP spid="9220" grpId="0" animBg="1" autoUpdateAnimBg="0"/>
      <p:bldP spid="922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A4034D98-48A3-4545-BD73-67EAE963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DE70D-985C-FD4A-947E-D6790D977C7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89A9CB7-2AC0-5B45-9708-65B3ED243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80728"/>
            <a:ext cx="8591872" cy="5724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'''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Read in numbers and add them up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Print out the sum and the average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'''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sum = 0.0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count = 0</a:t>
            </a:r>
          </a:p>
          <a:p>
            <a:pPr eaLnBrk="1" hangingPunct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total_numbers</a:t>
            </a:r>
            <a:r>
              <a:rPr lang="en-US" altLang="en-US" sz="2000" b="1" dirty="0">
                <a:latin typeface="Courier New" panose="02070309020205020404" pitchFamily="49" charset="0"/>
              </a:rPr>
              <a:t>=int(input('How many numbers: '))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while count &lt;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total_numbers</a:t>
            </a:r>
            <a:r>
              <a:rPr lang="en-US" altLang="en-US" sz="2000" b="1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next_num</a:t>
            </a:r>
            <a:r>
              <a:rPr lang="en-US" altLang="en-US" sz="2000" b="1" dirty="0">
                <a:latin typeface="Courier New" panose="02070309020205020404" pitchFamily="49" charset="0"/>
              </a:rPr>
              <a:t>=float(input('Next number: '))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sum +=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next_num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count += 1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print("Sum was %f” %sum)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print("Mean was %f” %(sum/count))</a:t>
            </a:r>
          </a:p>
          <a:p>
            <a:pPr eaLnBrk="1" hangingPunct="1"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14E39842-E9E6-F84E-8880-9B83F59CD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86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Example:</a:t>
            </a:r>
            <a:r>
              <a:rPr lang="en-US" altLang="en-US" sz="2400" i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addnum</a:t>
            </a:r>
            <a:r>
              <a:rPr lang="en-US" altLang="en-US" sz="2400" b="1" i="1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</a:rPr>
              <a:t>cont</a:t>
            </a:r>
            <a:r>
              <a:rPr lang="en-US" altLang="en-US" sz="2800" dirty="0">
                <a:solidFill>
                  <a:srgbClr val="0000F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E0C2DE38-D904-494A-83EB-11AA2CC0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47C19-E5FD-3C4D-8EA4-19EC356D87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B7E4664-38F3-204E-A88A-ECB9BBC98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98" y="704180"/>
            <a:ext cx="8921798" cy="2940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sum = 0.0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count = 0</a:t>
            </a:r>
          </a:p>
          <a:p>
            <a:pPr eaLnBrk="1" hangingPunct="1"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total_numbers</a:t>
            </a:r>
            <a:r>
              <a:rPr lang="en-US" altLang="en-US" sz="1600" b="1" dirty="0">
                <a:latin typeface="Courier New" panose="02070309020205020404" pitchFamily="49" charset="0"/>
              </a:rPr>
              <a:t>=int(input('How many numbers: '))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while count &lt;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total_numbers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next_num</a:t>
            </a:r>
            <a:r>
              <a:rPr lang="en-US" altLang="en-US" sz="1600" b="1" dirty="0">
                <a:latin typeface="Courier New" panose="02070309020205020404" pitchFamily="49" charset="0"/>
              </a:rPr>
              <a:t>=float(input('Next number: '))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sum +=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next_num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count += 1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print("Sum was %f” %sum)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print("Mean was %f” %(sum/count))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BACE1667-9671-3449-8DDF-3F88AE6F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6632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Example:</a:t>
            </a:r>
            <a:r>
              <a:rPr lang="en-US" altLang="en-US" sz="2400" i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addnum</a:t>
            </a:r>
            <a:r>
              <a:rPr lang="en-US" altLang="en-US" sz="2400" b="1" i="1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</a:rPr>
              <a:t>cont</a:t>
            </a:r>
            <a:r>
              <a:rPr lang="en-US" altLang="en-US" sz="2800" dirty="0">
                <a:solidFill>
                  <a:srgbClr val="0000FF"/>
                </a:solidFill>
              </a:rPr>
              <a:t>)</a:t>
            </a:r>
          </a:p>
        </p:txBody>
      </p:sp>
      <p:graphicFrame>
        <p:nvGraphicFramePr>
          <p:cNvPr id="20484" name="Group 4">
            <a:extLst>
              <a:ext uri="{FF2B5EF4-FFF2-40B4-BE49-F238E27FC236}">
                <a16:creationId xmlns:a16="http://schemas.microsoft.com/office/drawing/2014/main" id="{FE74AA07-6A58-41CE-AA65-2BB45A254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22932"/>
              </p:ext>
            </p:extLst>
          </p:nvPr>
        </p:nvGraphicFramePr>
        <p:xfrm>
          <a:off x="3635896" y="3784458"/>
          <a:ext cx="4000500" cy="3028918"/>
        </p:xfrm>
        <a:graphic>
          <a:graphicData uri="http://schemas.openxmlformats.org/drawingml/2006/table">
            <a:tbl>
              <a:tblPr/>
              <a:tblGrid>
                <a:gridCol w="1501314">
                  <a:extLst>
                    <a:ext uri="{9D8B030D-6E8A-4147-A177-3AD203B41FA5}">
                      <a16:colId xmlns:a16="http://schemas.microsoft.com/office/drawing/2014/main" val="781090942"/>
                    </a:ext>
                  </a:extLst>
                </a:gridCol>
                <a:gridCol w="799704">
                  <a:extLst>
                    <a:ext uri="{9D8B030D-6E8A-4147-A177-3AD203B41FA5}">
                      <a16:colId xmlns:a16="http://schemas.microsoft.com/office/drawing/2014/main" val="1154953253"/>
                    </a:ext>
                  </a:extLst>
                </a:gridCol>
                <a:gridCol w="1090506">
                  <a:extLst>
                    <a:ext uri="{9D8B030D-6E8A-4147-A177-3AD203B41FA5}">
                      <a16:colId xmlns:a16="http://schemas.microsoft.com/office/drawing/2014/main" val="112334334"/>
                    </a:ext>
                  </a:extLst>
                </a:gridCol>
                <a:gridCol w="608976">
                  <a:extLst>
                    <a:ext uri="{9D8B030D-6E8A-4147-A177-3AD203B41FA5}">
                      <a16:colId xmlns:a16="http://schemas.microsoft.com/office/drawing/2014/main" val="1115511681"/>
                    </a:ext>
                  </a:extLst>
                </a:gridCol>
              </a:tblGrid>
              <a:tr h="6539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total_numbers</a:t>
                      </a:r>
                      <a:endParaRPr kumimoji="0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count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next_num</a:t>
                      </a:r>
                      <a:endParaRPr kumimoji="0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sum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909766"/>
                  </a:ext>
                </a:extLst>
              </a:tr>
              <a:tr h="507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????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????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0.0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212479"/>
                  </a:ext>
                </a:extLst>
              </a:tr>
              <a:tr h="4962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688115"/>
                  </a:ext>
                </a:extLst>
              </a:tr>
              <a:tr h="434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862613"/>
                  </a:ext>
                </a:extLst>
              </a:tr>
              <a:tr h="434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232536"/>
                  </a:ext>
                </a:extLst>
              </a:tr>
              <a:tr h="4150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70844"/>
                  </a:ext>
                </a:extLst>
              </a:tr>
            </a:tbl>
          </a:graphicData>
        </a:graphic>
      </p:graphicFrame>
      <p:sp>
        <p:nvSpPr>
          <p:cNvPr id="29738" name="Text Box 41">
            <a:extLst>
              <a:ext uri="{FF2B5EF4-FFF2-40B4-BE49-F238E27FC236}">
                <a16:creationId xmlns:a16="http://schemas.microsoft.com/office/drawing/2014/main" id="{84F8B4F9-BC60-E741-8076-F197AB73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638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AU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E0C2DE38-D904-494A-83EB-11AA2CC0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47C19-E5FD-3C4D-8EA4-19EC356D87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B7E4664-38F3-204E-A88A-ECB9BBC98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98" y="704180"/>
            <a:ext cx="8921798" cy="2940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sum = 0.0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count = 0</a:t>
            </a:r>
          </a:p>
          <a:p>
            <a:pPr eaLnBrk="1" hangingPunct="1"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total_numbers</a:t>
            </a:r>
            <a:r>
              <a:rPr lang="en-US" altLang="en-US" sz="1600" b="1" dirty="0">
                <a:latin typeface="Courier New" panose="02070309020205020404" pitchFamily="49" charset="0"/>
              </a:rPr>
              <a:t>=int(input('How many numbers: '))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while count &lt;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total_numbers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next_num</a:t>
            </a:r>
            <a:r>
              <a:rPr lang="en-US" altLang="en-US" sz="1600" b="1" dirty="0">
                <a:latin typeface="Courier New" panose="02070309020205020404" pitchFamily="49" charset="0"/>
              </a:rPr>
              <a:t>=float(input('Next number: '))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sum +=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next_num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count += 1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print("Sum was %f” %sum)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print("Mean was %f” %(sum/count))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BACE1667-9671-3449-8DDF-3F88AE6F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6632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Example:</a:t>
            </a:r>
            <a:r>
              <a:rPr lang="en-US" altLang="en-US" sz="2400" i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addnum</a:t>
            </a:r>
            <a:r>
              <a:rPr lang="en-US" altLang="en-US" sz="2400" b="1" i="1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</a:rPr>
              <a:t>cont</a:t>
            </a:r>
            <a:r>
              <a:rPr lang="en-US" altLang="en-US" sz="2800" dirty="0">
                <a:solidFill>
                  <a:srgbClr val="0000FF"/>
                </a:solidFill>
              </a:rPr>
              <a:t>)</a:t>
            </a:r>
          </a:p>
        </p:txBody>
      </p:sp>
      <p:graphicFrame>
        <p:nvGraphicFramePr>
          <p:cNvPr id="20484" name="Group 4">
            <a:extLst>
              <a:ext uri="{FF2B5EF4-FFF2-40B4-BE49-F238E27FC236}">
                <a16:creationId xmlns:a16="http://schemas.microsoft.com/office/drawing/2014/main" id="{FE74AA07-6A58-41CE-AA65-2BB45A254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16015"/>
              </p:ext>
            </p:extLst>
          </p:nvPr>
        </p:nvGraphicFramePr>
        <p:xfrm>
          <a:off x="3635896" y="3784458"/>
          <a:ext cx="4000500" cy="3028918"/>
        </p:xfrm>
        <a:graphic>
          <a:graphicData uri="http://schemas.openxmlformats.org/drawingml/2006/table">
            <a:tbl>
              <a:tblPr/>
              <a:tblGrid>
                <a:gridCol w="1501314">
                  <a:extLst>
                    <a:ext uri="{9D8B030D-6E8A-4147-A177-3AD203B41FA5}">
                      <a16:colId xmlns:a16="http://schemas.microsoft.com/office/drawing/2014/main" val="781090942"/>
                    </a:ext>
                  </a:extLst>
                </a:gridCol>
                <a:gridCol w="799704">
                  <a:extLst>
                    <a:ext uri="{9D8B030D-6E8A-4147-A177-3AD203B41FA5}">
                      <a16:colId xmlns:a16="http://schemas.microsoft.com/office/drawing/2014/main" val="1154953253"/>
                    </a:ext>
                  </a:extLst>
                </a:gridCol>
                <a:gridCol w="1090506">
                  <a:extLst>
                    <a:ext uri="{9D8B030D-6E8A-4147-A177-3AD203B41FA5}">
                      <a16:colId xmlns:a16="http://schemas.microsoft.com/office/drawing/2014/main" val="112334334"/>
                    </a:ext>
                  </a:extLst>
                </a:gridCol>
                <a:gridCol w="608976">
                  <a:extLst>
                    <a:ext uri="{9D8B030D-6E8A-4147-A177-3AD203B41FA5}">
                      <a16:colId xmlns:a16="http://schemas.microsoft.com/office/drawing/2014/main" val="1115511681"/>
                    </a:ext>
                  </a:extLst>
                </a:gridCol>
              </a:tblGrid>
              <a:tr h="6539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total_numbers</a:t>
                      </a:r>
                      <a:endParaRPr kumimoji="0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count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next_num</a:t>
                      </a:r>
                      <a:endParaRPr kumimoji="0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sum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909766"/>
                  </a:ext>
                </a:extLst>
              </a:tr>
              <a:tr h="507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????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????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0.0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212479"/>
                  </a:ext>
                </a:extLst>
              </a:tr>
              <a:tr h="4962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688115"/>
                  </a:ext>
                </a:extLst>
              </a:tr>
              <a:tr h="434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862613"/>
                  </a:ext>
                </a:extLst>
              </a:tr>
              <a:tr h="434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232536"/>
                  </a:ext>
                </a:extLst>
              </a:tr>
              <a:tr h="4150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70844"/>
                  </a:ext>
                </a:extLst>
              </a:tr>
            </a:tbl>
          </a:graphicData>
        </a:graphic>
      </p:graphicFrame>
      <p:sp>
        <p:nvSpPr>
          <p:cNvPr id="29738" name="Text Box 41">
            <a:extLst>
              <a:ext uri="{FF2B5EF4-FFF2-40B4-BE49-F238E27FC236}">
                <a16:creationId xmlns:a16="http://schemas.microsoft.com/office/drawing/2014/main" id="{84F8B4F9-BC60-E741-8076-F197AB73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638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AU" alt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4896B-DBFC-2745-B598-25E0462BC25B}"/>
              </a:ext>
            </a:extLst>
          </p:cNvPr>
          <p:cNvSpPr/>
          <p:nvPr/>
        </p:nvSpPr>
        <p:spPr>
          <a:xfrm>
            <a:off x="107504" y="4077072"/>
            <a:ext cx="2996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many numbers: 3</a:t>
            </a:r>
          </a:p>
        </p:txBody>
      </p:sp>
    </p:spTree>
    <p:extLst>
      <p:ext uri="{BB962C8B-B14F-4D97-AF65-F5344CB8AC3E}">
        <p14:creationId xmlns:p14="http://schemas.microsoft.com/office/powerpoint/2010/main" val="87309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E0C2DE38-D904-494A-83EB-11AA2CC0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47C19-E5FD-3C4D-8EA4-19EC356D87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B7E4664-38F3-204E-A88A-ECB9BBC98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98" y="704180"/>
            <a:ext cx="8921798" cy="2940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sum = 0.0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count = 0</a:t>
            </a:r>
          </a:p>
          <a:p>
            <a:pPr eaLnBrk="1" hangingPunct="1"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total_numbers</a:t>
            </a:r>
            <a:r>
              <a:rPr lang="en-US" altLang="en-US" sz="1600" b="1" dirty="0">
                <a:latin typeface="Courier New" panose="02070309020205020404" pitchFamily="49" charset="0"/>
              </a:rPr>
              <a:t>=int(input('How many numbers: '))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while count &lt;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total_numbers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next_num</a:t>
            </a:r>
            <a:r>
              <a:rPr lang="en-US" altLang="en-US" sz="1600" b="1" dirty="0">
                <a:latin typeface="Courier New" panose="02070309020205020404" pitchFamily="49" charset="0"/>
              </a:rPr>
              <a:t>=float(input('Next number: '))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sum +=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next_num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count += 1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print("Sum was %f” %sum)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print("Mean was %f” %(sum/count))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BACE1667-9671-3449-8DDF-3F88AE6F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6632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Example:</a:t>
            </a:r>
            <a:r>
              <a:rPr lang="en-US" altLang="en-US" sz="2400" i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addnum</a:t>
            </a:r>
            <a:r>
              <a:rPr lang="en-US" altLang="en-US" sz="2400" b="1" i="1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</a:rPr>
              <a:t>cont</a:t>
            </a:r>
            <a:r>
              <a:rPr lang="en-US" altLang="en-US" sz="2800" dirty="0">
                <a:solidFill>
                  <a:srgbClr val="0000FF"/>
                </a:solidFill>
              </a:rPr>
              <a:t>)</a:t>
            </a:r>
          </a:p>
        </p:txBody>
      </p:sp>
      <p:graphicFrame>
        <p:nvGraphicFramePr>
          <p:cNvPr id="20484" name="Group 4">
            <a:extLst>
              <a:ext uri="{FF2B5EF4-FFF2-40B4-BE49-F238E27FC236}">
                <a16:creationId xmlns:a16="http://schemas.microsoft.com/office/drawing/2014/main" id="{FE74AA07-6A58-41CE-AA65-2BB45A254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19880"/>
              </p:ext>
            </p:extLst>
          </p:nvPr>
        </p:nvGraphicFramePr>
        <p:xfrm>
          <a:off x="3635896" y="3784458"/>
          <a:ext cx="4000500" cy="3028918"/>
        </p:xfrm>
        <a:graphic>
          <a:graphicData uri="http://schemas.openxmlformats.org/drawingml/2006/table">
            <a:tbl>
              <a:tblPr/>
              <a:tblGrid>
                <a:gridCol w="1501314">
                  <a:extLst>
                    <a:ext uri="{9D8B030D-6E8A-4147-A177-3AD203B41FA5}">
                      <a16:colId xmlns:a16="http://schemas.microsoft.com/office/drawing/2014/main" val="781090942"/>
                    </a:ext>
                  </a:extLst>
                </a:gridCol>
                <a:gridCol w="799704">
                  <a:extLst>
                    <a:ext uri="{9D8B030D-6E8A-4147-A177-3AD203B41FA5}">
                      <a16:colId xmlns:a16="http://schemas.microsoft.com/office/drawing/2014/main" val="1154953253"/>
                    </a:ext>
                  </a:extLst>
                </a:gridCol>
                <a:gridCol w="1090506">
                  <a:extLst>
                    <a:ext uri="{9D8B030D-6E8A-4147-A177-3AD203B41FA5}">
                      <a16:colId xmlns:a16="http://schemas.microsoft.com/office/drawing/2014/main" val="112334334"/>
                    </a:ext>
                  </a:extLst>
                </a:gridCol>
                <a:gridCol w="608976">
                  <a:extLst>
                    <a:ext uri="{9D8B030D-6E8A-4147-A177-3AD203B41FA5}">
                      <a16:colId xmlns:a16="http://schemas.microsoft.com/office/drawing/2014/main" val="1115511681"/>
                    </a:ext>
                  </a:extLst>
                </a:gridCol>
              </a:tblGrid>
              <a:tr h="6539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total_numbers</a:t>
                      </a:r>
                      <a:endParaRPr kumimoji="0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count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next_num</a:t>
                      </a:r>
                      <a:endParaRPr kumimoji="0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sum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909766"/>
                  </a:ext>
                </a:extLst>
              </a:tr>
              <a:tr h="507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????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????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0.0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212479"/>
                  </a:ext>
                </a:extLst>
              </a:tr>
              <a:tr h="4962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688115"/>
                  </a:ext>
                </a:extLst>
              </a:tr>
              <a:tr h="434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862613"/>
                  </a:ext>
                </a:extLst>
              </a:tr>
              <a:tr h="434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232536"/>
                  </a:ext>
                </a:extLst>
              </a:tr>
              <a:tr h="4150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70844"/>
                  </a:ext>
                </a:extLst>
              </a:tr>
            </a:tbl>
          </a:graphicData>
        </a:graphic>
      </p:graphicFrame>
      <p:sp>
        <p:nvSpPr>
          <p:cNvPr id="29738" name="Text Box 41">
            <a:extLst>
              <a:ext uri="{FF2B5EF4-FFF2-40B4-BE49-F238E27FC236}">
                <a16:creationId xmlns:a16="http://schemas.microsoft.com/office/drawing/2014/main" id="{84F8B4F9-BC60-E741-8076-F197AB73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638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AU" alt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4896B-DBFC-2745-B598-25E0462BC25B}"/>
              </a:ext>
            </a:extLst>
          </p:cNvPr>
          <p:cNvSpPr/>
          <p:nvPr/>
        </p:nvSpPr>
        <p:spPr>
          <a:xfrm>
            <a:off x="107504" y="4077072"/>
            <a:ext cx="29963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many numbers: 3</a:t>
            </a:r>
          </a:p>
          <a:p>
            <a:r>
              <a:rPr lang="en-US" dirty="0"/>
              <a:t>Next number: 2.3</a:t>
            </a:r>
          </a:p>
        </p:txBody>
      </p:sp>
    </p:spTree>
    <p:extLst>
      <p:ext uri="{BB962C8B-B14F-4D97-AF65-F5344CB8AC3E}">
        <p14:creationId xmlns:p14="http://schemas.microsoft.com/office/powerpoint/2010/main" val="3974241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E0C2DE38-D904-494A-83EB-11AA2CC0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47C19-E5FD-3C4D-8EA4-19EC356D87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B7E4664-38F3-204E-A88A-ECB9BBC98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98" y="704180"/>
            <a:ext cx="8921798" cy="2940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sum = 0.0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count = 0</a:t>
            </a:r>
          </a:p>
          <a:p>
            <a:pPr eaLnBrk="1" hangingPunct="1"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total_numbers</a:t>
            </a:r>
            <a:r>
              <a:rPr lang="en-US" altLang="en-US" sz="1600" b="1" dirty="0">
                <a:latin typeface="Courier New" panose="02070309020205020404" pitchFamily="49" charset="0"/>
              </a:rPr>
              <a:t>=int(input('How many numbers: '))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while count &lt;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total_numbers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next_num</a:t>
            </a:r>
            <a:r>
              <a:rPr lang="en-US" altLang="en-US" sz="1600" b="1" dirty="0">
                <a:latin typeface="Courier New" panose="02070309020205020404" pitchFamily="49" charset="0"/>
              </a:rPr>
              <a:t>=float(input('Next number: '))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sum +=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next_num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count += 1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print("Sum was %f” %sum)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print("Mean was %f” %(sum/count))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BACE1667-9671-3449-8DDF-3F88AE6F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6632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Example:</a:t>
            </a:r>
            <a:r>
              <a:rPr lang="en-US" altLang="en-US" sz="2400" i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addnum</a:t>
            </a:r>
            <a:r>
              <a:rPr lang="en-US" altLang="en-US" sz="2400" b="1" i="1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</a:rPr>
              <a:t>cont</a:t>
            </a:r>
            <a:r>
              <a:rPr lang="en-US" altLang="en-US" sz="2800" dirty="0">
                <a:solidFill>
                  <a:srgbClr val="0000FF"/>
                </a:solidFill>
              </a:rPr>
              <a:t>)</a:t>
            </a:r>
          </a:p>
        </p:txBody>
      </p:sp>
      <p:graphicFrame>
        <p:nvGraphicFramePr>
          <p:cNvPr id="20484" name="Group 4">
            <a:extLst>
              <a:ext uri="{FF2B5EF4-FFF2-40B4-BE49-F238E27FC236}">
                <a16:creationId xmlns:a16="http://schemas.microsoft.com/office/drawing/2014/main" id="{FE74AA07-6A58-41CE-AA65-2BB45A254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43808"/>
              </p:ext>
            </p:extLst>
          </p:nvPr>
        </p:nvGraphicFramePr>
        <p:xfrm>
          <a:off x="3635896" y="3784458"/>
          <a:ext cx="4000500" cy="3028918"/>
        </p:xfrm>
        <a:graphic>
          <a:graphicData uri="http://schemas.openxmlformats.org/drawingml/2006/table">
            <a:tbl>
              <a:tblPr/>
              <a:tblGrid>
                <a:gridCol w="1501314">
                  <a:extLst>
                    <a:ext uri="{9D8B030D-6E8A-4147-A177-3AD203B41FA5}">
                      <a16:colId xmlns:a16="http://schemas.microsoft.com/office/drawing/2014/main" val="781090942"/>
                    </a:ext>
                  </a:extLst>
                </a:gridCol>
                <a:gridCol w="799704">
                  <a:extLst>
                    <a:ext uri="{9D8B030D-6E8A-4147-A177-3AD203B41FA5}">
                      <a16:colId xmlns:a16="http://schemas.microsoft.com/office/drawing/2014/main" val="1154953253"/>
                    </a:ext>
                  </a:extLst>
                </a:gridCol>
                <a:gridCol w="1090506">
                  <a:extLst>
                    <a:ext uri="{9D8B030D-6E8A-4147-A177-3AD203B41FA5}">
                      <a16:colId xmlns:a16="http://schemas.microsoft.com/office/drawing/2014/main" val="112334334"/>
                    </a:ext>
                  </a:extLst>
                </a:gridCol>
                <a:gridCol w="608976">
                  <a:extLst>
                    <a:ext uri="{9D8B030D-6E8A-4147-A177-3AD203B41FA5}">
                      <a16:colId xmlns:a16="http://schemas.microsoft.com/office/drawing/2014/main" val="1115511681"/>
                    </a:ext>
                  </a:extLst>
                </a:gridCol>
              </a:tblGrid>
              <a:tr h="6539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total_numbers</a:t>
                      </a:r>
                      <a:endParaRPr kumimoji="0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count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next_num</a:t>
                      </a:r>
                      <a:endParaRPr kumimoji="0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sum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909766"/>
                  </a:ext>
                </a:extLst>
              </a:tr>
              <a:tr h="507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????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????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0.0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212479"/>
                  </a:ext>
                </a:extLst>
              </a:tr>
              <a:tr h="4962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688115"/>
                  </a:ext>
                </a:extLst>
              </a:tr>
              <a:tr h="434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862613"/>
                  </a:ext>
                </a:extLst>
              </a:tr>
              <a:tr h="4342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232536"/>
                  </a:ext>
                </a:extLst>
              </a:tr>
              <a:tr h="4150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70844"/>
                  </a:ext>
                </a:extLst>
              </a:tr>
            </a:tbl>
          </a:graphicData>
        </a:graphic>
      </p:graphicFrame>
      <p:sp>
        <p:nvSpPr>
          <p:cNvPr id="29738" name="Text Box 41">
            <a:extLst>
              <a:ext uri="{FF2B5EF4-FFF2-40B4-BE49-F238E27FC236}">
                <a16:creationId xmlns:a16="http://schemas.microsoft.com/office/drawing/2014/main" id="{84F8B4F9-BC60-E741-8076-F197AB73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638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AU" alt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4896B-DBFC-2745-B598-25E0462BC25B}"/>
              </a:ext>
            </a:extLst>
          </p:cNvPr>
          <p:cNvSpPr/>
          <p:nvPr/>
        </p:nvSpPr>
        <p:spPr>
          <a:xfrm>
            <a:off x="107504" y="4077072"/>
            <a:ext cx="299633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many numbers: 3</a:t>
            </a:r>
          </a:p>
          <a:p>
            <a:r>
              <a:rPr lang="en-US" dirty="0"/>
              <a:t>Next number: 2.3</a:t>
            </a:r>
          </a:p>
          <a:p>
            <a:r>
              <a:rPr lang="en-US" dirty="0"/>
              <a:t>Next number: 4.5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20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E0C2DE38-D904-494A-83EB-11AA2CC0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47C19-E5FD-3C4D-8EA4-19EC356D87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B7E4664-38F3-204E-A88A-ECB9BBC98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98" y="704180"/>
            <a:ext cx="8921798" cy="2940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sum = 0.0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count = 0</a:t>
            </a:r>
          </a:p>
          <a:p>
            <a:pPr eaLnBrk="1" hangingPunct="1"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total_numbers</a:t>
            </a:r>
            <a:r>
              <a:rPr lang="en-US" altLang="en-US" sz="1600" b="1" dirty="0">
                <a:latin typeface="Courier New" panose="02070309020205020404" pitchFamily="49" charset="0"/>
              </a:rPr>
              <a:t>=int(input('How many numbers: '))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while count &lt;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total_numbers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next_num</a:t>
            </a:r>
            <a:r>
              <a:rPr lang="en-US" altLang="en-US" sz="1600" b="1" dirty="0">
                <a:latin typeface="Courier New" panose="02070309020205020404" pitchFamily="49" charset="0"/>
              </a:rPr>
              <a:t>=float(input('Next number: '))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sum +=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next_num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count += 1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print("Sum was %f” %sum)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print("Mean was %f” %(sum/count))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BACE1667-9671-3449-8DDF-3F88AE6F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6632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Example:</a:t>
            </a:r>
            <a:r>
              <a:rPr lang="en-US" altLang="en-US" sz="2400" i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addnum</a:t>
            </a:r>
            <a:r>
              <a:rPr lang="en-US" altLang="en-US" sz="2400" b="1" i="1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</a:rPr>
              <a:t>cont</a:t>
            </a:r>
            <a:r>
              <a:rPr lang="en-US" altLang="en-US" sz="2800" dirty="0">
                <a:solidFill>
                  <a:srgbClr val="0000FF"/>
                </a:solidFill>
              </a:rPr>
              <a:t>)</a:t>
            </a:r>
          </a:p>
        </p:txBody>
      </p:sp>
      <p:graphicFrame>
        <p:nvGraphicFramePr>
          <p:cNvPr id="20484" name="Group 4">
            <a:extLst>
              <a:ext uri="{FF2B5EF4-FFF2-40B4-BE49-F238E27FC236}">
                <a16:creationId xmlns:a16="http://schemas.microsoft.com/office/drawing/2014/main" id="{FE74AA07-6A58-41CE-AA65-2BB45A254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3402"/>
              </p:ext>
            </p:extLst>
          </p:nvPr>
        </p:nvGraphicFramePr>
        <p:xfrm>
          <a:off x="3278089" y="3717032"/>
          <a:ext cx="4822303" cy="2832544"/>
        </p:xfrm>
        <a:graphic>
          <a:graphicData uri="http://schemas.openxmlformats.org/drawingml/2006/table">
            <a:tbl>
              <a:tblPr/>
              <a:tblGrid>
                <a:gridCol w="1809722">
                  <a:extLst>
                    <a:ext uri="{9D8B030D-6E8A-4147-A177-3AD203B41FA5}">
                      <a16:colId xmlns:a16="http://schemas.microsoft.com/office/drawing/2014/main" val="781090942"/>
                    </a:ext>
                  </a:extLst>
                </a:gridCol>
                <a:gridCol w="963983">
                  <a:extLst>
                    <a:ext uri="{9D8B030D-6E8A-4147-A177-3AD203B41FA5}">
                      <a16:colId xmlns:a16="http://schemas.microsoft.com/office/drawing/2014/main" val="1154953253"/>
                    </a:ext>
                  </a:extLst>
                </a:gridCol>
                <a:gridCol w="1314523">
                  <a:extLst>
                    <a:ext uri="{9D8B030D-6E8A-4147-A177-3AD203B41FA5}">
                      <a16:colId xmlns:a16="http://schemas.microsoft.com/office/drawing/2014/main" val="112334334"/>
                    </a:ext>
                  </a:extLst>
                </a:gridCol>
                <a:gridCol w="734075">
                  <a:extLst>
                    <a:ext uri="{9D8B030D-6E8A-4147-A177-3AD203B41FA5}">
                      <a16:colId xmlns:a16="http://schemas.microsoft.com/office/drawing/2014/main" val="1115511681"/>
                    </a:ext>
                  </a:extLst>
                </a:gridCol>
              </a:tblGrid>
              <a:tr h="5465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total_numbers</a:t>
                      </a:r>
                      <a:endParaRPr kumimoji="0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count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next_num</a:t>
                      </a:r>
                      <a:endParaRPr kumimoji="0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sum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909766"/>
                  </a:ext>
                </a:extLst>
              </a:tr>
              <a:tr h="4237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????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????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0.0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212479"/>
                  </a:ext>
                </a:extLst>
              </a:tr>
              <a:tr h="414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688115"/>
                  </a:ext>
                </a:extLst>
              </a:tr>
              <a:tr h="382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862613"/>
                  </a:ext>
                </a:extLst>
              </a:tr>
              <a:tr h="382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232536"/>
                  </a:ext>
                </a:extLst>
              </a:tr>
              <a:tr h="382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70844"/>
                  </a:ext>
                </a:extLst>
              </a:tr>
            </a:tbl>
          </a:graphicData>
        </a:graphic>
      </p:graphicFrame>
      <p:sp>
        <p:nvSpPr>
          <p:cNvPr id="29738" name="Text Box 41">
            <a:extLst>
              <a:ext uri="{FF2B5EF4-FFF2-40B4-BE49-F238E27FC236}">
                <a16:creationId xmlns:a16="http://schemas.microsoft.com/office/drawing/2014/main" id="{84F8B4F9-BC60-E741-8076-F197AB73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638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AU" alt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4896B-DBFC-2745-B598-25E0462BC25B}"/>
              </a:ext>
            </a:extLst>
          </p:cNvPr>
          <p:cNvSpPr/>
          <p:nvPr/>
        </p:nvSpPr>
        <p:spPr>
          <a:xfrm>
            <a:off x="107504" y="4077072"/>
            <a:ext cx="299633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many numbers: 3</a:t>
            </a:r>
          </a:p>
          <a:p>
            <a:r>
              <a:rPr lang="en-US" dirty="0"/>
              <a:t>Next number: 2.3</a:t>
            </a:r>
          </a:p>
          <a:p>
            <a:r>
              <a:rPr lang="en-US" dirty="0"/>
              <a:t>Next number: 4.5</a:t>
            </a:r>
          </a:p>
          <a:p>
            <a:r>
              <a:rPr lang="en-US" dirty="0"/>
              <a:t>Next number: 4.5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8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595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35B22-2C4C-E84F-A979-7734DBF6E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58" y="1971981"/>
            <a:ext cx="5421465" cy="29140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D9D7DB-093E-0346-A335-78D8445E2BA9}"/>
              </a:ext>
            </a:extLst>
          </p:cNvPr>
          <p:cNvSpPr/>
          <p:nvPr/>
        </p:nvSpPr>
        <p:spPr>
          <a:xfrm>
            <a:off x="3753981" y="6525400"/>
            <a:ext cx="12500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hlinkClick r:id="rId4"/>
              </a:rPr>
              <a:t>Image source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77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E0C2DE38-D904-494A-83EB-11AA2CC0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547C19-E5FD-3C4D-8EA4-19EC356D87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B7E4664-38F3-204E-A88A-ECB9BBC98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98" y="704180"/>
            <a:ext cx="8921798" cy="29408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sum = 0.0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count = 0</a:t>
            </a:r>
          </a:p>
          <a:p>
            <a:pPr eaLnBrk="1" hangingPunct="1"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total_numbers</a:t>
            </a:r>
            <a:r>
              <a:rPr lang="en-US" altLang="en-US" sz="1600" b="1" dirty="0">
                <a:latin typeface="Courier New" panose="02070309020205020404" pitchFamily="49" charset="0"/>
              </a:rPr>
              <a:t>=int(input('How many numbers: '))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while count &lt;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total_numbers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next_num</a:t>
            </a:r>
            <a:r>
              <a:rPr lang="en-US" altLang="en-US" sz="1600" b="1" dirty="0">
                <a:latin typeface="Courier New" panose="02070309020205020404" pitchFamily="49" charset="0"/>
              </a:rPr>
              <a:t>=float(input('Next number: '))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sum +=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next_num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count += 1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print("Sum was %f” %sum)</a:t>
            </a:r>
          </a:p>
          <a:p>
            <a:pPr eaLnBrk="1" hangingPunct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print("Mean was %f” %(sum/count))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BACE1667-9671-3449-8DDF-3F88AE6F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6632"/>
            <a:ext cx="868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Example:</a:t>
            </a:r>
            <a:r>
              <a:rPr lang="en-US" altLang="en-US" sz="2400" i="1" dirty="0">
                <a:solidFill>
                  <a:srgbClr val="0000FF"/>
                </a:solidFill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addnum</a:t>
            </a:r>
            <a:r>
              <a:rPr lang="en-US" altLang="en-US" sz="2400" b="1" i="1" dirty="0"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</a:rPr>
              <a:t>(</a:t>
            </a:r>
            <a:r>
              <a:rPr lang="en-US" altLang="en-US" sz="2800" dirty="0" err="1">
                <a:solidFill>
                  <a:srgbClr val="0000FF"/>
                </a:solidFill>
              </a:rPr>
              <a:t>cont</a:t>
            </a:r>
            <a:r>
              <a:rPr lang="en-US" altLang="en-US" sz="2800" dirty="0">
                <a:solidFill>
                  <a:srgbClr val="0000FF"/>
                </a:solidFill>
              </a:rPr>
              <a:t>)</a:t>
            </a:r>
          </a:p>
        </p:txBody>
      </p:sp>
      <p:graphicFrame>
        <p:nvGraphicFramePr>
          <p:cNvPr id="20484" name="Group 4">
            <a:extLst>
              <a:ext uri="{FF2B5EF4-FFF2-40B4-BE49-F238E27FC236}">
                <a16:creationId xmlns:a16="http://schemas.microsoft.com/office/drawing/2014/main" id="{FE74AA07-6A58-41CE-AA65-2BB45A254A26}"/>
              </a:ext>
            </a:extLst>
          </p:cNvPr>
          <p:cNvGraphicFramePr>
            <a:graphicFrameLocks noGrp="1"/>
          </p:cNvGraphicFramePr>
          <p:nvPr/>
        </p:nvGraphicFramePr>
        <p:xfrm>
          <a:off x="3278089" y="3717032"/>
          <a:ext cx="4822303" cy="2832544"/>
        </p:xfrm>
        <a:graphic>
          <a:graphicData uri="http://schemas.openxmlformats.org/drawingml/2006/table">
            <a:tbl>
              <a:tblPr/>
              <a:tblGrid>
                <a:gridCol w="1809722">
                  <a:extLst>
                    <a:ext uri="{9D8B030D-6E8A-4147-A177-3AD203B41FA5}">
                      <a16:colId xmlns:a16="http://schemas.microsoft.com/office/drawing/2014/main" val="781090942"/>
                    </a:ext>
                  </a:extLst>
                </a:gridCol>
                <a:gridCol w="963983">
                  <a:extLst>
                    <a:ext uri="{9D8B030D-6E8A-4147-A177-3AD203B41FA5}">
                      <a16:colId xmlns:a16="http://schemas.microsoft.com/office/drawing/2014/main" val="1154953253"/>
                    </a:ext>
                  </a:extLst>
                </a:gridCol>
                <a:gridCol w="1314523">
                  <a:extLst>
                    <a:ext uri="{9D8B030D-6E8A-4147-A177-3AD203B41FA5}">
                      <a16:colId xmlns:a16="http://schemas.microsoft.com/office/drawing/2014/main" val="112334334"/>
                    </a:ext>
                  </a:extLst>
                </a:gridCol>
                <a:gridCol w="734075">
                  <a:extLst>
                    <a:ext uri="{9D8B030D-6E8A-4147-A177-3AD203B41FA5}">
                      <a16:colId xmlns:a16="http://schemas.microsoft.com/office/drawing/2014/main" val="1115511681"/>
                    </a:ext>
                  </a:extLst>
                </a:gridCol>
              </a:tblGrid>
              <a:tr h="5465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total_numbers</a:t>
                      </a:r>
                      <a:endParaRPr kumimoji="0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count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next_num</a:t>
                      </a:r>
                      <a:endParaRPr kumimoji="0" lang="en-AU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sum</a:t>
                      </a:r>
                      <a:endParaRPr kumimoji="0" lang="en-AU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909766"/>
                  </a:ext>
                </a:extLst>
              </a:tr>
              <a:tr h="4237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????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    0</a:t>
                      </a: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????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0.0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212479"/>
                  </a:ext>
                </a:extLst>
              </a:tr>
              <a:tr h="4147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688115"/>
                  </a:ext>
                </a:extLst>
              </a:tr>
              <a:tr h="382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862613"/>
                  </a:ext>
                </a:extLst>
              </a:tr>
              <a:tr h="382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232536"/>
                  </a:ext>
                </a:extLst>
              </a:tr>
              <a:tr h="3820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AU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870844"/>
                  </a:ext>
                </a:extLst>
              </a:tr>
            </a:tbl>
          </a:graphicData>
        </a:graphic>
      </p:graphicFrame>
      <p:sp>
        <p:nvSpPr>
          <p:cNvPr id="29738" name="Text Box 41">
            <a:extLst>
              <a:ext uri="{FF2B5EF4-FFF2-40B4-BE49-F238E27FC236}">
                <a16:creationId xmlns:a16="http://schemas.microsoft.com/office/drawing/2014/main" id="{84F8B4F9-BC60-E741-8076-F197AB73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638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AU" alt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D4896B-DBFC-2745-B598-25E0462BC25B}"/>
              </a:ext>
            </a:extLst>
          </p:cNvPr>
          <p:cNvSpPr/>
          <p:nvPr/>
        </p:nvSpPr>
        <p:spPr>
          <a:xfrm>
            <a:off x="107504" y="4077072"/>
            <a:ext cx="2996333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many numbers: 3</a:t>
            </a:r>
          </a:p>
          <a:p>
            <a:r>
              <a:rPr lang="en-US" dirty="0"/>
              <a:t>Next number: 2.3</a:t>
            </a:r>
          </a:p>
          <a:p>
            <a:r>
              <a:rPr lang="en-US" dirty="0"/>
              <a:t>Next number: 4.5</a:t>
            </a:r>
          </a:p>
          <a:p>
            <a:r>
              <a:rPr lang="en-US" dirty="0"/>
              <a:t>Next number: 4.5</a:t>
            </a:r>
          </a:p>
          <a:p>
            <a:r>
              <a:rPr lang="en-US" dirty="0"/>
              <a:t>Sum was 11.300000</a:t>
            </a:r>
          </a:p>
          <a:p>
            <a:r>
              <a:rPr lang="en-US" dirty="0"/>
              <a:t>Mean was 3.766667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52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662CD83-7930-2C4D-977A-6274469FE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17028"/>
            <a:ext cx="8568952" cy="1007716"/>
          </a:xfrm>
        </p:spPr>
        <p:txBody>
          <a:bodyPr/>
          <a:lstStyle/>
          <a:p>
            <a:r>
              <a:rPr lang="tr-TR" altLang="en-US" sz="3600" b="1" dirty="0" err="1">
                <a:ea typeface="Batang" panose="02030600000101010101" pitchFamily="18" charset="-127"/>
              </a:rPr>
              <a:t>Input</a:t>
            </a:r>
            <a:r>
              <a:rPr lang="tr-TR" altLang="en-US" sz="3600" b="1" dirty="0">
                <a:ea typeface="Batang" panose="02030600000101010101" pitchFamily="18" charset="-127"/>
              </a:rPr>
              <a:t> x (</a:t>
            </a:r>
            <a:r>
              <a:rPr lang="tr-TR" altLang="en-US" sz="3600" b="1" dirty="0" err="1">
                <a:ea typeface="Batang" panose="02030600000101010101" pitchFamily="18" charset="-127"/>
              </a:rPr>
              <a:t>int</a:t>
            </a:r>
            <a:r>
              <a:rPr lang="tr-TR" altLang="en-US" sz="3600" b="1" dirty="0">
                <a:ea typeface="Batang" panose="02030600000101010101" pitchFamily="18" charset="-127"/>
              </a:rPr>
              <a:t>) </a:t>
            </a:r>
            <a:r>
              <a:rPr lang="tr-TR" altLang="en-US" sz="3600" b="1" dirty="0" err="1">
                <a:ea typeface="Batang" panose="02030600000101010101" pitchFamily="18" charset="-127"/>
              </a:rPr>
              <a:t>print</a:t>
            </a:r>
            <a:r>
              <a:rPr lang="tr-TR" altLang="en-US" sz="3600" b="1" dirty="0">
                <a:ea typeface="Batang" panose="02030600000101010101" pitchFamily="18" charset="-127"/>
              </a:rPr>
              <a:t> </a:t>
            </a:r>
            <a:r>
              <a:rPr lang="tr-TR" altLang="en-US" sz="3600" b="1" dirty="0" err="1">
                <a:ea typeface="Batang" panose="02030600000101010101" pitchFamily="18" charset="-127"/>
              </a:rPr>
              <a:t>all</a:t>
            </a:r>
            <a:r>
              <a:rPr lang="tr-TR" altLang="en-US" sz="3600" b="1" dirty="0">
                <a:ea typeface="Batang" panose="02030600000101010101" pitchFamily="18" charset="-127"/>
              </a:rPr>
              <a:t> </a:t>
            </a:r>
            <a:r>
              <a:rPr lang="tr-TR" altLang="en-US" sz="3600" b="1" dirty="0" err="1">
                <a:ea typeface="Batang" panose="02030600000101010101" pitchFamily="18" charset="-127"/>
              </a:rPr>
              <a:t>numbers</a:t>
            </a:r>
            <a:r>
              <a:rPr lang="tr-TR" altLang="en-US" sz="3600" b="1" dirty="0">
                <a:ea typeface="Batang" panose="02030600000101010101" pitchFamily="18" charset="-127"/>
              </a:rPr>
              <a:t> </a:t>
            </a:r>
            <a:r>
              <a:rPr lang="tr-TR" altLang="en-US" sz="3600" b="1" dirty="0" err="1">
                <a:ea typeface="Batang" panose="02030600000101010101" pitchFamily="18" charset="-127"/>
              </a:rPr>
              <a:t>from</a:t>
            </a:r>
            <a:r>
              <a:rPr lang="tr-TR" altLang="en-US" sz="3600" b="1" dirty="0">
                <a:ea typeface="Batang" panose="02030600000101010101" pitchFamily="18" charset="-127"/>
              </a:rPr>
              <a:t> 0 </a:t>
            </a:r>
            <a:r>
              <a:rPr lang="tr-TR" altLang="en-US" sz="3600" b="1" dirty="0" err="1">
                <a:ea typeface="Batang" panose="02030600000101010101" pitchFamily="18" charset="-127"/>
              </a:rPr>
              <a:t>to</a:t>
            </a:r>
            <a:r>
              <a:rPr lang="tr-TR" altLang="en-US" sz="3600" b="1" dirty="0">
                <a:ea typeface="Batang" panose="02030600000101010101" pitchFamily="18" charset="-127"/>
              </a:rPr>
              <a:t> x</a:t>
            </a:r>
            <a:endParaRPr lang="en-US" altLang="en-US" sz="3600" dirty="0"/>
          </a:p>
        </p:txBody>
      </p:sp>
      <p:sp>
        <p:nvSpPr>
          <p:cNvPr id="45059" name="Slide Number Placeholder 2">
            <a:extLst>
              <a:ext uri="{FF2B5EF4-FFF2-40B4-BE49-F238E27FC236}">
                <a16:creationId xmlns:a16="http://schemas.microsoft.com/office/drawing/2014/main" id="{B3734089-3BE5-1F41-87C4-A60C78AE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A1F6AC-F5DA-0C40-B5E3-4C095315D25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073E53-9B2E-C244-B1C8-5048D13D7549}"/>
              </a:ext>
            </a:extLst>
          </p:cNvPr>
          <p:cNvSpPr/>
          <p:nvPr/>
        </p:nvSpPr>
        <p:spPr>
          <a:xfrm>
            <a:off x="395536" y="4028602"/>
            <a:ext cx="1565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5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B3B94C-7BC2-C049-8E96-8C5365605639}"/>
              </a:ext>
            </a:extLst>
          </p:cNvPr>
          <p:cNvSpPr/>
          <p:nvPr/>
        </p:nvSpPr>
        <p:spPr>
          <a:xfrm>
            <a:off x="539552" y="1259738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count = 0</a:t>
            </a:r>
          </a:p>
          <a:p>
            <a:r>
              <a:rPr lang="en-US" dirty="0"/>
              <a:t>x=int(input('x = '))</a:t>
            </a:r>
          </a:p>
          <a:p>
            <a:r>
              <a:rPr lang="en-US" dirty="0"/>
              <a:t>while count &lt;= x:</a:t>
            </a:r>
          </a:p>
          <a:p>
            <a:r>
              <a:rPr lang="en-US" dirty="0"/>
              <a:t>    print(count)</a:t>
            </a:r>
          </a:p>
          <a:p>
            <a:r>
              <a:rPr lang="en-US" dirty="0"/>
              <a:t>    count += 1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662CD83-7930-2C4D-977A-6274469FE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512" y="117028"/>
            <a:ext cx="8568952" cy="1007716"/>
          </a:xfrm>
        </p:spPr>
        <p:txBody>
          <a:bodyPr/>
          <a:lstStyle/>
          <a:p>
            <a:r>
              <a:rPr lang="tr-TR" altLang="en-US" sz="3600" b="1" dirty="0" err="1">
                <a:ea typeface="Batang" panose="02030600000101010101" pitchFamily="18" charset="-127"/>
              </a:rPr>
              <a:t>Input</a:t>
            </a:r>
            <a:r>
              <a:rPr lang="tr-TR" altLang="en-US" sz="3600" b="1" dirty="0">
                <a:ea typeface="Batang" panose="02030600000101010101" pitchFamily="18" charset="-127"/>
              </a:rPr>
              <a:t> x (</a:t>
            </a:r>
            <a:r>
              <a:rPr lang="tr-TR" altLang="en-US" sz="3600" b="1" dirty="0" err="1">
                <a:ea typeface="Batang" panose="02030600000101010101" pitchFamily="18" charset="-127"/>
              </a:rPr>
              <a:t>int</a:t>
            </a:r>
            <a:r>
              <a:rPr lang="tr-TR" altLang="en-US" sz="3600" b="1" dirty="0">
                <a:ea typeface="Batang" panose="02030600000101010101" pitchFamily="18" charset="-127"/>
              </a:rPr>
              <a:t>) </a:t>
            </a:r>
            <a:r>
              <a:rPr lang="tr-TR" altLang="en-US" sz="3600" b="1" dirty="0" err="1">
                <a:ea typeface="Batang" panose="02030600000101010101" pitchFamily="18" charset="-127"/>
              </a:rPr>
              <a:t>print</a:t>
            </a:r>
            <a:r>
              <a:rPr lang="tr-TR" altLang="en-US" sz="3600" b="1" dirty="0">
                <a:ea typeface="Batang" panose="02030600000101010101" pitchFamily="18" charset="-127"/>
              </a:rPr>
              <a:t> </a:t>
            </a:r>
            <a:r>
              <a:rPr lang="tr-TR" altLang="en-US" sz="3600" b="1" dirty="0" err="1">
                <a:ea typeface="Batang" panose="02030600000101010101" pitchFamily="18" charset="-127"/>
              </a:rPr>
              <a:t>all</a:t>
            </a:r>
            <a:r>
              <a:rPr lang="tr-TR" altLang="en-US" sz="3600" b="1" dirty="0">
                <a:ea typeface="Batang" panose="02030600000101010101" pitchFamily="18" charset="-127"/>
              </a:rPr>
              <a:t> </a:t>
            </a:r>
            <a:r>
              <a:rPr lang="tr-TR" altLang="en-US" sz="3600" b="1" dirty="0" err="1">
                <a:ea typeface="Batang" panose="02030600000101010101" pitchFamily="18" charset="-127"/>
              </a:rPr>
              <a:t>numbers</a:t>
            </a:r>
            <a:r>
              <a:rPr lang="tr-TR" altLang="en-US" sz="3600" b="1" dirty="0">
                <a:ea typeface="Batang" panose="02030600000101010101" pitchFamily="18" charset="-127"/>
              </a:rPr>
              <a:t> </a:t>
            </a:r>
            <a:r>
              <a:rPr lang="tr-TR" altLang="en-US" sz="3600" b="1" dirty="0" err="1">
                <a:ea typeface="Batang" panose="02030600000101010101" pitchFamily="18" charset="-127"/>
              </a:rPr>
              <a:t>from</a:t>
            </a:r>
            <a:r>
              <a:rPr lang="tr-TR" altLang="en-US" sz="3600" b="1" dirty="0">
                <a:ea typeface="Batang" panose="02030600000101010101" pitchFamily="18" charset="-127"/>
              </a:rPr>
              <a:t> x </a:t>
            </a:r>
            <a:r>
              <a:rPr lang="tr-TR" altLang="en-US" sz="3600" b="1" dirty="0" err="1">
                <a:ea typeface="Batang" panose="02030600000101010101" pitchFamily="18" charset="-127"/>
              </a:rPr>
              <a:t>to</a:t>
            </a:r>
            <a:r>
              <a:rPr lang="tr-TR" altLang="en-US" sz="3600" b="1" dirty="0">
                <a:ea typeface="Batang" panose="02030600000101010101" pitchFamily="18" charset="-127"/>
              </a:rPr>
              <a:t> 0</a:t>
            </a:r>
            <a:endParaRPr lang="en-US" altLang="en-US" sz="3600" dirty="0"/>
          </a:p>
        </p:txBody>
      </p:sp>
      <p:sp>
        <p:nvSpPr>
          <p:cNvPr id="45059" name="Slide Number Placeholder 2">
            <a:extLst>
              <a:ext uri="{FF2B5EF4-FFF2-40B4-BE49-F238E27FC236}">
                <a16:creationId xmlns:a16="http://schemas.microsoft.com/office/drawing/2014/main" id="{B3734089-3BE5-1F41-87C4-A60C78AE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A1F6AC-F5DA-0C40-B5E3-4C095315D25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073E53-9B2E-C244-B1C8-5048D13D7549}"/>
              </a:ext>
            </a:extLst>
          </p:cNvPr>
          <p:cNvSpPr/>
          <p:nvPr/>
        </p:nvSpPr>
        <p:spPr>
          <a:xfrm>
            <a:off x="395536" y="4028602"/>
            <a:ext cx="1565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5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B3B94C-7BC2-C049-8E96-8C5365605639}"/>
              </a:ext>
            </a:extLst>
          </p:cNvPr>
          <p:cNvSpPr/>
          <p:nvPr/>
        </p:nvSpPr>
        <p:spPr>
          <a:xfrm>
            <a:off x="539552" y="1259738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x=int(input('x = ‘))</a:t>
            </a:r>
          </a:p>
          <a:p>
            <a:r>
              <a:rPr lang="en-US" dirty="0"/>
              <a:t>count = x</a:t>
            </a:r>
          </a:p>
          <a:p>
            <a:r>
              <a:rPr lang="en-US" dirty="0"/>
              <a:t>while count &gt;= 0:</a:t>
            </a:r>
          </a:p>
          <a:p>
            <a:r>
              <a:rPr lang="en-US" dirty="0"/>
              <a:t>    print(count)</a:t>
            </a:r>
          </a:p>
          <a:p>
            <a:r>
              <a:rPr lang="en-US" dirty="0"/>
              <a:t>    count -= 1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308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E176A0CF-9FC6-294C-81AD-261243416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45020"/>
            <a:ext cx="8928992" cy="1079724"/>
          </a:xfrm>
        </p:spPr>
        <p:txBody>
          <a:bodyPr/>
          <a:lstStyle/>
          <a:p>
            <a:r>
              <a:rPr lang="tr-TR" altLang="en-US" sz="3200" b="1" dirty="0" err="1">
                <a:ea typeface="Batang" panose="02030600000101010101" pitchFamily="18" charset="-127"/>
              </a:rPr>
              <a:t>Input</a:t>
            </a:r>
            <a:r>
              <a:rPr lang="tr-TR" altLang="en-US" sz="3200" b="1" dirty="0">
                <a:ea typeface="Batang" panose="02030600000101010101" pitchFamily="18" charset="-127"/>
              </a:rPr>
              <a:t> x (</a:t>
            </a:r>
            <a:r>
              <a:rPr lang="tr-TR" altLang="en-US" sz="3200" b="1" dirty="0" err="1">
                <a:ea typeface="Batang" panose="02030600000101010101" pitchFamily="18" charset="-127"/>
              </a:rPr>
              <a:t>int</a:t>
            </a:r>
            <a:r>
              <a:rPr lang="tr-TR" altLang="en-US" sz="3200" b="1" dirty="0">
                <a:ea typeface="Batang" panose="02030600000101010101" pitchFamily="18" charset="-127"/>
              </a:rPr>
              <a:t> ) </a:t>
            </a:r>
            <a:r>
              <a:rPr lang="tr-TR" altLang="en-US" sz="3200" b="1" dirty="0" err="1">
                <a:ea typeface="Batang" panose="02030600000101010101" pitchFamily="18" charset="-127"/>
              </a:rPr>
              <a:t>print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all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even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numbers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from</a:t>
            </a:r>
            <a:r>
              <a:rPr lang="tr-TR" altLang="en-US" sz="3200" b="1" dirty="0">
                <a:ea typeface="Batang" panose="02030600000101010101" pitchFamily="18" charset="-127"/>
              </a:rPr>
              <a:t> 0 </a:t>
            </a:r>
            <a:r>
              <a:rPr lang="tr-TR" altLang="en-US" sz="3200" b="1" dirty="0" err="1">
                <a:ea typeface="Batang" panose="02030600000101010101" pitchFamily="18" charset="-127"/>
              </a:rPr>
              <a:t>to</a:t>
            </a:r>
            <a:r>
              <a:rPr lang="tr-TR" altLang="en-US" sz="3200" b="1" dirty="0">
                <a:ea typeface="Batang" panose="02030600000101010101" pitchFamily="18" charset="-127"/>
              </a:rPr>
              <a:t> x</a:t>
            </a:r>
            <a:endParaRPr lang="en-US" altLang="en-US" sz="3200" dirty="0"/>
          </a:p>
        </p:txBody>
      </p:sp>
      <p:sp>
        <p:nvSpPr>
          <p:cNvPr id="47107" name="Slide Number Placeholder 2">
            <a:extLst>
              <a:ext uri="{FF2B5EF4-FFF2-40B4-BE49-F238E27FC236}">
                <a16:creationId xmlns:a16="http://schemas.microsoft.com/office/drawing/2014/main" id="{BEB06FBB-37C4-8842-97D2-5064DCA0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EB284E-005F-4545-AB97-BDDB075D0E1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D25D97-AE79-FE4E-8D21-505DD1FE5498}"/>
              </a:ext>
            </a:extLst>
          </p:cNvPr>
          <p:cNvSpPr/>
          <p:nvPr/>
        </p:nvSpPr>
        <p:spPr>
          <a:xfrm>
            <a:off x="576064" y="458112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= 5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19A31-6493-824B-9BFD-4F3AAC712614}"/>
              </a:ext>
            </a:extLst>
          </p:cNvPr>
          <p:cNvSpPr/>
          <p:nvPr/>
        </p:nvSpPr>
        <p:spPr>
          <a:xfrm>
            <a:off x="683568" y="1340768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x=int(input('x = '))</a:t>
            </a:r>
          </a:p>
          <a:p>
            <a:r>
              <a:rPr lang="en-US" dirty="0"/>
              <a:t>count = 0</a:t>
            </a:r>
          </a:p>
          <a:p>
            <a:r>
              <a:rPr lang="en-US" dirty="0"/>
              <a:t>while count &lt;= x:</a:t>
            </a:r>
          </a:p>
          <a:p>
            <a:r>
              <a:rPr lang="en-US" dirty="0"/>
              <a:t>    print(count)</a:t>
            </a:r>
          </a:p>
          <a:p>
            <a:r>
              <a:rPr lang="en-US" dirty="0"/>
              <a:t>    count += 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E176A0CF-9FC6-294C-81AD-261243416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45020"/>
            <a:ext cx="8928992" cy="1079724"/>
          </a:xfrm>
        </p:spPr>
        <p:txBody>
          <a:bodyPr/>
          <a:lstStyle/>
          <a:p>
            <a:r>
              <a:rPr lang="tr-TR" altLang="en-US" sz="3200" b="1" dirty="0" err="1">
                <a:ea typeface="Batang" panose="02030600000101010101" pitchFamily="18" charset="-127"/>
              </a:rPr>
              <a:t>Input</a:t>
            </a:r>
            <a:r>
              <a:rPr lang="tr-TR" altLang="en-US" sz="3200" b="1" dirty="0">
                <a:ea typeface="Batang" panose="02030600000101010101" pitchFamily="18" charset="-127"/>
              </a:rPr>
              <a:t> x (</a:t>
            </a:r>
            <a:r>
              <a:rPr lang="tr-TR" altLang="en-US" sz="3200" b="1" dirty="0" err="1">
                <a:ea typeface="Batang" panose="02030600000101010101" pitchFamily="18" charset="-127"/>
              </a:rPr>
              <a:t>int</a:t>
            </a:r>
            <a:r>
              <a:rPr lang="tr-TR" altLang="en-US" sz="3200" b="1" dirty="0">
                <a:ea typeface="Batang" panose="02030600000101010101" pitchFamily="18" charset="-127"/>
              </a:rPr>
              <a:t> ) </a:t>
            </a:r>
            <a:r>
              <a:rPr lang="tr-TR" altLang="en-US" sz="3200" b="1" dirty="0" err="1">
                <a:ea typeface="Batang" panose="02030600000101010101" pitchFamily="18" charset="-127"/>
              </a:rPr>
              <a:t>print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all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even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numbers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from</a:t>
            </a:r>
            <a:r>
              <a:rPr lang="tr-TR" altLang="en-US" sz="3200" b="1" dirty="0">
                <a:ea typeface="Batang" panose="02030600000101010101" pitchFamily="18" charset="-127"/>
              </a:rPr>
              <a:t> x </a:t>
            </a:r>
            <a:r>
              <a:rPr lang="tr-TR" altLang="en-US" sz="3200" b="1" dirty="0" err="1">
                <a:ea typeface="Batang" panose="02030600000101010101" pitchFamily="18" charset="-127"/>
              </a:rPr>
              <a:t>to</a:t>
            </a:r>
            <a:r>
              <a:rPr lang="tr-TR" altLang="en-US" sz="3200" b="1" dirty="0">
                <a:ea typeface="Batang" panose="02030600000101010101" pitchFamily="18" charset="-127"/>
              </a:rPr>
              <a:t> 0</a:t>
            </a:r>
            <a:endParaRPr lang="en-US" altLang="en-US" sz="3200" dirty="0"/>
          </a:p>
        </p:txBody>
      </p:sp>
      <p:sp>
        <p:nvSpPr>
          <p:cNvPr id="47107" name="Slide Number Placeholder 2">
            <a:extLst>
              <a:ext uri="{FF2B5EF4-FFF2-40B4-BE49-F238E27FC236}">
                <a16:creationId xmlns:a16="http://schemas.microsoft.com/office/drawing/2014/main" id="{BEB06FBB-37C4-8842-97D2-5064DCA0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EB284E-005F-4545-AB97-BDDB075D0E1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8351D6-A840-4640-A19A-0BAA0CD90AAA}"/>
              </a:ext>
            </a:extLst>
          </p:cNvPr>
          <p:cNvSpPr/>
          <p:nvPr/>
        </p:nvSpPr>
        <p:spPr>
          <a:xfrm>
            <a:off x="304801" y="516551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= 5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489A6-01AF-034A-A2C1-FDB496F62F6C}"/>
              </a:ext>
            </a:extLst>
          </p:cNvPr>
          <p:cNvSpPr/>
          <p:nvPr/>
        </p:nvSpPr>
        <p:spPr>
          <a:xfrm>
            <a:off x="827584" y="1092800"/>
            <a:ext cx="6030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x=int(input('x = '))</a:t>
            </a:r>
          </a:p>
          <a:p>
            <a:r>
              <a:rPr lang="en-US" dirty="0"/>
              <a:t>count = x</a:t>
            </a:r>
          </a:p>
          <a:p>
            <a:r>
              <a:rPr lang="en-US" dirty="0"/>
              <a:t>if x % 2 == 1:</a:t>
            </a:r>
          </a:p>
          <a:p>
            <a:r>
              <a:rPr lang="en-US" dirty="0"/>
              <a:t>    count = x-1 #or count-1  </a:t>
            </a:r>
          </a:p>
          <a:p>
            <a:r>
              <a:rPr lang="en-US" dirty="0"/>
              <a:t>while count &gt;= 0:</a:t>
            </a:r>
          </a:p>
          <a:p>
            <a:r>
              <a:rPr lang="en-US" dirty="0"/>
              <a:t>    print(count)</a:t>
            </a:r>
          </a:p>
          <a:p>
            <a:r>
              <a:rPr lang="en-US" dirty="0"/>
              <a:t>    count -=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22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E176A0CF-9FC6-294C-81AD-261243416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45020"/>
            <a:ext cx="8928992" cy="1079724"/>
          </a:xfrm>
        </p:spPr>
        <p:txBody>
          <a:bodyPr/>
          <a:lstStyle/>
          <a:p>
            <a:r>
              <a:rPr lang="tr-TR" altLang="en-US" sz="3200" b="1" dirty="0" err="1">
                <a:ea typeface="Batang" panose="02030600000101010101" pitchFamily="18" charset="-127"/>
              </a:rPr>
              <a:t>Input</a:t>
            </a:r>
            <a:r>
              <a:rPr lang="tr-TR" altLang="en-US" sz="3200" b="1" dirty="0">
                <a:ea typeface="Batang" panose="02030600000101010101" pitchFamily="18" charset="-127"/>
              </a:rPr>
              <a:t> x (</a:t>
            </a:r>
            <a:r>
              <a:rPr lang="tr-TR" altLang="en-US" sz="3200" b="1" dirty="0" err="1">
                <a:ea typeface="Batang" panose="02030600000101010101" pitchFamily="18" charset="-127"/>
              </a:rPr>
              <a:t>int</a:t>
            </a:r>
            <a:r>
              <a:rPr lang="tr-TR" altLang="en-US" sz="3200" b="1" dirty="0">
                <a:ea typeface="Batang" panose="02030600000101010101" pitchFamily="18" charset="-127"/>
              </a:rPr>
              <a:t> ) </a:t>
            </a:r>
            <a:r>
              <a:rPr lang="tr-TR" altLang="en-US" sz="3200" b="1" dirty="0" err="1">
                <a:ea typeface="Batang" panose="02030600000101010101" pitchFamily="18" charset="-127"/>
              </a:rPr>
              <a:t>print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all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odd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numbers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from</a:t>
            </a:r>
            <a:r>
              <a:rPr lang="tr-TR" altLang="en-US" sz="3200" b="1" dirty="0">
                <a:ea typeface="Batang" panose="02030600000101010101" pitchFamily="18" charset="-127"/>
              </a:rPr>
              <a:t> 0 </a:t>
            </a:r>
            <a:r>
              <a:rPr lang="tr-TR" altLang="en-US" sz="3200" b="1" dirty="0" err="1">
                <a:ea typeface="Batang" panose="02030600000101010101" pitchFamily="18" charset="-127"/>
              </a:rPr>
              <a:t>to</a:t>
            </a:r>
            <a:r>
              <a:rPr lang="tr-TR" altLang="en-US" sz="3200" b="1" dirty="0">
                <a:ea typeface="Batang" panose="02030600000101010101" pitchFamily="18" charset="-127"/>
              </a:rPr>
              <a:t> x</a:t>
            </a:r>
            <a:endParaRPr lang="en-US" altLang="en-US" sz="3200" dirty="0"/>
          </a:p>
        </p:txBody>
      </p:sp>
      <p:sp>
        <p:nvSpPr>
          <p:cNvPr id="47107" name="Slide Number Placeholder 2">
            <a:extLst>
              <a:ext uri="{FF2B5EF4-FFF2-40B4-BE49-F238E27FC236}">
                <a16:creationId xmlns:a16="http://schemas.microsoft.com/office/drawing/2014/main" id="{BEB06FBB-37C4-8842-97D2-5064DCA0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EB284E-005F-4545-AB97-BDDB075D0E1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D25D97-AE79-FE4E-8D21-505DD1FE5498}"/>
              </a:ext>
            </a:extLst>
          </p:cNvPr>
          <p:cNvSpPr/>
          <p:nvPr/>
        </p:nvSpPr>
        <p:spPr>
          <a:xfrm>
            <a:off x="576064" y="458112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= 5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19A31-6493-824B-9BFD-4F3AAC712614}"/>
              </a:ext>
            </a:extLst>
          </p:cNvPr>
          <p:cNvSpPr/>
          <p:nvPr/>
        </p:nvSpPr>
        <p:spPr>
          <a:xfrm>
            <a:off x="683568" y="1340768"/>
            <a:ext cx="7920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x=int(input('x = '))</a:t>
            </a:r>
          </a:p>
          <a:p>
            <a:r>
              <a:rPr lang="en-US" dirty="0"/>
              <a:t>count = 1</a:t>
            </a:r>
          </a:p>
          <a:p>
            <a:r>
              <a:rPr lang="en-US" dirty="0"/>
              <a:t>while count &lt;= x:</a:t>
            </a:r>
          </a:p>
          <a:p>
            <a:r>
              <a:rPr lang="en-US" dirty="0"/>
              <a:t>    print(count)</a:t>
            </a:r>
          </a:p>
          <a:p>
            <a:r>
              <a:rPr lang="en-US" dirty="0"/>
              <a:t>    count += 2</a:t>
            </a:r>
          </a:p>
        </p:txBody>
      </p:sp>
    </p:spTree>
    <p:extLst>
      <p:ext uri="{BB962C8B-B14F-4D97-AF65-F5344CB8AC3E}">
        <p14:creationId xmlns:p14="http://schemas.microsoft.com/office/powerpoint/2010/main" val="1878072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E176A0CF-9FC6-294C-81AD-261243416C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45020"/>
            <a:ext cx="8928992" cy="1079724"/>
          </a:xfrm>
        </p:spPr>
        <p:txBody>
          <a:bodyPr/>
          <a:lstStyle/>
          <a:p>
            <a:r>
              <a:rPr lang="tr-TR" altLang="en-US" sz="3200" b="1" dirty="0" err="1">
                <a:ea typeface="Batang" panose="02030600000101010101" pitchFamily="18" charset="-127"/>
              </a:rPr>
              <a:t>Input</a:t>
            </a:r>
            <a:r>
              <a:rPr lang="tr-TR" altLang="en-US" sz="3200" b="1" dirty="0">
                <a:ea typeface="Batang" panose="02030600000101010101" pitchFamily="18" charset="-127"/>
              </a:rPr>
              <a:t> x (</a:t>
            </a:r>
            <a:r>
              <a:rPr lang="tr-TR" altLang="en-US" sz="3200" b="1" dirty="0" err="1">
                <a:ea typeface="Batang" panose="02030600000101010101" pitchFamily="18" charset="-127"/>
              </a:rPr>
              <a:t>int</a:t>
            </a:r>
            <a:r>
              <a:rPr lang="tr-TR" altLang="en-US" sz="3200" b="1" dirty="0">
                <a:ea typeface="Batang" panose="02030600000101010101" pitchFamily="18" charset="-127"/>
              </a:rPr>
              <a:t> ) </a:t>
            </a:r>
            <a:r>
              <a:rPr lang="tr-TR" altLang="en-US" sz="3200" b="1" dirty="0" err="1">
                <a:ea typeface="Batang" panose="02030600000101010101" pitchFamily="18" charset="-127"/>
              </a:rPr>
              <a:t>print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all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odd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numbers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from</a:t>
            </a:r>
            <a:r>
              <a:rPr lang="tr-TR" altLang="en-US" sz="3200" b="1" dirty="0">
                <a:ea typeface="Batang" panose="02030600000101010101" pitchFamily="18" charset="-127"/>
              </a:rPr>
              <a:t> x </a:t>
            </a:r>
            <a:r>
              <a:rPr lang="tr-TR" altLang="en-US" sz="3200" b="1" dirty="0" err="1">
                <a:ea typeface="Batang" panose="02030600000101010101" pitchFamily="18" charset="-127"/>
              </a:rPr>
              <a:t>to</a:t>
            </a:r>
            <a:r>
              <a:rPr lang="tr-TR" altLang="en-US" sz="3200" b="1" dirty="0">
                <a:ea typeface="Batang" panose="02030600000101010101" pitchFamily="18" charset="-127"/>
              </a:rPr>
              <a:t> 0</a:t>
            </a:r>
            <a:endParaRPr lang="en-US" altLang="en-US" sz="3200" dirty="0"/>
          </a:p>
        </p:txBody>
      </p:sp>
      <p:sp>
        <p:nvSpPr>
          <p:cNvPr id="47107" name="Slide Number Placeholder 2">
            <a:extLst>
              <a:ext uri="{FF2B5EF4-FFF2-40B4-BE49-F238E27FC236}">
                <a16:creationId xmlns:a16="http://schemas.microsoft.com/office/drawing/2014/main" id="{BEB06FBB-37C4-8842-97D2-5064DCA0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EB284E-005F-4545-AB97-BDDB075D0E1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8351D6-A840-4640-A19A-0BAA0CD90AAA}"/>
              </a:ext>
            </a:extLst>
          </p:cNvPr>
          <p:cNvSpPr/>
          <p:nvPr/>
        </p:nvSpPr>
        <p:spPr>
          <a:xfrm>
            <a:off x="304801" y="516551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= 5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489A6-01AF-034A-A2C1-FDB496F62F6C}"/>
              </a:ext>
            </a:extLst>
          </p:cNvPr>
          <p:cNvSpPr/>
          <p:nvPr/>
        </p:nvSpPr>
        <p:spPr>
          <a:xfrm>
            <a:off x="827584" y="1092800"/>
            <a:ext cx="60304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x=int(input('x = '))</a:t>
            </a:r>
          </a:p>
          <a:p>
            <a:r>
              <a:rPr lang="en-US" dirty="0"/>
              <a:t>count = x</a:t>
            </a:r>
          </a:p>
          <a:p>
            <a:r>
              <a:rPr lang="en-US" dirty="0"/>
              <a:t>if x % 2 == 0:</a:t>
            </a:r>
          </a:p>
          <a:p>
            <a:r>
              <a:rPr lang="en-US" dirty="0"/>
              <a:t>    count = x-1 #or count-1  </a:t>
            </a:r>
          </a:p>
          <a:p>
            <a:r>
              <a:rPr lang="en-US" dirty="0"/>
              <a:t>while count &gt;= 0:</a:t>
            </a:r>
          </a:p>
          <a:p>
            <a:r>
              <a:rPr lang="en-US" dirty="0"/>
              <a:t>    print(count)</a:t>
            </a:r>
          </a:p>
          <a:p>
            <a:r>
              <a:rPr lang="en-US" dirty="0"/>
              <a:t>    count -=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36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8054D6-7203-B046-93D7-44F46D1D4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6632"/>
            <a:ext cx="4495800" cy="6588968"/>
          </a:xfrm>
          <a:ln>
            <a:solidFill>
              <a:schemeClr val="tx1">
                <a:alpha val="7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'0 to 5'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=i+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'0 to 5 even'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=i+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'1 to 5 odd'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=i+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'0 to 5 even with if'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	if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i%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==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		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=i+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D3227-782B-DD43-A7A5-338F8462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7776"/>
            <a:ext cx="4495800" cy="6705600"/>
          </a:xfrm>
          <a:ln>
            <a:solidFill>
              <a:schemeClr val="tx1">
                <a:alpha val="73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'Down to\n 5 to 0'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&gt;=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=i-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'5 to 0 even'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&gt;=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=i-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'5 to 0 odd'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&gt;=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	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=i-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Menlo" panose="020B0609030804020204" pitchFamily="49" charset="0"/>
              </a:rPr>
              <a:t>'5 to 0 even with if'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5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&gt;=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586C0"/>
                </a:solidFill>
                <a:latin typeface="Menlo" panose="020B0609030804020204" pitchFamily="49" charset="0"/>
              </a:rPr>
              <a:t>	if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i%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==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CDCAA"/>
                </a:solidFill>
                <a:latin typeface="Menlo" panose="020B0609030804020204" pitchFamily="49" charset="0"/>
              </a:rPr>
              <a:t>		print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	</a:t>
            </a:r>
            <a:r>
              <a:rPr lang="en-US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=i-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E4FD9-BEC5-F343-B28A-CB3759A0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87DEB-BA02-E248-A65C-B5828EC9FA8B}" type="slidenum">
              <a:rPr lang="en-US" altLang="en-US" sz="1600" smtClean="0"/>
              <a:pPr/>
              <a:t>27</a:t>
            </a:fld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98567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F5F9EDC1-0597-8D42-8F40-6D094539A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09538"/>
            <a:ext cx="8367713" cy="1143000"/>
          </a:xfrm>
        </p:spPr>
        <p:txBody>
          <a:bodyPr/>
          <a:lstStyle/>
          <a:p>
            <a:r>
              <a:rPr lang="en-US" altLang="en-US" sz="3600" b="1">
                <a:ea typeface="Batang" panose="02030600000101010101" pitchFamily="18" charset="-127"/>
              </a:rPr>
              <a:t>Input x (int) print </a:t>
            </a:r>
            <a:r>
              <a:rPr lang="tr-TR" altLang="en-US" sz="3600" b="1">
                <a:ea typeface="Batang" panose="02030600000101010101" pitchFamily="18" charset="-127"/>
              </a:rPr>
              <a:t>x </a:t>
            </a:r>
            <a:r>
              <a:rPr lang="en-US" altLang="en-US" sz="3600" b="1">
                <a:ea typeface="Batang" panose="02030600000101010101" pitchFamily="18" charset="-127"/>
              </a:rPr>
              <a:t>stars     ***...*</a:t>
            </a:r>
          </a:p>
        </p:txBody>
      </p:sp>
      <p:sp>
        <p:nvSpPr>
          <p:cNvPr id="49155" name="Slide Number Placeholder 2">
            <a:extLst>
              <a:ext uri="{FF2B5EF4-FFF2-40B4-BE49-F238E27FC236}">
                <a16:creationId xmlns:a16="http://schemas.microsoft.com/office/drawing/2014/main" id="{67A296B1-6B82-5A49-84C3-3DCBEC83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554B1F-859A-D548-B22D-89508B47923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DEB46BA-E6C6-0F48-A780-02B93F39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52538"/>
            <a:ext cx="777716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Batang" panose="02030600000101010101" pitchFamily="18" charset="-127"/>
              </a:rPr>
              <a:t>count =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Batang" panose="02030600000101010101" pitchFamily="18" charset="-127"/>
              </a:rPr>
              <a:t>x=int(input('x = '))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Batang" panose="02030600000101010101" pitchFamily="18" charset="-127"/>
              </a:rPr>
              <a:t>while count &lt;= x: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Batang" panose="02030600000101010101" pitchFamily="18" charset="-127"/>
              </a:rPr>
              <a:t>    print('*',end='')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Batang" panose="02030600000101010101" pitchFamily="18" charset="-127"/>
              </a:rPr>
              <a:t>    count +=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 dirty="0">
              <a:ea typeface="Batang" panose="02030600000101010101" pitchFamily="18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F3C72E-C692-5548-AC37-31C5F4870B65}"/>
              </a:ext>
            </a:extLst>
          </p:cNvPr>
          <p:cNvSpPr/>
          <p:nvPr/>
        </p:nvSpPr>
        <p:spPr>
          <a:xfrm>
            <a:off x="755576" y="4627631"/>
            <a:ext cx="9541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5</a:t>
            </a:r>
          </a:p>
          <a:p>
            <a:r>
              <a:rPr lang="en-US" dirty="0"/>
              <a:t>*****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AFE189D-D0F0-614F-ACDC-60ACA8AB0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09538"/>
            <a:ext cx="8367713" cy="943198"/>
          </a:xfrm>
        </p:spPr>
        <p:txBody>
          <a:bodyPr/>
          <a:lstStyle/>
          <a:p>
            <a:r>
              <a:rPr lang="en-US" altLang="en-US" sz="3200" b="1" dirty="0">
                <a:ea typeface="Batang" panose="02030600000101010101" pitchFamily="18" charset="-127"/>
              </a:rPr>
              <a:t>Input 100 numbers. </a:t>
            </a:r>
            <a:r>
              <a:rPr lang="tr-TR" altLang="en-US" sz="3200" b="1" dirty="0" err="1">
                <a:ea typeface="Batang" panose="02030600000101010101" pitchFamily="18" charset="-127"/>
              </a:rPr>
              <a:t>Count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the</a:t>
            </a:r>
            <a:r>
              <a:rPr lang="en-US" altLang="en-US" sz="3200" b="1" dirty="0">
                <a:ea typeface="Batang" panose="02030600000101010101" pitchFamily="18" charset="-127"/>
              </a:rPr>
              <a:t> even numbers</a:t>
            </a:r>
          </a:p>
        </p:txBody>
      </p:sp>
      <p:sp>
        <p:nvSpPr>
          <p:cNvPr id="50179" name="Slide Number Placeholder 2">
            <a:extLst>
              <a:ext uri="{FF2B5EF4-FFF2-40B4-BE49-F238E27FC236}">
                <a16:creationId xmlns:a16="http://schemas.microsoft.com/office/drawing/2014/main" id="{629B63B9-DEB9-294D-81C4-5D99EC2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05C41F-C6B4-E94D-B430-C00DE2A32A4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3FC096-6A83-1143-8B09-1348EE136C59}"/>
              </a:ext>
            </a:extLst>
          </p:cNvPr>
          <p:cNvSpPr/>
          <p:nvPr/>
        </p:nvSpPr>
        <p:spPr>
          <a:xfrm>
            <a:off x="395288" y="980728"/>
            <a:ext cx="8062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even_count</a:t>
            </a:r>
            <a:r>
              <a:rPr lang="en-US" dirty="0"/>
              <a:t> = 0</a:t>
            </a:r>
          </a:p>
          <a:p>
            <a:r>
              <a:rPr lang="en-US" dirty="0" err="1"/>
              <a:t>number_count</a:t>
            </a:r>
            <a:r>
              <a:rPr lang="en-US" dirty="0"/>
              <a:t> = 0</a:t>
            </a:r>
          </a:p>
          <a:p>
            <a:r>
              <a:rPr lang="en-US" dirty="0" err="1"/>
              <a:t>how_many</a:t>
            </a:r>
            <a:r>
              <a:rPr lang="en-US" dirty="0"/>
              <a:t> = 5          #can change to 100</a:t>
            </a:r>
          </a:p>
          <a:p>
            <a:r>
              <a:rPr lang="en-US" dirty="0"/>
              <a:t>while </a:t>
            </a:r>
            <a:r>
              <a:rPr lang="en-US" dirty="0" err="1"/>
              <a:t>number_count</a:t>
            </a:r>
            <a:r>
              <a:rPr lang="en-US" dirty="0"/>
              <a:t> &lt; </a:t>
            </a:r>
            <a:r>
              <a:rPr lang="en-US" dirty="0" err="1"/>
              <a:t>how_many</a:t>
            </a:r>
            <a:r>
              <a:rPr lang="en-US" dirty="0"/>
              <a:t>:</a:t>
            </a:r>
          </a:p>
          <a:p>
            <a:r>
              <a:rPr lang="en-US" dirty="0"/>
              <a:t>    x = int(input())</a:t>
            </a:r>
          </a:p>
          <a:p>
            <a:r>
              <a:rPr lang="en-US" dirty="0"/>
              <a:t>    </a:t>
            </a:r>
            <a:r>
              <a:rPr lang="en-US" dirty="0" err="1"/>
              <a:t>number_count</a:t>
            </a:r>
            <a:r>
              <a:rPr lang="en-US" dirty="0"/>
              <a:t> += 1</a:t>
            </a:r>
          </a:p>
          <a:p>
            <a:r>
              <a:rPr lang="en-US" dirty="0"/>
              <a:t>    if x % 2 == 0:</a:t>
            </a:r>
          </a:p>
          <a:p>
            <a:r>
              <a:rPr lang="en-US" dirty="0"/>
              <a:t>        </a:t>
            </a:r>
            <a:r>
              <a:rPr lang="en-US" dirty="0" err="1"/>
              <a:t>even_count</a:t>
            </a:r>
            <a:r>
              <a:rPr lang="en-US" dirty="0"/>
              <a:t>  += 1</a:t>
            </a:r>
          </a:p>
          <a:p>
            <a:r>
              <a:rPr lang="en-US" dirty="0"/>
              <a:t>print(</a:t>
            </a:r>
            <a:r>
              <a:rPr lang="en-US" dirty="0" err="1"/>
              <a:t>even_count</a:t>
            </a:r>
            <a:r>
              <a:rPr lang="en-US" dirty="0"/>
              <a:t>, 'even numbers')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171C84-AC02-974E-BA5F-5142557B3EF6}"/>
              </a:ext>
            </a:extLst>
          </p:cNvPr>
          <p:cNvSpPr/>
          <p:nvPr/>
        </p:nvSpPr>
        <p:spPr>
          <a:xfrm>
            <a:off x="304801" y="45496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3 even numbers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00762" y="563918"/>
            <a:ext cx="3089954" cy="5978614"/>
            <a:chOff x="7513372" y="803186"/>
            <a:chExt cx="4163968" cy="5978614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70" name="Title 1">
            <a:extLst>
              <a:ext uri="{FF2B5EF4-FFF2-40B4-BE49-F238E27FC236}">
                <a16:creationId xmlns:a16="http://schemas.microsoft.com/office/drawing/2014/main" id="{F1AF1A33-BD58-D14A-97FA-583132F88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851" y="885651"/>
            <a:ext cx="2422352" cy="46246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altLang="en-US" sz="3400" dirty="0">
                <a:solidFill>
                  <a:srgbClr val="FFFFFF"/>
                </a:solidFill>
              </a:rPr>
              <a:t>TO </a:t>
            </a:r>
            <a:br>
              <a:rPr lang="tr-TR" altLang="en-US" sz="3400" dirty="0">
                <a:solidFill>
                  <a:srgbClr val="FFFFFF"/>
                </a:solidFill>
              </a:rPr>
            </a:br>
            <a:r>
              <a:rPr lang="tr-TR" altLang="en-US" sz="3400" dirty="0" err="1">
                <a:solidFill>
                  <a:srgbClr val="FFFFFF"/>
                </a:solidFill>
              </a:rPr>
              <a:t>print</a:t>
            </a:r>
            <a:r>
              <a:rPr lang="tr-TR" altLang="en-US" sz="3400" dirty="0">
                <a:solidFill>
                  <a:srgbClr val="FFFFFF"/>
                </a:solidFill>
              </a:rPr>
              <a:t> </a:t>
            </a:r>
            <a:br>
              <a:rPr lang="tr-TR" altLang="en-US" sz="3400" dirty="0">
                <a:solidFill>
                  <a:srgbClr val="FFFFFF"/>
                </a:solidFill>
              </a:rPr>
            </a:br>
            <a:r>
              <a:rPr lang="tr-TR" altLang="en-US" sz="3400" dirty="0" err="1">
                <a:solidFill>
                  <a:srgbClr val="FFFFFF"/>
                </a:solidFill>
              </a:rPr>
              <a:t>or</a:t>
            </a:r>
            <a:r>
              <a:rPr lang="tr-TR" altLang="en-US" sz="3400" dirty="0">
                <a:solidFill>
                  <a:srgbClr val="FFFFFF"/>
                </a:solidFill>
              </a:rPr>
              <a:t> </a:t>
            </a:r>
            <a:br>
              <a:rPr lang="tr-TR" altLang="en-US" sz="3400" dirty="0">
                <a:solidFill>
                  <a:srgbClr val="FFFFFF"/>
                </a:solidFill>
              </a:rPr>
            </a:br>
            <a:r>
              <a:rPr lang="tr-TR" altLang="en-US" sz="3400" dirty="0">
                <a:solidFill>
                  <a:srgbClr val="FFFFFF"/>
                </a:solidFill>
              </a:rPr>
              <a:t>NOT TO </a:t>
            </a:r>
            <a:r>
              <a:rPr lang="tr-TR" altLang="en-US" sz="3400" dirty="0" err="1">
                <a:solidFill>
                  <a:srgbClr val="FFFFFF"/>
                </a:solidFill>
              </a:rPr>
              <a:t>print</a:t>
            </a:r>
            <a:r>
              <a:rPr lang="tr-TR" altLang="en-US" sz="3400" dirty="0">
                <a:solidFill>
                  <a:srgbClr val="FFFFFF"/>
                </a:solidFill>
              </a:rPr>
              <a:t> </a:t>
            </a:r>
            <a:br>
              <a:rPr lang="tr-TR" altLang="en-US" sz="3400" dirty="0">
                <a:solidFill>
                  <a:srgbClr val="FFFFFF"/>
                </a:solidFill>
              </a:rPr>
            </a:br>
            <a:r>
              <a:rPr lang="tr-TR" altLang="en-US" sz="3400" dirty="0" err="1">
                <a:solidFill>
                  <a:srgbClr val="FFFFFF"/>
                </a:solidFill>
              </a:rPr>
              <a:t>that</a:t>
            </a:r>
            <a:r>
              <a:rPr lang="tr-TR" altLang="en-US" sz="3400" dirty="0">
                <a:solidFill>
                  <a:srgbClr val="FFFFFF"/>
                </a:solidFill>
              </a:rPr>
              <a:t> is </a:t>
            </a:r>
            <a:r>
              <a:rPr lang="tr-TR" altLang="en-US" sz="3400" dirty="0" err="1">
                <a:solidFill>
                  <a:srgbClr val="FFFFFF"/>
                </a:solidFill>
              </a:rPr>
              <a:t>the</a:t>
            </a:r>
            <a:r>
              <a:rPr lang="tr-TR" altLang="en-US" sz="3400" dirty="0">
                <a:solidFill>
                  <a:srgbClr val="FFFFFF"/>
                </a:solidFill>
              </a:rPr>
              <a:t> </a:t>
            </a:r>
            <a:r>
              <a:rPr lang="tr-TR" altLang="en-US" sz="3400" dirty="0" err="1">
                <a:solidFill>
                  <a:srgbClr val="FFFFFF"/>
                </a:solidFill>
              </a:rPr>
              <a:t>question</a:t>
            </a:r>
            <a:r>
              <a:rPr lang="tr-TR" altLang="en-US" sz="3400" dirty="0">
                <a:solidFill>
                  <a:srgbClr val="FFFFFF"/>
                </a:solidFill>
              </a:rPr>
              <a:t>? </a:t>
            </a:r>
            <a:br>
              <a:rPr lang="tr-TR" altLang="en-US" sz="3400" dirty="0">
                <a:solidFill>
                  <a:srgbClr val="FFFFFF"/>
                </a:solidFill>
              </a:rPr>
            </a:br>
            <a:r>
              <a:rPr lang="tr-TR" altLang="en-US" sz="1800" dirty="0" err="1">
                <a:solidFill>
                  <a:srgbClr val="FFFFFF"/>
                </a:solidFill>
              </a:rPr>
              <a:t>Prince</a:t>
            </a:r>
            <a:r>
              <a:rPr lang="tr-TR" altLang="en-US" sz="1800" dirty="0">
                <a:solidFill>
                  <a:srgbClr val="FFFFFF"/>
                </a:solidFill>
              </a:rPr>
              <a:t> Hamlet </a:t>
            </a:r>
            <a:br>
              <a:rPr lang="tr-TR" altLang="en-US" sz="1800" dirty="0">
                <a:solidFill>
                  <a:srgbClr val="FFFFFF"/>
                </a:solidFill>
              </a:rPr>
            </a:br>
            <a:r>
              <a:rPr lang="tr-TR" altLang="en-US" sz="1800" dirty="0">
                <a:solidFill>
                  <a:srgbClr val="FFFFFF"/>
                </a:solidFill>
              </a:rPr>
              <a:t>(</a:t>
            </a:r>
            <a:r>
              <a:rPr lang="tr-TR" altLang="en-US" sz="1800" dirty="0" err="1">
                <a:solidFill>
                  <a:srgbClr val="FFFFFF"/>
                </a:solidFill>
              </a:rPr>
              <a:t>Did</a:t>
            </a:r>
            <a:r>
              <a:rPr lang="tr-TR" altLang="en-US" sz="1800" dirty="0">
                <a:solidFill>
                  <a:srgbClr val="FFFFFF"/>
                </a:solidFill>
              </a:rPr>
              <a:t> I say it?)</a:t>
            </a:r>
            <a:endParaRPr lang="en-US" altLang="en-US" sz="3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7EBD-5E60-45CB-81F2-8966DBEBD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031" y="885651"/>
            <a:ext cx="4893915" cy="4616849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800" dirty="0"/>
              <a:t>What if someone asks you to print '</a:t>
            </a:r>
            <a:r>
              <a:rPr lang="en-US" sz="2800" b="1" i="1" dirty="0"/>
              <a:t>Hello World</a:t>
            </a:r>
            <a:r>
              <a:rPr lang="en-US" sz="2800" dirty="0"/>
              <a:t>' 10 times?</a:t>
            </a:r>
          </a:p>
          <a:p>
            <a:pPr>
              <a:defRPr/>
            </a:pPr>
            <a:r>
              <a:rPr lang="en-US" sz="2800" dirty="0"/>
              <a:t>One way is to write the print statement 10 times. </a:t>
            </a:r>
          </a:p>
          <a:p>
            <a:pPr>
              <a:defRPr/>
            </a:pPr>
            <a:r>
              <a:rPr lang="en-US" sz="2800" dirty="0"/>
              <a:t>But that is definitely not a good choice if you have to write it 50 </a:t>
            </a:r>
            <a:r>
              <a:rPr lang="tr-TR" sz="2800" dirty="0" err="1"/>
              <a:t>or</a:t>
            </a:r>
            <a:r>
              <a:rPr lang="tr-TR" sz="2800" dirty="0"/>
              <a:t> 50000 </a:t>
            </a:r>
            <a:r>
              <a:rPr lang="en-US" sz="2800" dirty="0"/>
              <a:t>times!</a:t>
            </a:r>
          </a:p>
          <a:p>
            <a:pPr>
              <a:defRPr/>
            </a:pPr>
            <a:r>
              <a:rPr lang="en-US" sz="2800" dirty="0"/>
              <a:t>So, simply loop </a:t>
            </a:r>
            <a:r>
              <a:rPr lang="en-US" sz="2800" dirty="0">
                <a:sym typeface="Wingdings" pitchFamily="2" charset="2"/>
              </a:rPr>
              <a:t></a:t>
            </a:r>
            <a:endParaRPr lang="en-US" sz="2800" dirty="0"/>
          </a:p>
          <a:p>
            <a:pPr marL="0" indent="0">
              <a:buFontTx/>
              <a:buNone/>
              <a:defRPr/>
            </a:pPr>
            <a:endParaRPr lang="en-US" sz="2800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5191C104-C5EB-D74F-BEAC-7C183388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43C7717F-077B-4449-B451-544F42F4462D}" type="slidenum">
              <a:rPr lang="en-US" altLang="en-US" sz="90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</a:t>
            </a:fld>
            <a:endParaRPr lang="en-US" altLang="en-US"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82AA8CCA-6E37-5646-A800-4D11E147C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09538"/>
            <a:ext cx="8367713" cy="1143000"/>
          </a:xfrm>
        </p:spPr>
        <p:txBody>
          <a:bodyPr/>
          <a:lstStyle/>
          <a:p>
            <a:r>
              <a:rPr lang="en-US" altLang="en-US" sz="3200" b="1" dirty="0">
                <a:ea typeface="Batang" panose="02030600000101010101" pitchFamily="18" charset="-127"/>
              </a:rPr>
              <a:t>Input 100 numbers. </a:t>
            </a:r>
            <a:r>
              <a:rPr lang="tr-TR" altLang="en-US" sz="3200" b="1" dirty="0" err="1">
                <a:ea typeface="Batang" panose="02030600000101010101" pitchFamily="18" charset="-127"/>
              </a:rPr>
              <a:t>Check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if</a:t>
            </a:r>
            <a:r>
              <a:rPr lang="tr-TR" altLang="en-US" sz="3200" b="1" dirty="0">
                <a:ea typeface="Batang" panose="02030600000101010101" pitchFamily="18" charset="-127"/>
              </a:rPr>
              <a:t> 20 is </a:t>
            </a:r>
            <a:r>
              <a:rPr lang="tr-TR" altLang="en-US" sz="3200" b="1" dirty="0" err="1">
                <a:ea typeface="Batang" panose="02030600000101010101" pitchFamily="18" charset="-127"/>
              </a:rPr>
              <a:t>among</a:t>
            </a:r>
            <a:r>
              <a:rPr lang="tr-TR" altLang="en-US" sz="3200" b="1" dirty="0">
                <a:ea typeface="Batang" panose="02030600000101010101" pitchFamily="18" charset="-127"/>
              </a:rPr>
              <a:t> </a:t>
            </a:r>
            <a:r>
              <a:rPr lang="tr-TR" altLang="en-US" sz="3200" b="1" dirty="0" err="1">
                <a:ea typeface="Batang" panose="02030600000101010101" pitchFamily="18" charset="-127"/>
              </a:rPr>
              <a:t>them</a:t>
            </a:r>
            <a:endParaRPr lang="en-US" altLang="en-US" sz="3200" b="1" dirty="0">
              <a:ea typeface="Batang" panose="02030600000101010101" pitchFamily="18" charset="-127"/>
            </a:endParaRPr>
          </a:p>
        </p:txBody>
      </p:sp>
      <p:sp>
        <p:nvSpPr>
          <p:cNvPr id="51203" name="Slide Number Placeholder 2">
            <a:extLst>
              <a:ext uri="{FF2B5EF4-FFF2-40B4-BE49-F238E27FC236}">
                <a16:creationId xmlns:a16="http://schemas.microsoft.com/office/drawing/2014/main" id="{6802E498-3851-DE4A-BDF8-14DA21BC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8C208-F952-4A47-8292-51648B9208E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670AA8D4-CC50-1E40-A67A-D0494F3D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52538"/>
            <a:ext cx="85693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tr-TR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tr-TR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tr-TR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tr-TR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tr-TR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tr-TR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tr-TR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tr-TR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tr-TR" altLang="en-US" sz="2400" dirty="0">
              <a:ea typeface="Batang" panose="02030600000101010101" pitchFamily="18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02F429E-E074-6F45-925F-9A012C34F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09538"/>
            <a:ext cx="8367713" cy="1143000"/>
          </a:xfrm>
        </p:spPr>
        <p:txBody>
          <a:bodyPr/>
          <a:lstStyle/>
          <a:p>
            <a:r>
              <a:rPr lang="en-US" altLang="en-US" sz="3600" b="1">
                <a:ea typeface="Batang" panose="02030600000101010101" pitchFamily="18" charset="-127"/>
              </a:rPr>
              <a:t>Input </a:t>
            </a:r>
            <a:r>
              <a:rPr lang="tr-TR" altLang="en-US" sz="3600" b="1">
                <a:ea typeface="Batang" panose="02030600000101010101" pitchFamily="18" charset="-127"/>
              </a:rPr>
              <a:t>n</a:t>
            </a:r>
            <a:r>
              <a:rPr lang="en-US" altLang="en-US" sz="3600" b="1">
                <a:ea typeface="Batang" panose="02030600000101010101" pitchFamily="18" charset="-127"/>
              </a:rPr>
              <a:t> (int) </a:t>
            </a:r>
            <a:r>
              <a:rPr lang="tr-TR" altLang="en-US" sz="3600" b="1">
                <a:ea typeface="Batang" panose="02030600000101010101" pitchFamily="18" charset="-127"/>
              </a:rPr>
              <a:t>calculate n!</a:t>
            </a:r>
            <a:endParaRPr lang="en-US" altLang="en-US" sz="3600" b="1">
              <a:ea typeface="Batang" panose="02030600000101010101" pitchFamily="18" charset="-127"/>
            </a:endParaRPr>
          </a:p>
        </p:txBody>
      </p:sp>
      <p:sp>
        <p:nvSpPr>
          <p:cNvPr id="52227" name="Slide Number Placeholder 2">
            <a:extLst>
              <a:ext uri="{FF2B5EF4-FFF2-40B4-BE49-F238E27FC236}">
                <a16:creationId xmlns:a16="http://schemas.microsoft.com/office/drawing/2014/main" id="{5C09B8E6-AF0E-3F4D-961F-69125383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DB1B24-66F6-BC4C-8234-FB3917CDF5F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96A9F9B2-F5B9-C74A-80FB-2B09F3B29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52538"/>
            <a:ext cx="77771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>
                <a:ea typeface="Batang" panose="02030600000101010101" pitchFamily="18" charset="-127"/>
              </a:rPr>
              <a:t>n! =n x (n-1) x (n-2) x … 2 x 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AF09400-87A1-3341-A08D-2D8C9D379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500" b="1">
                <a:solidFill>
                  <a:srgbClr val="FFFFFF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3500">
                <a:solidFill>
                  <a:srgbClr val="FFFFFF"/>
                </a:solidFill>
              </a:rPr>
              <a:t> loop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7ED6CFF-956F-A741-81F4-B888D5499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2100"/>
              <a:t>for loop iterates over an enumeration of a set of items. </a:t>
            </a:r>
          </a:p>
          <a:p>
            <a:pPr eaLnBrk="1" hangingPunct="1"/>
            <a:r>
              <a:rPr lang="en-US" sz="2100"/>
              <a:t>It is usually characterized by the use of an implicit or explicit iterator. </a:t>
            </a:r>
          </a:p>
          <a:p>
            <a:pPr eaLnBrk="1" hangingPunct="1"/>
            <a:r>
              <a:rPr lang="en-US" sz="2100"/>
              <a:t>In each iteration step a loop variable is set to a value in a sequence or other data collection. </a:t>
            </a:r>
            <a:endParaRPr lang="en-US" altLang="en-US" sz="2100"/>
          </a:p>
        </p:txBody>
      </p:sp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18D28DA8-0692-CE43-AEA5-9ED62BAF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1D62BA91-BE39-0D46-AFCA-FEA7701043EC}" type="slidenum">
              <a:rPr lang="en-US" altLang="en-US" sz="90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32</a:t>
            </a:fld>
            <a:endParaRPr lang="en-US" altLang="en-US" sz="9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AF09400-87A1-3341-A08D-2D8C9D379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500" b="1">
                <a:solidFill>
                  <a:srgbClr val="FFFFFF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3500">
                <a:solidFill>
                  <a:srgbClr val="FFFFFF"/>
                </a:solidFill>
              </a:rPr>
              <a:t> loop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7ED6CFF-956F-A741-81F4-B888D5499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Autofit/>
          </a:bodyPr>
          <a:lstStyle/>
          <a:p>
            <a:r>
              <a:rPr lang="en-US" sz="2800" dirty="0"/>
              <a:t>Steps through the items of </a:t>
            </a:r>
          </a:p>
          <a:p>
            <a:pPr lvl="1"/>
            <a:r>
              <a:rPr lang="en-US" dirty="0"/>
              <a:t>lists, </a:t>
            </a:r>
          </a:p>
          <a:p>
            <a:pPr lvl="1"/>
            <a:r>
              <a:rPr lang="en-US" dirty="0"/>
              <a:t>tuples, </a:t>
            </a:r>
          </a:p>
          <a:p>
            <a:pPr lvl="1"/>
            <a:r>
              <a:rPr lang="en-US" dirty="0"/>
              <a:t>strings, </a:t>
            </a:r>
          </a:p>
          <a:p>
            <a:pPr lvl="1"/>
            <a:r>
              <a:rPr lang="en-US" dirty="0"/>
              <a:t>the keys of dictionaries </a:t>
            </a:r>
          </a:p>
          <a:p>
            <a:pPr lvl="1"/>
            <a:r>
              <a:rPr lang="en-US" dirty="0"/>
              <a:t>ranges and </a:t>
            </a:r>
          </a:p>
          <a:p>
            <a:pPr lvl="1"/>
            <a:r>
              <a:rPr lang="en-US" dirty="0"/>
              <a:t>other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altLang="en-US" dirty="0"/>
          </a:p>
        </p:txBody>
      </p:sp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18D28DA8-0692-CE43-AEA5-9ED62BAF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1D62BA91-BE39-0D46-AFCA-FEA7701043EC}" type="slidenum">
              <a:rPr lang="en-US" altLang="en-US" sz="90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33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296837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>
            <a:extLst>
              <a:ext uri="{FF2B5EF4-FFF2-40B4-BE49-F238E27FC236}">
                <a16:creationId xmlns:a16="http://schemas.microsoft.com/office/drawing/2014/main" id="{BAF09400-87A1-3341-A08D-2D8C9D379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850" b="1">
                <a:latin typeface="Courier New" panose="02070309020205020404" pitchFamily="49" charset="0"/>
              </a:rPr>
              <a:t>for</a:t>
            </a:r>
            <a:r>
              <a:rPr lang="en-US" altLang="en-US" sz="3850"/>
              <a:t> loop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7ED6CFF-956F-A741-81F4-B888D5499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3" y="1556793"/>
            <a:ext cx="5950054" cy="4459378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Python for loop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starts with the keyword "for"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followed by an arbitrary variable name, which will hold the values of the following sequence object, which is stepped through.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items of the sequence object are assigned one after the other to the loop variable; the variable points to the items.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For each item the loop body is executed.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general syntax looks like this: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&lt;variable&gt; in &lt;sequence&gt;: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&lt;statements&gt;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&lt;statements&gt;</a:t>
            </a:r>
            <a:endParaRPr lang="en-US" alt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2" name="Graphic 71" descr="Filter">
            <a:extLst>
              <a:ext uri="{FF2B5EF4-FFF2-40B4-BE49-F238E27FC236}">
                <a16:creationId xmlns:a16="http://schemas.microsoft.com/office/drawing/2014/main" id="{C44B5DAD-E9F2-4C95-8154-D2AF207D5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18D28DA8-0692-CE43-AEA5-9ED62BAF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1D62BA91-BE39-0D46-AFCA-FEA7701043EC}" type="slidenum">
              <a:rPr lang="en-US" altLang="en-US" sz="920">
                <a:solidFill>
                  <a:srgbClr val="FFFFFF"/>
                </a:solidFill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34</a:t>
            </a:fld>
            <a:endParaRPr lang="en-US" altLang="en-US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07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188A-51FB-844F-8412-7328ECD6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with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8A54-556B-A84F-9BFD-FCCB62DE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174232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print('1 to 5')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[1,2,3,4,5]: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print('5 to 1')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[5,4,3,2,1]: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195E5-6C9B-424B-B696-BD6C6F98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E379-F587-5D49-AA0C-229A610C9EB1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CFB26C-E64E-BE45-9B91-E16E384E6B42}"/>
              </a:ext>
            </a:extLst>
          </p:cNvPr>
          <p:cNvSpPr/>
          <p:nvPr/>
        </p:nvSpPr>
        <p:spPr>
          <a:xfrm>
            <a:off x="5921524" y="1923008"/>
            <a:ext cx="15841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to 5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5 to 1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96062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8BC45-76B1-E24F-BD60-2E7D6150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9ED3-DAA2-2A4C-BADD-52F31AB6A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r>
              <a:rPr lang="en-US" sz="2100"/>
              <a:t>The range() function returns a sequence of numbers, starting from 0 by default, and increments by 1 (by default), and ends at a specified number.</a:t>
            </a:r>
          </a:p>
          <a:p>
            <a:r>
              <a:rPr lang="en-US" sz="2100"/>
              <a:t>range(start, end, modify)</a:t>
            </a:r>
          </a:p>
          <a:p>
            <a:r>
              <a:rPr lang="en-US" sz="2100"/>
              <a:t>range(3) </a:t>
            </a:r>
            <a:r>
              <a:rPr lang="en-US" sz="2100">
                <a:sym typeface="Wingdings" pitchFamily="2" charset="2"/>
              </a:rPr>
              <a:t>[0,1,2]</a:t>
            </a:r>
          </a:p>
          <a:p>
            <a:r>
              <a:rPr lang="en-US" sz="2100"/>
              <a:t>range(1,3) </a:t>
            </a:r>
            <a:r>
              <a:rPr lang="en-US" sz="2100">
                <a:sym typeface="Wingdings" pitchFamily="2" charset="2"/>
              </a:rPr>
              <a:t>[1,2]</a:t>
            </a:r>
          </a:p>
          <a:p>
            <a:r>
              <a:rPr lang="en-US" sz="2100"/>
              <a:t>range(1,5,2) </a:t>
            </a:r>
            <a:r>
              <a:rPr lang="en-US" sz="2100">
                <a:sym typeface="Wingdings" pitchFamily="2" charset="2"/>
              </a:rPr>
              <a:t>[1,3]</a:t>
            </a:r>
          </a:p>
          <a:p>
            <a:r>
              <a:rPr lang="en-US" sz="2100">
                <a:sym typeface="Wingdings" pitchFamily="2" charset="2"/>
              </a:rPr>
              <a:t>range(5,0,-2)[5,3,1]</a:t>
            </a:r>
            <a:endParaRPr lang="en-US" sz="21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2448A-44C7-084C-B02A-D93D5342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B8E379-F587-5D49-AA0C-229A610C9EB1}" type="slidenum">
              <a:rPr lang="en-US" altLang="en-US" sz="900"/>
              <a:pPr>
                <a:spcAft>
                  <a:spcPts val="600"/>
                </a:spcAft>
              </a:pPr>
              <a:t>36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2541085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CA754-DAC6-544F-8AA2-28F7F3B5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92696"/>
            <a:ext cx="8178799" cy="5400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51775-085C-5742-854A-9108AF18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2B8E379-F587-5D49-AA0C-229A610C9EB1}" type="slidenum">
              <a:rPr lang="en-US" altLang="en-US" sz="1200">
                <a:solidFill>
                  <a:srgbClr val="FFFFFF"/>
                </a:solidFill>
                <a:latin typeface="+mn-lt"/>
              </a:rPr>
              <a:pPr>
                <a:spcAft>
                  <a:spcPts val="600"/>
                </a:spcAft>
              </a:pPr>
              <a:t>37</a:t>
            </a:fld>
            <a:endParaRPr lang="en-US" altLang="en-US" sz="12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4667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188A-51FB-844F-8412-7328ECD6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with for and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8A54-556B-A84F-9BFD-FCCB62DE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981200"/>
            <a:ext cx="5184576" cy="4114800"/>
          </a:xfrm>
        </p:spPr>
        <p:txBody>
          <a:bodyPr/>
          <a:lstStyle/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print('1 to 5 with range')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range(1,6):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print('5 to 1 with range')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range(5,0,-1):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195E5-6C9B-424B-B696-BD6C6F98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E379-F587-5D49-AA0C-229A610C9EB1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CFB26C-E64E-BE45-9B91-E16E384E6B42}"/>
              </a:ext>
            </a:extLst>
          </p:cNvPr>
          <p:cNvSpPr/>
          <p:nvPr/>
        </p:nvSpPr>
        <p:spPr>
          <a:xfrm>
            <a:off x="5921524" y="1923008"/>
            <a:ext cx="23228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 to 5 with range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5 to 1 with range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40441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F54D-0339-D54F-89F6-1D9C3651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CE7E-8BDC-1942-9EAB-B43E2BA2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532636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print('Strings')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'Hello':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print('List of Strings')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['Hello', 'World']: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4A73-0814-6541-8301-4A770E5D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E379-F587-5D49-AA0C-229A610C9EB1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EA6B8-48F1-2346-B3E9-C3C5DE595CDE}"/>
              </a:ext>
            </a:extLst>
          </p:cNvPr>
          <p:cNvSpPr/>
          <p:nvPr/>
        </p:nvSpPr>
        <p:spPr>
          <a:xfrm>
            <a:off x="6372200" y="2316936"/>
            <a:ext cx="24482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Strings</a:t>
            </a:r>
          </a:p>
          <a:p>
            <a:r>
              <a:rPr lang="en-US" dirty="0"/>
              <a:t>H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l</a:t>
            </a:r>
          </a:p>
          <a:p>
            <a:r>
              <a:rPr lang="en-US" dirty="0"/>
              <a:t>o</a:t>
            </a:r>
          </a:p>
          <a:p>
            <a:r>
              <a:rPr lang="en-US" dirty="0"/>
              <a:t>List of Strings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60843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03F4EDA0-0284-B943-8336-70534B404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C112F9C5-415E-A44A-9B3B-1E68880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E89738E0-7948-1B4E-BD52-021CF77BB366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4</a:t>
            </a:fld>
            <a:endParaRPr lang="en-US" altLang="en-US" sz="1800"/>
          </a:p>
        </p:txBody>
      </p:sp>
      <p:graphicFrame>
        <p:nvGraphicFramePr>
          <p:cNvPr id="6150" name="Rectangle 3">
            <a:extLst>
              <a:ext uri="{FF2B5EF4-FFF2-40B4-BE49-F238E27FC236}">
                <a16:creationId xmlns:a16="http://schemas.microsoft.com/office/drawing/2014/main" id="{2686EEA6-92B9-46CF-A87E-6A88A5D03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95853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F54D-0339-D54F-89F6-1D9C3651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CE7E-8BDC-1942-9EAB-B43E2BA2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5688632" cy="52565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print('Dictionaries keys only')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={'Hello':1, 'World':2}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print('Dictionaries keys and values')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x,my_dict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[x])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print('Dictionaries values only')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my_dict.values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print('Dictionaries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key,values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print('Dictionaries key values')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4A73-0814-6541-8301-4A770E5D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E379-F587-5D49-AA0C-229A610C9EB1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2EA6B8-48F1-2346-B3E9-C3C5DE595CDE}"/>
              </a:ext>
            </a:extLst>
          </p:cNvPr>
          <p:cNvSpPr/>
          <p:nvPr/>
        </p:nvSpPr>
        <p:spPr>
          <a:xfrm>
            <a:off x="6156176" y="1412776"/>
            <a:ext cx="2880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Dictionaries keys only</a:t>
            </a:r>
          </a:p>
          <a:p>
            <a:r>
              <a:rPr lang="en-US" sz="1800" dirty="0"/>
              <a:t>Hello</a:t>
            </a:r>
          </a:p>
          <a:p>
            <a:r>
              <a:rPr lang="en-US" sz="1800" dirty="0"/>
              <a:t>World</a:t>
            </a:r>
          </a:p>
          <a:p>
            <a:r>
              <a:rPr lang="en-US" sz="1800" dirty="0"/>
              <a:t>Dictionaries keys and values</a:t>
            </a:r>
          </a:p>
          <a:p>
            <a:r>
              <a:rPr lang="en-US" sz="1800" dirty="0"/>
              <a:t>Hello 1</a:t>
            </a:r>
          </a:p>
          <a:p>
            <a:r>
              <a:rPr lang="en-US" sz="1800" dirty="0"/>
              <a:t>World 2</a:t>
            </a:r>
          </a:p>
          <a:p>
            <a:r>
              <a:rPr lang="en-US" sz="1800" dirty="0"/>
              <a:t>Dictionaries values only</a:t>
            </a:r>
          </a:p>
          <a:p>
            <a:r>
              <a:rPr lang="en-US" sz="1800" dirty="0"/>
              <a:t>1</a:t>
            </a:r>
          </a:p>
          <a:p>
            <a:r>
              <a:rPr lang="en-US" sz="1800" dirty="0"/>
              <a:t>2</a:t>
            </a:r>
          </a:p>
          <a:p>
            <a:r>
              <a:rPr lang="en-US" sz="1800" dirty="0"/>
              <a:t>Dictionaries (</a:t>
            </a:r>
            <a:r>
              <a:rPr lang="en-US" sz="1800" dirty="0" err="1"/>
              <a:t>key,values</a:t>
            </a:r>
            <a:r>
              <a:rPr lang="en-US" sz="1800" dirty="0"/>
              <a:t>)</a:t>
            </a:r>
          </a:p>
          <a:p>
            <a:r>
              <a:rPr lang="en-US" sz="1800" dirty="0"/>
              <a:t>('Hello', 1)</a:t>
            </a:r>
          </a:p>
          <a:p>
            <a:r>
              <a:rPr lang="en-US" sz="1800" dirty="0"/>
              <a:t>('World', 2)</a:t>
            </a:r>
          </a:p>
          <a:p>
            <a:r>
              <a:rPr lang="en-US" sz="1800" dirty="0"/>
              <a:t>Dictionaries </a:t>
            </a:r>
            <a:r>
              <a:rPr lang="en-US" sz="1800" dirty="0" err="1"/>
              <a:t>key,values</a:t>
            </a:r>
            <a:endParaRPr lang="en-US" sz="1800" dirty="0"/>
          </a:p>
          <a:p>
            <a:r>
              <a:rPr lang="en-US" sz="1800" dirty="0"/>
              <a:t>Hello 1</a:t>
            </a:r>
          </a:p>
          <a:p>
            <a:r>
              <a:rPr lang="en-US" sz="1800" dirty="0"/>
              <a:t>World 2</a:t>
            </a:r>
          </a:p>
        </p:txBody>
      </p:sp>
    </p:spTree>
    <p:extLst>
      <p:ext uri="{BB962C8B-B14F-4D97-AF65-F5344CB8AC3E}">
        <p14:creationId xmlns:p14="http://schemas.microsoft.com/office/powerpoint/2010/main" val="2443585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41023" y="-934769"/>
            <a:ext cx="2424873" cy="2708393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756" y="-134088"/>
            <a:ext cx="1635955" cy="1226966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713565" y="311926"/>
            <a:ext cx="4059393" cy="1911083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548980" y="1613994"/>
            <a:ext cx="1185708" cy="88928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327781" y="5494508"/>
            <a:ext cx="2444907" cy="1774587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11282" y="5555951"/>
            <a:ext cx="928467" cy="6963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77311" y="1407983"/>
            <a:ext cx="5389379" cy="4042034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A7B53-2A98-E648-AC4F-BF0CB20E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1299" y="6356350"/>
            <a:ext cx="19266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94887DEB-BA02-E248-A65C-B5828EC9FA8B}" type="slidenum">
              <a:rPr lang="en-US" altLang="en-US" sz="1200">
                <a:solidFill>
                  <a:srgbClr val="FFFFFF"/>
                </a:solidFill>
                <a:latin typeface="+mn-lt"/>
              </a:rPr>
              <a:pPr algn="l">
                <a:spcAft>
                  <a:spcPts val="600"/>
                </a:spcAft>
              </a:pPr>
              <a:t>41</a:t>
            </a:fld>
            <a:endParaRPr lang="en-US" altLang="en-US" sz="120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6283" y="882212"/>
            <a:ext cx="6791435" cy="5093576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DEE26-C49A-0745-8B17-1D6E9BAD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481" y="2353641"/>
            <a:ext cx="4337037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1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All while examples should be written by for loop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3393" y="5778692"/>
            <a:ext cx="2231794" cy="1926608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0046" y="5363543"/>
            <a:ext cx="959985" cy="71998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98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F6A0F73-30F2-7F4E-A8A7-DE9C75CDE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500">
                <a:solidFill>
                  <a:srgbClr val="FFFFFF"/>
                </a:solidFill>
              </a:rPr>
              <a:t>The </a:t>
            </a:r>
            <a:r>
              <a:rPr lang="en-US" altLang="en-US" sz="3500" b="1">
                <a:solidFill>
                  <a:srgbClr val="FFFFFF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3500">
                <a:solidFill>
                  <a:srgbClr val="FFFFFF"/>
                </a:solidFill>
              </a:rPr>
              <a:t> statement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0B27CC91-7476-344E-9083-E06993758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AU" altLang="en-US" sz="2100"/>
              <a:t>Implements the "exit loop" primitive</a:t>
            </a:r>
            <a:endParaRPr lang="en-US" altLang="en-US" sz="2100"/>
          </a:p>
          <a:p>
            <a:pPr eaLnBrk="1" hangingPunct="1"/>
            <a:r>
              <a:rPr lang="en-AU" altLang="en-US" sz="2100"/>
              <a:t>Causes flow of control to leave a loop block (</a:t>
            </a:r>
            <a:r>
              <a:rPr lang="en-AU" altLang="en-US" sz="2100" b="1">
                <a:latin typeface="Courier New" panose="02070309020205020404" pitchFamily="49" charset="0"/>
              </a:rPr>
              <a:t>while</a:t>
            </a:r>
            <a:r>
              <a:rPr lang="en-AU" altLang="en-US" sz="2100"/>
              <a:t> or </a:t>
            </a:r>
            <a:r>
              <a:rPr lang="en-AU" altLang="en-US" sz="2100" b="1">
                <a:latin typeface="Courier New" panose="02070309020205020404" pitchFamily="49" charset="0"/>
              </a:rPr>
              <a:t>for</a:t>
            </a:r>
            <a:r>
              <a:rPr lang="en-AU" altLang="en-US" sz="2100"/>
              <a:t>) immediately</a:t>
            </a:r>
          </a:p>
          <a:p>
            <a:pPr marL="0" indent="0" eaLnBrk="1" hangingPunct="1">
              <a:buNone/>
            </a:pPr>
            <a:r>
              <a:rPr lang="en-AU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for i in range(1,10):</a:t>
            </a:r>
          </a:p>
          <a:p>
            <a:pPr marL="0" indent="0" eaLnBrk="1" hangingPunct="1">
              <a:buNone/>
            </a:pPr>
            <a:r>
              <a:rPr lang="en-AU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  if i % 7 == 0:</a:t>
            </a:r>
          </a:p>
          <a:p>
            <a:pPr marL="0" indent="0" eaLnBrk="1" hangingPunct="1">
              <a:buNone/>
            </a:pPr>
            <a:r>
              <a:rPr lang="en-AU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0" indent="0" eaLnBrk="1" hangingPunct="1">
              <a:buNone/>
            </a:pPr>
            <a:r>
              <a:rPr lang="en-AU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  print(i)</a:t>
            </a:r>
          </a:p>
          <a:p>
            <a:pPr marL="0" indent="0" eaLnBrk="1" hangingPunct="1">
              <a:buNone/>
            </a:pPr>
            <a:r>
              <a:rPr lang="en-AU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print('Done break')</a:t>
            </a:r>
          </a:p>
          <a:p>
            <a:pPr marL="0" indent="0" eaLnBrk="1" hangingPunct="1">
              <a:buNone/>
            </a:pPr>
            <a:endParaRPr lang="en-AU" altLang="en-US" sz="2100"/>
          </a:p>
          <a:p>
            <a:pPr marL="0" indent="0" eaLnBrk="1" hangingPunct="1">
              <a:buNone/>
            </a:pPr>
            <a:endParaRPr lang="en-US" altLang="en-US" sz="2100"/>
          </a:p>
        </p:txBody>
      </p:sp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CCB0F685-3013-BC4C-B324-86D55362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5AD65F9F-5E09-2540-BD51-55CDA349F938}" type="slidenum">
              <a:rPr lang="en-US" altLang="en-US" sz="90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42</a:t>
            </a:fld>
            <a:endParaRPr lang="en-US" alt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2131CF-D5BC-D042-93FD-2A5D6BA5E686}"/>
              </a:ext>
            </a:extLst>
          </p:cNvPr>
          <p:cNvSpPr/>
          <p:nvPr/>
        </p:nvSpPr>
        <p:spPr>
          <a:xfrm>
            <a:off x="6545179" y="3573016"/>
            <a:ext cx="22032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/>
              <a:t>1</a:t>
            </a:r>
          </a:p>
          <a:p>
            <a:pPr>
              <a:spcAft>
                <a:spcPts val="600"/>
              </a:spcAft>
            </a:pPr>
            <a:r>
              <a:rPr lang="en-US"/>
              <a:t>2</a:t>
            </a:r>
          </a:p>
          <a:p>
            <a:pPr>
              <a:spcAft>
                <a:spcPts val="600"/>
              </a:spcAft>
            </a:pPr>
            <a:r>
              <a:rPr lang="en-US"/>
              <a:t>3</a:t>
            </a:r>
          </a:p>
          <a:p>
            <a:pPr>
              <a:spcAft>
                <a:spcPts val="600"/>
              </a:spcAft>
            </a:pPr>
            <a:r>
              <a:rPr lang="en-US"/>
              <a:t>4</a:t>
            </a:r>
          </a:p>
          <a:p>
            <a:pPr>
              <a:spcAft>
                <a:spcPts val="600"/>
              </a:spcAft>
            </a:pPr>
            <a:r>
              <a:rPr lang="en-US"/>
              <a:t>5</a:t>
            </a:r>
          </a:p>
          <a:p>
            <a:pPr>
              <a:spcAft>
                <a:spcPts val="600"/>
              </a:spcAft>
            </a:pPr>
            <a:r>
              <a:rPr lang="en-US"/>
              <a:t>6</a:t>
            </a:r>
          </a:p>
          <a:p>
            <a:pPr>
              <a:spcAft>
                <a:spcPts val="600"/>
              </a:spcAft>
            </a:pPr>
            <a:r>
              <a:rPr lang="en-US"/>
              <a:t>Done break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AE59163-7B70-BE46-A6F6-2DDD1091F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500">
                <a:solidFill>
                  <a:srgbClr val="FFFFFF"/>
                </a:solidFill>
              </a:rPr>
              <a:t>The </a:t>
            </a:r>
            <a:r>
              <a:rPr lang="en-US" altLang="en-US" sz="3500" b="1">
                <a:solidFill>
                  <a:srgbClr val="FFFFFF"/>
                </a:solidFill>
                <a:latin typeface="Courier New" panose="02070309020205020404" pitchFamily="49" charset="0"/>
              </a:rPr>
              <a:t>continue</a:t>
            </a:r>
            <a:r>
              <a:rPr lang="en-US" altLang="en-US" sz="3500">
                <a:solidFill>
                  <a:srgbClr val="FFFFFF"/>
                </a:solidFill>
              </a:rPr>
              <a:t> statement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C3CB340-782B-C741-A813-7E480B7E3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584" y="2490436"/>
            <a:ext cx="5184576" cy="356717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AU" altLang="en-US" sz="2100" dirty="0"/>
              <a:t>Causes flow of control to start immediately the next iteration of a loop block (</a:t>
            </a:r>
            <a:r>
              <a:rPr lang="en-AU" altLang="en-US" sz="2100" b="1" dirty="0">
                <a:latin typeface="Courier New" panose="02070309020205020404" pitchFamily="49" charset="0"/>
              </a:rPr>
              <a:t>while</a:t>
            </a:r>
            <a:r>
              <a:rPr lang="en-AU" altLang="en-US" sz="2100" dirty="0"/>
              <a:t> or </a:t>
            </a:r>
            <a:r>
              <a:rPr lang="en-AU" altLang="en-US" sz="2100" b="1" dirty="0">
                <a:latin typeface="Courier New" panose="02070309020205020404" pitchFamily="49" charset="0"/>
              </a:rPr>
              <a:t>for</a:t>
            </a:r>
            <a:r>
              <a:rPr lang="en-AU" altLang="en-US" sz="2100" dirty="0"/>
              <a:t>)</a:t>
            </a:r>
          </a:p>
          <a:p>
            <a:pPr marL="0" indent="0" eaLnBrk="1" hangingPunct="1">
              <a:buNone/>
            </a:pPr>
            <a:r>
              <a:rPr lang="en-AU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AU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range(1,10):</a:t>
            </a:r>
          </a:p>
          <a:p>
            <a:pPr marL="0" indent="0" eaLnBrk="1" hangingPunct="1">
              <a:buNone/>
            </a:pPr>
            <a:r>
              <a:rPr lang="en-AU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AU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% 7 == 0:</a:t>
            </a:r>
          </a:p>
          <a:p>
            <a:pPr marL="0" indent="0" eaLnBrk="1" hangingPunct="1">
              <a:buNone/>
            </a:pPr>
            <a:r>
              <a:rPr lang="en-AU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continue</a:t>
            </a:r>
          </a:p>
          <a:p>
            <a:pPr marL="0" indent="0" eaLnBrk="1" hangingPunct="1">
              <a:buNone/>
            </a:pPr>
            <a:r>
              <a:rPr lang="en-AU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AU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AU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buNone/>
            </a:pPr>
            <a:r>
              <a:rPr lang="en-AU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print('Done continue')</a:t>
            </a:r>
          </a:p>
        </p:txBody>
      </p:sp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AB3D8955-7BFC-964E-8BCE-62DB42DD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E55372BD-DE0C-5544-AE13-BEA4875C404D}" type="slidenum">
              <a:rPr lang="en-US" altLang="en-US" sz="90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43</a:t>
            </a:fld>
            <a:endParaRPr lang="en-US" altLang="en-US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260B44-7C01-DC49-B8D7-F6AB776E40F1}"/>
              </a:ext>
            </a:extLst>
          </p:cNvPr>
          <p:cNvSpPr/>
          <p:nvPr/>
        </p:nvSpPr>
        <p:spPr>
          <a:xfrm>
            <a:off x="6551240" y="2420888"/>
            <a:ext cx="219722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</a:t>
            </a:r>
          </a:p>
          <a:p>
            <a:pPr>
              <a:spcAft>
                <a:spcPts val="600"/>
              </a:spcAft>
            </a:pPr>
            <a:r>
              <a:rPr lang="en-US" dirty="0"/>
              <a:t>2</a:t>
            </a:r>
          </a:p>
          <a:p>
            <a:pPr>
              <a:spcAft>
                <a:spcPts val="600"/>
              </a:spcAft>
            </a:pPr>
            <a:r>
              <a:rPr lang="en-US" dirty="0"/>
              <a:t>3</a:t>
            </a:r>
          </a:p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  <a:p>
            <a:pPr>
              <a:spcAft>
                <a:spcPts val="600"/>
              </a:spcAft>
            </a:pPr>
            <a:r>
              <a:rPr lang="en-US" dirty="0"/>
              <a:t>5</a:t>
            </a:r>
          </a:p>
          <a:p>
            <a:pPr>
              <a:spcAft>
                <a:spcPts val="600"/>
              </a:spcAft>
            </a:pPr>
            <a:r>
              <a:rPr lang="en-US" dirty="0"/>
              <a:t>6</a:t>
            </a:r>
          </a:p>
          <a:p>
            <a:pPr>
              <a:spcAft>
                <a:spcPts val="600"/>
              </a:spcAft>
            </a:pPr>
            <a:r>
              <a:rPr lang="en-US" dirty="0"/>
              <a:t>8</a:t>
            </a:r>
          </a:p>
          <a:p>
            <a:pPr>
              <a:spcAft>
                <a:spcPts val="600"/>
              </a:spcAft>
            </a:pPr>
            <a:r>
              <a:rPr lang="en-US" dirty="0"/>
              <a:t>9</a:t>
            </a:r>
          </a:p>
          <a:p>
            <a:pPr>
              <a:spcAft>
                <a:spcPts val="600"/>
              </a:spcAft>
            </a:pPr>
            <a:r>
              <a:rPr lang="en-US" dirty="0"/>
              <a:t>Done continue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14B0AA5-60E5-D548-AFB8-D1A8DB38A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 : Factorization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53DF5DD-1C87-0541-B3FD-23280925F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305800" cy="4724400"/>
          </a:xfrm>
        </p:spPr>
        <p:txBody>
          <a:bodyPr/>
          <a:lstStyle/>
          <a:p>
            <a:pPr eaLnBrk="1" hangingPunct="1"/>
            <a:r>
              <a:rPr lang="en-AU" altLang="en-US" dirty="0"/>
              <a:t>Write a program which prints out the prime </a:t>
            </a:r>
            <a:r>
              <a:rPr lang="en-AU" altLang="en-US" dirty="0" err="1"/>
              <a:t>factori</a:t>
            </a:r>
            <a:r>
              <a:rPr lang="en-US" altLang="en-US" dirty="0"/>
              <a:t>za</a:t>
            </a:r>
            <a:r>
              <a:rPr lang="en-AU" altLang="en-US" dirty="0" err="1"/>
              <a:t>tion</a:t>
            </a:r>
            <a:r>
              <a:rPr lang="en-AU" altLang="en-US" dirty="0"/>
              <a:t> of a number (treat 2 as the first prime</a:t>
            </a:r>
            <a:r>
              <a:rPr lang="en-US" altLang="en-US" dirty="0"/>
              <a:t>)</a:t>
            </a:r>
            <a:endParaRPr lang="en-AU" altLang="en-US" dirty="0"/>
          </a:p>
          <a:p>
            <a:pPr eaLnBrk="1" hangingPunct="1"/>
            <a:r>
              <a:rPr lang="en-AU" altLang="en-US" dirty="0"/>
              <a:t>For example,</a:t>
            </a: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   </a:t>
            </a:r>
            <a:r>
              <a:rPr lang="en-AU" altLang="en-US" dirty="0"/>
              <a:t>on input  6,</a:t>
            </a:r>
            <a:r>
              <a:rPr lang="en-US" altLang="en-US" dirty="0"/>
              <a:t> desired</a:t>
            </a:r>
            <a:r>
              <a:rPr lang="en-AU" altLang="en-US" dirty="0"/>
              <a:t> output</a:t>
            </a:r>
            <a:r>
              <a:rPr lang="en-US" altLang="en-US" dirty="0"/>
              <a:t> is</a:t>
            </a:r>
            <a:r>
              <a:rPr lang="en-AU" altLang="en-US" dirty="0"/>
              <a:t>:  2 3</a:t>
            </a:r>
            <a:endParaRPr lang="en-US" altLang="en-US" dirty="0"/>
          </a:p>
          <a:p>
            <a:pPr eaLnBrk="1" hangingPunct="1">
              <a:buFontTx/>
              <a:buNone/>
            </a:pPr>
            <a:r>
              <a:rPr lang="en-AU" altLang="en-US" dirty="0"/>
              <a:t>   on input 24,   </a:t>
            </a:r>
            <a:r>
              <a:rPr lang="en-US" altLang="en-US" dirty="0"/>
              <a:t>   </a:t>
            </a:r>
            <a:r>
              <a:rPr lang="en-AU" altLang="en-US" dirty="0"/>
              <a:t>"     </a:t>
            </a:r>
            <a:r>
              <a:rPr lang="en-US" altLang="en-US" dirty="0"/>
              <a:t>     </a:t>
            </a:r>
            <a:r>
              <a:rPr lang="en-AU" altLang="en-US" dirty="0"/>
              <a:t>"    </a:t>
            </a:r>
            <a:r>
              <a:rPr lang="en-US" altLang="en-US" dirty="0"/>
              <a:t> </a:t>
            </a:r>
            <a:r>
              <a:rPr lang="en-AU" altLang="en-US" dirty="0"/>
              <a:t> </a:t>
            </a:r>
            <a:r>
              <a:rPr lang="en-US" altLang="en-US" dirty="0"/>
              <a:t>  :  </a:t>
            </a:r>
            <a:r>
              <a:rPr lang="en-AU" altLang="en-US" dirty="0"/>
              <a:t>2 2 2 3</a:t>
            </a:r>
          </a:p>
          <a:p>
            <a:pPr eaLnBrk="1" hangingPunct="1">
              <a:buFontTx/>
              <a:buNone/>
            </a:pPr>
            <a:r>
              <a:rPr lang="en-AU" altLang="en-US" dirty="0"/>
              <a:t>       "   "    14,   </a:t>
            </a:r>
            <a:r>
              <a:rPr lang="en-US" altLang="en-US" dirty="0"/>
              <a:t>   </a:t>
            </a:r>
            <a:r>
              <a:rPr lang="en-AU" altLang="en-US" dirty="0"/>
              <a:t>"     </a:t>
            </a:r>
            <a:r>
              <a:rPr lang="en-US" altLang="en-US" dirty="0"/>
              <a:t>     </a:t>
            </a:r>
            <a:r>
              <a:rPr lang="en-AU" altLang="en-US" dirty="0"/>
              <a:t>"     </a:t>
            </a:r>
            <a:r>
              <a:rPr lang="en-US" altLang="en-US" dirty="0"/>
              <a:t>   :  </a:t>
            </a:r>
            <a:r>
              <a:rPr lang="en-AU" altLang="en-US" dirty="0"/>
              <a:t>2 7</a:t>
            </a:r>
          </a:p>
          <a:p>
            <a:pPr eaLnBrk="1" hangingPunct="1">
              <a:buFontTx/>
              <a:buNone/>
            </a:pPr>
            <a:r>
              <a:rPr lang="en-AU" altLang="en-US" dirty="0"/>
              <a:t>       "   "    23,   </a:t>
            </a:r>
            <a:r>
              <a:rPr lang="en-US" altLang="en-US" dirty="0"/>
              <a:t>   </a:t>
            </a:r>
            <a:r>
              <a:rPr lang="en-AU" altLang="en-US" dirty="0"/>
              <a:t>"    </a:t>
            </a:r>
            <a:r>
              <a:rPr lang="en-US" altLang="en-US" dirty="0"/>
              <a:t>     </a:t>
            </a:r>
            <a:r>
              <a:rPr lang="en-AU" altLang="en-US" dirty="0"/>
              <a:t> "    </a:t>
            </a:r>
            <a:r>
              <a:rPr lang="en-US" altLang="en-US" dirty="0"/>
              <a:t>    : </a:t>
            </a:r>
            <a:r>
              <a:rPr lang="en-AU" altLang="en-US" dirty="0"/>
              <a:t> 23   </a:t>
            </a:r>
            <a:r>
              <a:rPr lang="en-US" altLang="en-US" sz="2800" dirty="0"/>
              <a:t>(</a:t>
            </a:r>
            <a:r>
              <a:rPr lang="en-AU" altLang="en-US" sz="2800" i="1" dirty="0"/>
              <a:t>23 is prime</a:t>
            </a:r>
            <a:r>
              <a:rPr lang="en-US" altLang="en-US" sz="2800" i="1" dirty="0"/>
              <a:t>)</a:t>
            </a:r>
            <a:endParaRPr lang="en-AU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7F4CF9AF-489A-854C-9C61-F57D34FBE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altLang="en-US" sz="2800" b="1">
                <a:ea typeface="Batang" panose="02030600000101010101" pitchFamily="18" charset="-127"/>
              </a:rPr>
              <a:t>Write a for</a:t>
            </a:r>
            <a:r>
              <a:rPr lang="tr-TR" altLang="en-US" sz="2800" b="1">
                <a:ea typeface="Batang" panose="02030600000101010101" pitchFamily="18" charset="-127"/>
              </a:rPr>
              <a:t>/while</a:t>
            </a:r>
            <a:r>
              <a:rPr lang="en-US" altLang="en-US" sz="2800" b="1">
                <a:ea typeface="Batang" panose="02030600000101010101" pitchFamily="18" charset="-127"/>
              </a:rPr>
              <a:t> loop which will produce the following output (hint: use two nested loops)</a:t>
            </a:r>
            <a:endParaRPr lang="en-US" altLang="en-US" sz="2800"/>
          </a:p>
        </p:txBody>
      </p:sp>
      <p:sp>
        <p:nvSpPr>
          <p:cNvPr id="126979" name="Slide Number Placeholder 2">
            <a:extLst>
              <a:ext uri="{FF2B5EF4-FFF2-40B4-BE49-F238E27FC236}">
                <a16:creationId xmlns:a16="http://schemas.microsoft.com/office/drawing/2014/main" id="{124FD52B-B822-054E-8C9E-8F000397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ADEFA0-8BC5-6349-A6BE-828F542CE24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A23B1-D552-4DCD-91EC-7958B00A93FA}"/>
              </a:ext>
            </a:extLst>
          </p:cNvPr>
          <p:cNvSpPr/>
          <p:nvPr/>
        </p:nvSpPr>
        <p:spPr>
          <a:xfrm>
            <a:off x="107950" y="1082675"/>
            <a:ext cx="446405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br>
              <a:rPr lang="tr-TR" sz="1800" dirty="0">
                <a:ea typeface="Batang" panose="02030600000101010101" pitchFamily="18" charset="-127"/>
              </a:rPr>
            </a:br>
            <a:endParaRPr lang="tr-TR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tr-TR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tr-TR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tr-TR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tr-TR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tr-TR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tr-TR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tr-TR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tr-TR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tr-TR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en-US" sz="1800" dirty="0">
              <a:ea typeface="Batang" panose="0203060000010101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DF3085-2A28-4410-9800-E909D3F80C5D}"/>
              </a:ext>
            </a:extLst>
          </p:cNvPr>
          <p:cNvSpPr/>
          <p:nvPr/>
        </p:nvSpPr>
        <p:spPr>
          <a:xfrm>
            <a:off x="250825" y="4730750"/>
            <a:ext cx="1152525" cy="1938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ea typeface="Batang" panose="02030600000101010101" pitchFamily="18" charset="-127"/>
              </a:rPr>
              <a:t>1</a:t>
            </a:r>
            <a:br>
              <a:rPr lang="en-US" b="1" dirty="0">
                <a:ea typeface="Batang" panose="02030600000101010101" pitchFamily="18" charset="-127"/>
              </a:rPr>
            </a:br>
            <a:r>
              <a:rPr lang="en-US" b="1" dirty="0">
                <a:ea typeface="Batang" panose="02030600000101010101" pitchFamily="18" charset="-127"/>
              </a:rPr>
              <a:t>22</a:t>
            </a:r>
            <a:br>
              <a:rPr lang="en-US" b="1" dirty="0">
                <a:ea typeface="Batang" panose="02030600000101010101" pitchFamily="18" charset="-127"/>
              </a:rPr>
            </a:br>
            <a:r>
              <a:rPr lang="en-US" b="1" dirty="0">
                <a:ea typeface="Batang" panose="02030600000101010101" pitchFamily="18" charset="-127"/>
              </a:rPr>
              <a:t>333</a:t>
            </a:r>
            <a:br>
              <a:rPr lang="en-US" b="1" dirty="0">
                <a:ea typeface="Batang" panose="02030600000101010101" pitchFamily="18" charset="-127"/>
              </a:rPr>
            </a:br>
            <a:r>
              <a:rPr lang="en-US" b="1" dirty="0">
                <a:ea typeface="Batang" panose="02030600000101010101" pitchFamily="18" charset="-127"/>
              </a:rPr>
              <a:t>4444</a:t>
            </a:r>
            <a:br>
              <a:rPr lang="en-US" b="1" dirty="0">
                <a:ea typeface="Batang" panose="02030600000101010101" pitchFamily="18" charset="-127"/>
              </a:rPr>
            </a:br>
            <a:r>
              <a:rPr lang="en-US" b="1" dirty="0">
                <a:ea typeface="Batang" panose="02030600000101010101" pitchFamily="18" charset="-127"/>
              </a:rPr>
              <a:t>55555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42497A-9300-4184-91E9-FA64E914C4B9}"/>
              </a:ext>
            </a:extLst>
          </p:cNvPr>
          <p:cNvSpPr/>
          <p:nvPr/>
        </p:nvSpPr>
        <p:spPr>
          <a:xfrm>
            <a:off x="4718050" y="1052513"/>
            <a:ext cx="439102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endParaRPr lang="en-US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en-US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en-US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en-US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en-US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en-US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en-US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en-US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en-US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en-US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en-US" sz="1800" dirty="0">
              <a:ea typeface="Batang" panose="02030600000101010101" pitchFamily="18" charset="-127"/>
            </a:endParaRPr>
          </a:p>
          <a:p>
            <a:pPr>
              <a:spcAft>
                <a:spcPts val="0"/>
              </a:spcAft>
              <a:defRPr/>
            </a:pPr>
            <a:endParaRPr lang="en-US" sz="1800" dirty="0">
              <a:ea typeface="Batang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A0F3D5E1-31E9-234D-9B86-3F1B3D8E4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640762" cy="1143001"/>
          </a:xfrm>
        </p:spPr>
        <p:txBody>
          <a:bodyPr/>
          <a:lstStyle/>
          <a:p>
            <a:r>
              <a:rPr lang="tr-TR" altLang="en-US" sz="3200" b="1">
                <a:ea typeface="Batang" panose="02030600000101010101" pitchFamily="18" charset="-127"/>
              </a:rPr>
              <a:t>Input a number (int) and reverse the number</a:t>
            </a:r>
            <a:endParaRPr lang="en-US" altLang="en-US" sz="3200"/>
          </a:p>
        </p:txBody>
      </p:sp>
      <p:sp>
        <p:nvSpPr>
          <p:cNvPr id="128003" name="Slide Number Placeholder 2">
            <a:extLst>
              <a:ext uri="{FF2B5EF4-FFF2-40B4-BE49-F238E27FC236}">
                <a16:creationId xmlns:a16="http://schemas.microsoft.com/office/drawing/2014/main" id="{C3109AAF-973E-664D-9EA6-30FF2F4A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5F3683-1A8C-5648-B3D3-9E5BC3A125F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8CBBA373-26F7-EE40-8E0E-1E26FF520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52538"/>
            <a:ext cx="777716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96F04DBE-6386-7F49-B1C5-6A7C52475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-26988"/>
            <a:ext cx="8640762" cy="1143001"/>
          </a:xfrm>
        </p:spPr>
        <p:txBody>
          <a:bodyPr/>
          <a:lstStyle/>
          <a:p>
            <a:r>
              <a:rPr lang="tr-TR" altLang="en-US" sz="3200" b="1">
                <a:ea typeface="Batang" panose="02030600000101010101" pitchFamily="18" charset="-127"/>
              </a:rPr>
              <a:t>Input a number (int) and write the binary representation </a:t>
            </a:r>
            <a:endParaRPr lang="en-US" altLang="en-US" sz="3200"/>
          </a:p>
        </p:txBody>
      </p:sp>
      <p:sp>
        <p:nvSpPr>
          <p:cNvPr id="129027" name="Slide Number Placeholder 2">
            <a:extLst>
              <a:ext uri="{FF2B5EF4-FFF2-40B4-BE49-F238E27FC236}">
                <a16:creationId xmlns:a16="http://schemas.microsoft.com/office/drawing/2014/main" id="{589B92B7-4433-014F-8100-F3CDE925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8F2E06-0F9C-D042-A565-510D23161F4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0A2FFE87-9A46-FC42-8366-FDEC00D81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52538"/>
            <a:ext cx="777716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dirty="0">
              <a:ea typeface="Batang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B957EFC6-FBED-2841-BE03-61C3A954B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 err="1"/>
              <a:t>Print</a:t>
            </a:r>
            <a:r>
              <a:rPr lang="tr-TR" altLang="en-US" dirty="0"/>
              <a:t> </a:t>
            </a:r>
            <a:r>
              <a:rPr lang="tr-TR" altLang="en-US" dirty="0" err="1"/>
              <a:t>mxn</a:t>
            </a:r>
            <a:r>
              <a:rPr lang="tr-TR" altLang="en-US" dirty="0"/>
              <a:t> </a:t>
            </a:r>
            <a:r>
              <a:rPr lang="tr-TR" altLang="en-US" dirty="0" err="1"/>
              <a:t>rectangle</a:t>
            </a:r>
            <a:r>
              <a:rPr lang="tr-TR" altLang="en-US" dirty="0"/>
              <a:t> </a:t>
            </a:r>
            <a:r>
              <a:rPr lang="tr-TR" altLang="en-US" dirty="0" err="1"/>
              <a:t>with</a:t>
            </a:r>
            <a:r>
              <a:rPr lang="tr-TR" altLang="en-US" dirty="0"/>
              <a:t> *</a:t>
            </a:r>
            <a:endParaRPr lang="en-US" altLang="en-US" dirty="0"/>
          </a:p>
        </p:txBody>
      </p:sp>
      <p:sp>
        <p:nvSpPr>
          <p:cNvPr id="132099" name="Content Placeholder 2">
            <a:extLst>
              <a:ext uri="{FF2B5EF4-FFF2-40B4-BE49-F238E27FC236}">
                <a16:creationId xmlns:a16="http://schemas.microsoft.com/office/drawing/2014/main" id="{10A9A0D9-3479-9E4C-A22A-F25BFE029B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7D1A23E4-B4A4-704F-8CF2-AE9067F5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2F4DAD-4EBE-DF47-AFC2-771222BA3FF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>
            <a:extLst>
              <a:ext uri="{FF2B5EF4-FFF2-40B4-BE49-F238E27FC236}">
                <a16:creationId xmlns:a16="http://schemas.microsoft.com/office/drawing/2014/main" id="{8CBFD440-4785-7441-B31C-9EC0C6128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7918450" cy="1143000"/>
          </a:xfrm>
        </p:spPr>
        <p:txBody>
          <a:bodyPr/>
          <a:lstStyle/>
          <a:p>
            <a:r>
              <a:rPr lang="en-US" altLang="en-US" dirty="0"/>
              <a:t>Write the program for this output</a:t>
            </a:r>
          </a:p>
        </p:txBody>
      </p:sp>
      <p:sp>
        <p:nvSpPr>
          <p:cNvPr id="133123" name="Content Placeholder 2">
            <a:extLst>
              <a:ext uri="{FF2B5EF4-FFF2-40B4-BE49-F238E27FC236}">
                <a16:creationId xmlns:a16="http://schemas.microsoft.com/office/drawing/2014/main" id="{4C044B0E-795D-A443-B624-1C8A84B8B6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062912" cy="5653087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en-US" sz="1600" dirty="0"/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06F630FA-AF7A-2342-AE4C-400C7D70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163D5A-3D05-5245-8FE5-44EDCED1DB4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AF76BF68-4BB8-3647-875B-E16FD3B3F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33056"/>
            <a:ext cx="2592388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006C2246-6238-3D44-98EC-B102A7A1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1A749-C2C4-E14A-ADAC-9DFC03091E4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5F92046-8394-6349-A5D4-FAE3871E8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loop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3B57A26-FA32-194C-AF33-00FA1C562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696200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Implements the repetition in an algorithm</a:t>
            </a:r>
          </a:p>
          <a:p>
            <a:pPr eaLnBrk="1" hangingPunct="1"/>
            <a:r>
              <a:rPr lang="en-US" altLang="en-US" dirty="0"/>
              <a:t>Repeatedly executes a block of statements</a:t>
            </a:r>
          </a:p>
          <a:p>
            <a:pPr eaLnBrk="1" hangingPunct="1"/>
            <a:r>
              <a:rPr lang="en-US" altLang="en-US" dirty="0"/>
              <a:t>Tests a condition (Boolean expression) at the start of each iteration</a:t>
            </a:r>
          </a:p>
          <a:p>
            <a:pPr eaLnBrk="1" hangingPunct="1"/>
            <a:r>
              <a:rPr lang="en-US" altLang="en-US" dirty="0"/>
              <a:t>Terminates when condition becomes </a:t>
            </a:r>
            <a:r>
              <a:rPr lang="en-US" altLang="en-US" b="1" dirty="0"/>
              <a:t>False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21718-4397-1D43-A1A0-B62EDB72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Getting both index and value when looping: enumerate()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83889-C8DA-1745-A041-02D5D4A0F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r>
              <a:rPr lang="en-US" sz="2100"/>
              <a:t>Good to use when index and value required</a:t>
            </a:r>
          </a:p>
          <a:p>
            <a:r>
              <a:rPr lang="en-US" sz="2100" b="1"/>
              <a:t>len, range</a:t>
            </a:r>
            <a:r>
              <a:rPr lang="en-US" sz="2100"/>
              <a:t> or </a:t>
            </a:r>
            <a:r>
              <a:rPr lang="en-US" sz="2100" b="1"/>
              <a:t>index</a:t>
            </a:r>
            <a:r>
              <a:rPr lang="en-US" sz="2100"/>
              <a:t> that gives you the position of a value can be used alternatively</a:t>
            </a:r>
          </a:p>
          <a:p>
            <a:r>
              <a:rPr lang="en-US" sz="2100"/>
              <a:t>But </a:t>
            </a:r>
            <a:r>
              <a:rPr lang="en-US" sz="2100" b="1"/>
              <a:t>enumerate</a:t>
            </a:r>
            <a:r>
              <a:rPr lang="en-US" sz="2100"/>
              <a:t> can be easier, short and handy</a:t>
            </a:r>
          </a:p>
          <a:p>
            <a:endParaRPr lang="en-US" sz="21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7E4C7-8021-3D4C-9918-91B05BB0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2B8E379-F587-5D49-AA0C-229A610C9EB1}" type="slidenum">
              <a:rPr lang="en-US" altLang="en-US" sz="900"/>
              <a:pPr>
                <a:spcAft>
                  <a:spcPts val="600"/>
                </a:spcAft>
              </a:pPr>
              <a:t>50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2506421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B6C94-A57B-9F4F-BB2C-DF9043B55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2" y="260648"/>
            <a:ext cx="5328592" cy="637294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print('Iterate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range')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=['C','Java','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Pyhton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i,lang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print('Iterate by index')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lang.index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print('Iterate by enumerate')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enumerate(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1A465B-11E1-7F45-A5B2-7E0A40759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6136" y="152400"/>
            <a:ext cx="3347864" cy="63729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Iterate by </a:t>
            </a:r>
            <a:r>
              <a:rPr lang="en-US" sz="2400" dirty="0" err="1"/>
              <a:t>len</a:t>
            </a:r>
            <a:r>
              <a:rPr lang="en-US" sz="2400" dirty="0"/>
              <a:t> and range</a:t>
            </a:r>
          </a:p>
          <a:p>
            <a:pPr marL="0" indent="0">
              <a:buNone/>
            </a:pPr>
            <a:r>
              <a:rPr lang="en-US" sz="2400" dirty="0"/>
              <a:t>0 C</a:t>
            </a:r>
          </a:p>
          <a:p>
            <a:pPr marL="0" indent="0">
              <a:buNone/>
            </a:pPr>
            <a:r>
              <a:rPr lang="en-US" sz="2400" dirty="0"/>
              <a:t>1 Java</a:t>
            </a:r>
          </a:p>
          <a:p>
            <a:pPr marL="0" indent="0">
              <a:buNone/>
            </a:pPr>
            <a:r>
              <a:rPr lang="en-US" sz="2400" dirty="0"/>
              <a:t>2 </a:t>
            </a:r>
            <a:r>
              <a:rPr lang="en-US" sz="2400" dirty="0" err="1"/>
              <a:t>Pyhton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Iterate by index</a:t>
            </a:r>
          </a:p>
          <a:p>
            <a:pPr marL="0" indent="0">
              <a:buNone/>
            </a:pPr>
            <a:r>
              <a:rPr lang="en-US" sz="2400" dirty="0"/>
              <a:t>0 C</a:t>
            </a:r>
          </a:p>
          <a:p>
            <a:pPr marL="0" indent="0">
              <a:buNone/>
            </a:pPr>
            <a:r>
              <a:rPr lang="en-US" sz="2400" dirty="0"/>
              <a:t>1 Java</a:t>
            </a:r>
          </a:p>
          <a:p>
            <a:pPr marL="0" indent="0">
              <a:buNone/>
            </a:pPr>
            <a:r>
              <a:rPr lang="en-US" sz="2400" dirty="0"/>
              <a:t>2 </a:t>
            </a:r>
            <a:r>
              <a:rPr lang="en-US" sz="2400" dirty="0" err="1"/>
              <a:t>Pyhton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Iterate by enumerate</a:t>
            </a:r>
          </a:p>
          <a:p>
            <a:pPr marL="0" indent="0">
              <a:buNone/>
            </a:pPr>
            <a:r>
              <a:rPr lang="en-US" sz="2400" dirty="0"/>
              <a:t>0 C</a:t>
            </a:r>
          </a:p>
          <a:p>
            <a:pPr marL="0" indent="0">
              <a:buNone/>
            </a:pPr>
            <a:r>
              <a:rPr lang="en-US" sz="2400" dirty="0"/>
              <a:t>1 Java</a:t>
            </a:r>
          </a:p>
          <a:p>
            <a:pPr marL="0" indent="0">
              <a:buNone/>
            </a:pPr>
            <a:r>
              <a:rPr lang="en-US" sz="2400" dirty="0"/>
              <a:t>2 </a:t>
            </a:r>
            <a:r>
              <a:rPr lang="en-US" sz="2400" dirty="0" err="1"/>
              <a:t>Pyhton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B8D3B-5659-B743-939B-14DC821D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8E379-F587-5D49-AA0C-229A610C9EB1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05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9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18" name="Title 5">
            <a:extLst>
              <a:ext uri="{FF2B5EF4-FFF2-40B4-BE49-F238E27FC236}">
                <a16:creationId xmlns:a16="http://schemas.microsoft.com/office/drawing/2014/main" id="{3D7E77D1-15DA-8D42-9F9C-9EA1BFDE1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Print Bart’s sentence 10 times</a:t>
            </a:r>
          </a:p>
        </p:txBody>
      </p:sp>
      <p:pic>
        <p:nvPicPr>
          <p:cNvPr id="73" name="Graphic 72" descr="Checkmark">
            <a:extLst>
              <a:ext uri="{FF2B5EF4-FFF2-40B4-BE49-F238E27FC236}">
                <a16:creationId xmlns:a16="http://schemas.microsoft.com/office/drawing/2014/main" id="{79A72C12-CF4F-4B17-A718-8C5D06554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560" y="3070395"/>
            <a:ext cx="2407334" cy="2407334"/>
          </a:xfrm>
          <a:prstGeom prst="rect">
            <a:avLst/>
          </a:prstGeom>
        </p:spPr>
      </p:pic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FA02DB1D-F13C-6544-BE79-5C92CCDCF5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3018894" y="2273837"/>
            <a:ext cx="5943341" cy="430957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count=1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count &lt;= 10: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print('Go to statement considered harmful')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b="1" dirty="0"/>
              <a:t>Go to statement considered harmful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b="1" dirty="0"/>
              <a:t>Go to statement considered harmful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b="1" dirty="0"/>
              <a:t>Go to statement considered harmful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b="1" dirty="0"/>
              <a:t>Go to statement considered harmful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b="1" dirty="0"/>
              <a:t>Go to statement considered harmful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b="1" dirty="0"/>
              <a:t>Go to statement considered harmful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b="1" dirty="0"/>
              <a:t>Go to statement considered harmful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b="1" dirty="0"/>
              <a:t>Go to statement considered harmful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b="1" dirty="0"/>
              <a:t>Go to statement considered harmful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1800" b="1" dirty="0"/>
              <a:t>Go to statement considered harmful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800" dirty="0"/>
          </a:p>
        </p:txBody>
      </p:sp>
      <p:sp>
        <p:nvSpPr>
          <p:cNvPr id="9221" name="Slide Number Placeholder 3">
            <a:extLst>
              <a:ext uri="{FF2B5EF4-FFF2-40B4-BE49-F238E27FC236}">
                <a16:creationId xmlns:a16="http://schemas.microsoft.com/office/drawing/2014/main" id="{718DE48E-664C-B841-861E-AAB054FF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DE3250DA-239F-B748-8785-6FAD69D93D0D}" type="slidenum"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6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6" name="Rectangle 74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47" name="Group 76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10248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9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0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1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2" name="Rectangle 81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42" name="Title 1">
            <a:extLst>
              <a:ext uri="{FF2B5EF4-FFF2-40B4-BE49-F238E27FC236}">
                <a16:creationId xmlns:a16="http://schemas.microsoft.com/office/drawing/2014/main" id="{F36E22AC-F501-544E-8628-4018644C5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tr-TR" altLang="en-US" sz="3500">
                <a:solidFill>
                  <a:srgbClr val="FFFFFF"/>
                </a:solidFill>
              </a:rPr>
              <a:t>Learn more about while</a:t>
            </a:r>
            <a:endParaRPr lang="en-US" altLang="en-US" sz="3500">
              <a:solidFill>
                <a:srgbClr val="FFFFFF"/>
              </a:solidFill>
            </a:endParaRPr>
          </a:p>
        </p:txBody>
      </p:sp>
      <p:pic>
        <p:nvPicPr>
          <p:cNvPr id="10253" name="Graphic 71" descr="Presentation with Checklist">
            <a:extLst>
              <a:ext uri="{FF2B5EF4-FFF2-40B4-BE49-F238E27FC236}">
                <a16:creationId xmlns:a16="http://schemas.microsoft.com/office/drawing/2014/main" id="{D23A7CD6-6AB2-4BF7-A553-B8C199415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568" y="3070395"/>
            <a:ext cx="2407334" cy="24073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CACF-1F21-48A5-BF71-A42D941C1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02" y="2494450"/>
            <a:ext cx="5572959" cy="38880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800" dirty="0"/>
              <a:t>Now, let's understand each line of the code.</a:t>
            </a:r>
          </a:p>
          <a:p>
            <a:pPr>
              <a:lnSpc>
                <a:spcPct val="90000"/>
              </a:lnSpc>
              <a:defRPr/>
            </a:pPr>
            <a:r>
              <a:rPr lang="en-US" sz="1800" dirty="0"/>
              <a:t>First, have a look at the syntax of a while loop.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condition:</a:t>
            </a:r>
            <a:endParaRPr lang="tr-T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tr-T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statement(s)</a:t>
            </a:r>
          </a:p>
          <a:p>
            <a:pPr>
              <a:lnSpc>
                <a:spcPct val="90000"/>
              </a:lnSpc>
              <a:defRPr/>
            </a:pPr>
            <a:r>
              <a:rPr lang="en-US" sz="1800" dirty="0"/>
              <a:t>While loop checks whether the condition is True or not.</a:t>
            </a:r>
          </a:p>
          <a:p>
            <a:pPr>
              <a:lnSpc>
                <a:spcPct val="90000"/>
              </a:lnSpc>
              <a:defRPr/>
            </a:pPr>
            <a:r>
              <a:rPr lang="en-US" sz="1800" dirty="0"/>
              <a:t>If the condition is True, then statements written in the body of the while loop are executed. </a:t>
            </a:r>
            <a:endParaRPr lang="tr-TR" sz="1800" dirty="0"/>
          </a:p>
          <a:p>
            <a:pPr>
              <a:lnSpc>
                <a:spcPct val="90000"/>
              </a:lnSpc>
              <a:defRPr/>
            </a:pPr>
            <a:r>
              <a:rPr lang="en-US" sz="1800" dirty="0"/>
              <a:t>Then, again the condition is checked, and if found True then statements in the body of the while loop are executed again. </a:t>
            </a:r>
            <a:endParaRPr lang="tr-TR" sz="1800" dirty="0"/>
          </a:p>
          <a:p>
            <a:pPr>
              <a:lnSpc>
                <a:spcPct val="90000"/>
              </a:lnSpc>
              <a:defRPr/>
            </a:pPr>
            <a:r>
              <a:rPr lang="en-US" sz="1800" dirty="0"/>
              <a:t>This process continues until the condition becomes False.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14647332-D890-E14F-83E1-35548128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599BAA63-DA03-984F-A6AA-CF39727CCA65}" type="slidenum">
              <a:rPr lang="en-US" altLang="en-US" sz="90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7</a:t>
            </a:fld>
            <a:endParaRPr lang="en-US" altLang="en-US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7282" y="635715"/>
            <a:ext cx="8356656" cy="2482136"/>
            <a:chOff x="409710" y="635715"/>
            <a:chExt cx="11142208" cy="2482136"/>
          </a:xfrm>
        </p:grpSpPr>
        <p:sp>
          <p:nvSpPr>
            <p:cNvPr id="78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66" name="Title 1">
            <a:extLst>
              <a:ext uri="{FF2B5EF4-FFF2-40B4-BE49-F238E27FC236}">
                <a16:creationId xmlns:a16="http://schemas.microsoft.com/office/drawing/2014/main" id="{2E17E65E-A7C0-264A-AC3D-669D75055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460" y="759805"/>
            <a:ext cx="7729890" cy="1325563"/>
          </a:xfrm>
        </p:spPr>
        <p:txBody>
          <a:bodyPr>
            <a:normAutofit/>
          </a:bodyPr>
          <a:lstStyle/>
          <a:p>
            <a:r>
              <a:rPr lang="tr-TR" altLang="en-US" sz="3500">
                <a:solidFill>
                  <a:srgbClr val="FFFFFF"/>
                </a:solidFill>
              </a:rPr>
              <a:t>Learn more about while</a:t>
            </a:r>
            <a:endParaRPr lang="en-US" altLang="en-US" sz="3500">
              <a:solidFill>
                <a:srgbClr val="FFFFFF"/>
              </a:solidFill>
            </a:endParaRPr>
          </a:p>
        </p:txBody>
      </p:sp>
      <p:pic>
        <p:nvPicPr>
          <p:cNvPr id="11270" name="Graphic 71" descr="Footer">
            <a:extLst>
              <a:ext uri="{FF2B5EF4-FFF2-40B4-BE49-F238E27FC236}">
                <a16:creationId xmlns:a16="http://schemas.microsoft.com/office/drawing/2014/main" id="{E5E91184-78A6-4568-8180-D61BCA8DB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576" y="3070395"/>
            <a:ext cx="2407334" cy="2407334"/>
          </a:xfrm>
          <a:prstGeom prst="rect">
            <a:avLst/>
          </a:prstGeom>
        </p:spPr>
      </p:pic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7B86889-EACA-FC4F-93AE-C42C2C3E69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15816" y="2494450"/>
            <a:ext cx="5629252" cy="379625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For a better understanding, let's consider our example step by step.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In our example, firstly, we assigned a value 1 to a variable count.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while count &lt;= 10 checks the condition ‘count &lt;= 10'. Since the value of count is 1 which is less than 10, the statements within the body(indented part) are executed.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'</a:t>
            </a:r>
            <a:r>
              <a:rPr lang="en-US" altLang="en-US" sz="1800" b="1" dirty="0"/>
              <a:t>Go to statement considered harmful</a:t>
            </a:r>
            <a:r>
              <a:rPr lang="en-US" altLang="en-US" sz="1800" dirty="0"/>
              <a:t>' is printed and the value of ‘count’  is incremented by 1. So, now the value of ‘count' becomes 2.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00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03A3A01-FFF8-4A43-97D3-9CDC6DC5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6B591DAC-AC90-C64A-A9B8-FD5991303F53}" type="slidenum">
              <a:rPr lang="en-US" altLang="en-US" sz="90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8</a:t>
            </a:fld>
            <a:endParaRPr lang="en-US" altLang="en-US" sz="900"/>
          </a:p>
        </p:txBody>
      </p:sp>
    </p:spTree>
    <p:extLst>
      <p:ext uri="{BB962C8B-B14F-4D97-AF65-F5344CB8AC3E}">
        <p14:creationId xmlns:p14="http://schemas.microsoft.com/office/powerpoint/2010/main" val="148640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2E17E65E-A7C0-264A-AC3D-669D75055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r>
              <a:rPr lang="tr-TR" altLang="en-US" sz="3500">
                <a:solidFill>
                  <a:srgbClr val="FFFFFF"/>
                </a:solidFill>
              </a:rPr>
              <a:t>Learn more about while</a:t>
            </a:r>
            <a:endParaRPr lang="en-US" altLang="en-US" sz="3500">
              <a:solidFill>
                <a:srgbClr val="FFFFFF"/>
              </a:solidFill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7B86889-EACA-FC4F-93AE-C42C2C3E69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23727" y="2490436"/>
            <a:ext cx="6540133" cy="389207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Now, again the condition is checked. This time also ‘count &lt;= 10' is true because the value of ‘count' is 2. So, again '</a:t>
            </a:r>
            <a:r>
              <a:rPr lang="en-US" altLang="en-US" sz="2100" b="1" dirty="0"/>
              <a:t>Go to statement considered harmful</a:t>
            </a:r>
            <a:r>
              <a:rPr lang="en-US" altLang="en-US" sz="2100" dirty="0"/>
              <a:t>' is printed and the value of ‘count' increased to 3.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When the value of ‘count' becomes 10, again the condition ‘count &lt;= 10' is true and '</a:t>
            </a:r>
            <a:r>
              <a:rPr lang="en-US" altLang="en-US" sz="2100" b="1" dirty="0"/>
              <a:t>Go to statement considered harmful</a:t>
            </a:r>
            <a:r>
              <a:rPr lang="en-US" altLang="en-US" sz="2100" dirty="0"/>
              <a:t>' is printed for the tenth time. Now, count is incremented by 1 and the value is 11.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This time, the condition ‘count &lt;= 10' becomes False and the while loop terminates.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Wasn't that interesting?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203A3A01-FFF8-4A43-97D3-9CDC6DC5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6B591DAC-AC90-C64A-A9B8-FD5991303F53}" type="slidenum">
              <a:rPr lang="en-US" altLang="en-US" sz="90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9</a:t>
            </a:fld>
            <a:endParaRPr lang="en-US" altLang="en-US" sz="900"/>
          </a:p>
        </p:txBody>
      </p:sp>
      <p:pic>
        <p:nvPicPr>
          <p:cNvPr id="11" name="Graphic 71" descr="Footer">
            <a:extLst>
              <a:ext uri="{FF2B5EF4-FFF2-40B4-BE49-F238E27FC236}">
                <a16:creationId xmlns:a16="http://schemas.microsoft.com/office/drawing/2014/main" id="{315B7DE0-07C0-E648-94D7-CFE455C96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12" y="3070395"/>
            <a:ext cx="2160240" cy="24073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3201</Words>
  <Application>Microsoft Office PowerPoint</Application>
  <PresentationFormat>On-screen Show (4:3)</PresentationFormat>
  <Paragraphs>703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Courier New</vt:lpstr>
      <vt:lpstr>Menlo</vt:lpstr>
      <vt:lpstr>Times New Roman</vt:lpstr>
      <vt:lpstr>Wingdings</vt:lpstr>
      <vt:lpstr>Default Design</vt:lpstr>
      <vt:lpstr>Loops</vt:lpstr>
      <vt:lpstr>PowerPoint Presentation</vt:lpstr>
      <vt:lpstr>TO  print  or  NOT TO print  that is the question?  Prince Hamlet  (Did I say it?)</vt:lpstr>
      <vt:lpstr>Topics</vt:lpstr>
      <vt:lpstr>while loop</vt:lpstr>
      <vt:lpstr>Print Bart’s sentence 10 times</vt:lpstr>
      <vt:lpstr>Learn more about while</vt:lpstr>
      <vt:lpstr>Learn more about while</vt:lpstr>
      <vt:lpstr>Learn more about while</vt:lpstr>
      <vt:lpstr>PowerPoint Presentation</vt:lpstr>
      <vt:lpstr>Useful 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x (int) print all numbers from 0 to x</vt:lpstr>
      <vt:lpstr>Input x (int) print all numbers from x to 0</vt:lpstr>
      <vt:lpstr>Input x (int ) print all even numbers from 0 to x</vt:lpstr>
      <vt:lpstr>Input x (int ) print all even numbers from x to 0</vt:lpstr>
      <vt:lpstr>Input x (int ) print all odd numbers from 0 to x</vt:lpstr>
      <vt:lpstr>Input x (int ) print all odd numbers from x to 0</vt:lpstr>
      <vt:lpstr>PowerPoint Presentation</vt:lpstr>
      <vt:lpstr>Input x (int) print x stars     ***...*</vt:lpstr>
      <vt:lpstr>Input 100 numbers. Count the even numbers</vt:lpstr>
      <vt:lpstr>Input 100 numbers. Check if 20 is among them</vt:lpstr>
      <vt:lpstr>Input n (int) calculate n!</vt:lpstr>
      <vt:lpstr>for loop</vt:lpstr>
      <vt:lpstr>for loop</vt:lpstr>
      <vt:lpstr>for loop</vt:lpstr>
      <vt:lpstr>Counting with for</vt:lpstr>
      <vt:lpstr>range()</vt:lpstr>
      <vt:lpstr>PowerPoint Presentation</vt:lpstr>
      <vt:lpstr>Counting with for and range</vt:lpstr>
      <vt:lpstr>for loops</vt:lpstr>
      <vt:lpstr>for loops</vt:lpstr>
      <vt:lpstr>All while examples should be written by for loop</vt:lpstr>
      <vt:lpstr>The break statement</vt:lpstr>
      <vt:lpstr>The continue statement</vt:lpstr>
      <vt:lpstr>Example : Factorization</vt:lpstr>
      <vt:lpstr>Write a for/while loop which will produce the following output (hint: use two nested loops)</vt:lpstr>
      <vt:lpstr>Input a number (int) and reverse the number</vt:lpstr>
      <vt:lpstr>Input a number (int) and write the binary representation </vt:lpstr>
      <vt:lpstr>Print mxn rectangle with *</vt:lpstr>
      <vt:lpstr>Write the program for this output</vt:lpstr>
      <vt:lpstr>Getting both index and value when looping: enumerate()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Zeynep</dc:creator>
  <cp:lastModifiedBy>Orhan, Zeynep</cp:lastModifiedBy>
  <cp:revision>6</cp:revision>
  <dcterms:created xsi:type="dcterms:W3CDTF">2020-09-02T20:54:42Z</dcterms:created>
  <dcterms:modified xsi:type="dcterms:W3CDTF">2023-08-26T19:10:35Z</dcterms:modified>
</cp:coreProperties>
</file>