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  <p:sldId id="275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45" autoAdjust="0"/>
  </p:normalViewPr>
  <p:slideViewPr>
    <p:cSldViewPr snapToGrid="0">
      <p:cViewPr varScale="1">
        <p:scale>
          <a:sx n="80" d="100"/>
          <a:sy n="80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9FB45-6F86-42D8-BA4E-23DF230B25D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0A090A-CA84-4282-98D0-324B49F37BFA}">
      <dgm:prSet/>
      <dgm:spPr/>
      <dgm:t>
        <a:bodyPr/>
        <a:lstStyle/>
        <a:p>
          <a:r>
            <a:rPr lang="en-US"/>
            <a:t>If installed</a:t>
          </a:r>
        </a:p>
      </dgm:t>
    </dgm:pt>
    <dgm:pt modelId="{D04CDD77-C601-4D29-BF4B-2F4B29C80F01}" type="parTrans" cxnId="{6D68BAE4-38D1-4C17-A5FF-FA4AA7B2B7DB}">
      <dgm:prSet/>
      <dgm:spPr/>
      <dgm:t>
        <a:bodyPr/>
        <a:lstStyle/>
        <a:p>
          <a:endParaRPr lang="en-US"/>
        </a:p>
      </dgm:t>
    </dgm:pt>
    <dgm:pt modelId="{EA497FA4-63C5-4F8B-9AA3-9E8064719D43}" type="sibTrans" cxnId="{6D68BAE4-38D1-4C17-A5FF-FA4AA7B2B7DB}">
      <dgm:prSet/>
      <dgm:spPr/>
      <dgm:t>
        <a:bodyPr/>
        <a:lstStyle/>
        <a:p>
          <a:endParaRPr lang="en-US"/>
        </a:p>
      </dgm:t>
    </dgm:pt>
    <dgm:pt modelId="{C7992331-412A-4411-A21C-BFBBA1245B74}">
      <dgm:prSet/>
      <dgm:spPr/>
      <dgm:t>
        <a:bodyPr/>
        <a:lstStyle/>
        <a:p>
          <a:r>
            <a:rPr lang="en-US"/>
            <a:t>import matplotlib</a:t>
          </a:r>
        </a:p>
      </dgm:t>
    </dgm:pt>
    <dgm:pt modelId="{0859905F-3B50-4BA6-B951-FE3F5787C23C}" type="parTrans" cxnId="{DBE4BCD4-9BF3-4E31-8F93-432B7B8911A7}">
      <dgm:prSet/>
      <dgm:spPr/>
      <dgm:t>
        <a:bodyPr/>
        <a:lstStyle/>
        <a:p>
          <a:endParaRPr lang="en-US"/>
        </a:p>
      </dgm:t>
    </dgm:pt>
    <dgm:pt modelId="{E1A8AA6D-57B6-447D-8C62-86FDBC9BE9BF}" type="sibTrans" cxnId="{DBE4BCD4-9BF3-4E31-8F93-432B7B8911A7}">
      <dgm:prSet/>
      <dgm:spPr/>
      <dgm:t>
        <a:bodyPr/>
        <a:lstStyle/>
        <a:p>
          <a:endParaRPr lang="en-US"/>
        </a:p>
      </dgm:t>
    </dgm:pt>
    <dgm:pt modelId="{7D24C7D7-CE49-4046-A089-D1B00634752B}">
      <dgm:prSet/>
      <dgm:spPr/>
      <dgm:t>
        <a:bodyPr/>
        <a:lstStyle/>
        <a:p>
          <a:r>
            <a:rPr lang="en-US"/>
            <a:t>If not</a:t>
          </a:r>
        </a:p>
      </dgm:t>
    </dgm:pt>
    <dgm:pt modelId="{C3F49135-B6D9-4CF8-A443-40C1F6C9CB16}" type="parTrans" cxnId="{603D2BC9-794B-4B4A-94BA-C9D755764E13}">
      <dgm:prSet/>
      <dgm:spPr/>
      <dgm:t>
        <a:bodyPr/>
        <a:lstStyle/>
        <a:p>
          <a:endParaRPr lang="en-US"/>
        </a:p>
      </dgm:t>
    </dgm:pt>
    <dgm:pt modelId="{84C66780-2D8C-435A-B63E-6890B8E9A5D2}" type="sibTrans" cxnId="{603D2BC9-794B-4B4A-94BA-C9D755764E13}">
      <dgm:prSet/>
      <dgm:spPr/>
      <dgm:t>
        <a:bodyPr/>
        <a:lstStyle/>
        <a:p>
          <a:endParaRPr lang="en-US"/>
        </a:p>
      </dgm:t>
    </dgm:pt>
    <dgm:pt modelId="{0FF66BA4-4404-4CAA-AC2E-788C8CB9595D}">
      <dgm:prSet/>
      <dgm:spPr/>
      <dgm:t>
        <a:bodyPr/>
        <a:lstStyle/>
        <a:p>
          <a:r>
            <a:rPr lang="en-US"/>
            <a:t>pip install matplotlib</a:t>
          </a:r>
        </a:p>
      </dgm:t>
    </dgm:pt>
    <dgm:pt modelId="{9D75C347-C014-4E95-8559-B3868F1695E9}" type="parTrans" cxnId="{CB953BA4-D38F-4C4D-9EBF-4563FA1BC460}">
      <dgm:prSet/>
      <dgm:spPr/>
      <dgm:t>
        <a:bodyPr/>
        <a:lstStyle/>
        <a:p>
          <a:endParaRPr lang="en-US"/>
        </a:p>
      </dgm:t>
    </dgm:pt>
    <dgm:pt modelId="{3096A34C-2087-422E-8C29-6E31858E6F37}" type="sibTrans" cxnId="{CB953BA4-D38F-4C4D-9EBF-4563FA1BC460}">
      <dgm:prSet/>
      <dgm:spPr/>
      <dgm:t>
        <a:bodyPr/>
        <a:lstStyle/>
        <a:p>
          <a:endParaRPr lang="en-US"/>
        </a:p>
      </dgm:t>
    </dgm:pt>
    <dgm:pt modelId="{02E45FDB-0764-4E2D-9986-AF98CEA5E3BD}">
      <dgm:prSet/>
      <dgm:spPr/>
      <dgm:t>
        <a:bodyPr/>
        <a:lstStyle/>
        <a:p>
          <a:r>
            <a:rPr lang="en-US"/>
            <a:t>Check version</a:t>
          </a:r>
        </a:p>
      </dgm:t>
    </dgm:pt>
    <dgm:pt modelId="{CCCE90F9-8147-462E-AA99-218BD713775A}" type="parTrans" cxnId="{BC91CF89-69C0-4091-98CE-024DF77E2BB3}">
      <dgm:prSet/>
      <dgm:spPr/>
      <dgm:t>
        <a:bodyPr/>
        <a:lstStyle/>
        <a:p>
          <a:endParaRPr lang="en-US"/>
        </a:p>
      </dgm:t>
    </dgm:pt>
    <dgm:pt modelId="{00BAC5BE-029A-40B2-BA33-7DA96385C9B1}" type="sibTrans" cxnId="{BC91CF89-69C0-4091-98CE-024DF77E2BB3}">
      <dgm:prSet/>
      <dgm:spPr/>
      <dgm:t>
        <a:bodyPr/>
        <a:lstStyle/>
        <a:p>
          <a:endParaRPr lang="en-US"/>
        </a:p>
      </dgm:t>
    </dgm:pt>
    <dgm:pt modelId="{08E24321-6B23-4E3A-903A-50ED98E571A5}">
      <dgm:prSet/>
      <dgm:spPr/>
      <dgm:t>
        <a:bodyPr/>
        <a:lstStyle/>
        <a:p>
          <a:r>
            <a:rPr lang="en-GB"/>
            <a:t>matplotlib.__version__</a:t>
          </a:r>
          <a:endParaRPr lang="en-US"/>
        </a:p>
      </dgm:t>
    </dgm:pt>
    <dgm:pt modelId="{CDD8DAC7-631A-490C-93C3-C490ABF08EFF}" type="parTrans" cxnId="{5E7FD483-1A19-42C3-8260-C568E8098DFD}">
      <dgm:prSet/>
      <dgm:spPr/>
      <dgm:t>
        <a:bodyPr/>
        <a:lstStyle/>
        <a:p>
          <a:endParaRPr lang="en-US"/>
        </a:p>
      </dgm:t>
    </dgm:pt>
    <dgm:pt modelId="{510075BB-35EB-4BA6-A9F2-66A7C60C6CD8}" type="sibTrans" cxnId="{5E7FD483-1A19-42C3-8260-C568E8098DFD}">
      <dgm:prSet/>
      <dgm:spPr/>
      <dgm:t>
        <a:bodyPr/>
        <a:lstStyle/>
        <a:p>
          <a:endParaRPr lang="en-US"/>
        </a:p>
      </dgm:t>
    </dgm:pt>
    <dgm:pt modelId="{A203D44C-DE5F-4F50-AA0F-DA5681D136F2}">
      <dgm:prSet/>
      <dgm:spPr/>
      <dgm:t>
        <a:bodyPr/>
        <a:lstStyle/>
        <a:p>
          <a:r>
            <a:rPr lang="en-GB"/>
            <a:t>General usage: Most of the utilities under pyplot submodule</a:t>
          </a:r>
          <a:endParaRPr lang="en-US"/>
        </a:p>
      </dgm:t>
    </dgm:pt>
    <dgm:pt modelId="{81DB689C-FDF1-46E7-8090-04DF225AF56F}" type="parTrans" cxnId="{DFC623B2-225E-46EA-82AC-8602FC90F6EB}">
      <dgm:prSet/>
      <dgm:spPr/>
      <dgm:t>
        <a:bodyPr/>
        <a:lstStyle/>
        <a:p>
          <a:endParaRPr lang="en-US"/>
        </a:p>
      </dgm:t>
    </dgm:pt>
    <dgm:pt modelId="{50A061B5-7C04-46AC-AC43-5EEF472788EE}" type="sibTrans" cxnId="{DFC623B2-225E-46EA-82AC-8602FC90F6EB}">
      <dgm:prSet/>
      <dgm:spPr/>
      <dgm:t>
        <a:bodyPr/>
        <a:lstStyle/>
        <a:p>
          <a:endParaRPr lang="en-US"/>
        </a:p>
      </dgm:t>
    </dgm:pt>
    <dgm:pt modelId="{209D1804-4391-4070-9170-94CCE733B5FB}">
      <dgm:prSet/>
      <dgm:spPr/>
      <dgm:t>
        <a:bodyPr/>
        <a:lstStyle/>
        <a:p>
          <a:r>
            <a:rPr lang="en-US"/>
            <a:t>import matplotlib.pyplot as plt</a:t>
          </a:r>
        </a:p>
      </dgm:t>
    </dgm:pt>
    <dgm:pt modelId="{97CBCA71-9F6F-411E-958C-CBC39D45CD18}" type="parTrans" cxnId="{55915201-4570-41D3-9F94-5A39AD9A7974}">
      <dgm:prSet/>
      <dgm:spPr/>
      <dgm:t>
        <a:bodyPr/>
        <a:lstStyle/>
        <a:p>
          <a:endParaRPr lang="en-US"/>
        </a:p>
      </dgm:t>
    </dgm:pt>
    <dgm:pt modelId="{C657D2FF-AFBF-4FC2-9C22-31E0B12B240C}" type="sibTrans" cxnId="{55915201-4570-41D3-9F94-5A39AD9A7974}">
      <dgm:prSet/>
      <dgm:spPr/>
      <dgm:t>
        <a:bodyPr/>
        <a:lstStyle/>
        <a:p>
          <a:endParaRPr lang="en-US"/>
        </a:p>
      </dgm:t>
    </dgm:pt>
    <dgm:pt modelId="{866CFFFA-3551-48E5-B386-7B2957AFE6B8}" type="pres">
      <dgm:prSet presAssocID="{1159FB45-6F86-42D8-BA4E-23DF230B25DB}" presName="linear" presStyleCnt="0">
        <dgm:presLayoutVars>
          <dgm:dir/>
          <dgm:animLvl val="lvl"/>
          <dgm:resizeHandles val="exact"/>
        </dgm:presLayoutVars>
      </dgm:prSet>
      <dgm:spPr/>
    </dgm:pt>
    <dgm:pt modelId="{B9AC9234-507C-45D9-8103-6755746A04B4}" type="pres">
      <dgm:prSet presAssocID="{1B0A090A-CA84-4282-98D0-324B49F37BFA}" presName="parentLin" presStyleCnt="0"/>
      <dgm:spPr/>
    </dgm:pt>
    <dgm:pt modelId="{A6F5A715-07D2-4A26-9D13-982304467D6F}" type="pres">
      <dgm:prSet presAssocID="{1B0A090A-CA84-4282-98D0-324B49F37BFA}" presName="parentLeftMargin" presStyleLbl="node1" presStyleIdx="0" presStyleCnt="4"/>
      <dgm:spPr/>
    </dgm:pt>
    <dgm:pt modelId="{EC083DE3-BD95-463B-8641-FF2E80C28E91}" type="pres">
      <dgm:prSet presAssocID="{1B0A090A-CA84-4282-98D0-324B49F37B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3299E8-8750-430B-AABE-972F124F5F0C}" type="pres">
      <dgm:prSet presAssocID="{1B0A090A-CA84-4282-98D0-324B49F37BFA}" presName="negativeSpace" presStyleCnt="0"/>
      <dgm:spPr/>
    </dgm:pt>
    <dgm:pt modelId="{240B76BD-9329-4B57-AF1D-C22022EF87D8}" type="pres">
      <dgm:prSet presAssocID="{1B0A090A-CA84-4282-98D0-324B49F37BFA}" presName="childText" presStyleLbl="conFgAcc1" presStyleIdx="0" presStyleCnt="4">
        <dgm:presLayoutVars>
          <dgm:bulletEnabled val="1"/>
        </dgm:presLayoutVars>
      </dgm:prSet>
      <dgm:spPr/>
    </dgm:pt>
    <dgm:pt modelId="{EE710F83-8C56-4BCD-A7CC-A9829612A0ED}" type="pres">
      <dgm:prSet presAssocID="{EA497FA4-63C5-4F8B-9AA3-9E8064719D43}" presName="spaceBetweenRectangles" presStyleCnt="0"/>
      <dgm:spPr/>
    </dgm:pt>
    <dgm:pt modelId="{040329E4-3B76-4F02-968B-004364897D54}" type="pres">
      <dgm:prSet presAssocID="{7D24C7D7-CE49-4046-A089-D1B00634752B}" presName="parentLin" presStyleCnt="0"/>
      <dgm:spPr/>
    </dgm:pt>
    <dgm:pt modelId="{50166118-448C-4EB1-892E-E7C386195070}" type="pres">
      <dgm:prSet presAssocID="{7D24C7D7-CE49-4046-A089-D1B00634752B}" presName="parentLeftMargin" presStyleLbl="node1" presStyleIdx="0" presStyleCnt="4"/>
      <dgm:spPr/>
    </dgm:pt>
    <dgm:pt modelId="{F0B4C3F1-B18A-48E7-8A2A-822A265BEF38}" type="pres">
      <dgm:prSet presAssocID="{7D24C7D7-CE49-4046-A089-D1B0063475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804309-C2F0-4ACE-B223-71A0AB3475D6}" type="pres">
      <dgm:prSet presAssocID="{7D24C7D7-CE49-4046-A089-D1B00634752B}" presName="negativeSpace" presStyleCnt="0"/>
      <dgm:spPr/>
    </dgm:pt>
    <dgm:pt modelId="{C769D6EB-57C3-4417-A3B6-0B441E899801}" type="pres">
      <dgm:prSet presAssocID="{7D24C7D7-CE49-4046-A089-D1B00634752B}" presName="childText" presStyleLbl="conFgAcc1" presStyleIdx="1" presStyleCnt="4">
        <dgm:presLayoutVars>
          <dgm:bulletEnabled val="1"/>
        </dgm:presLayoutVars>
      </dgm:prSet>
      <dgm:spPr/>
    </dgm:pt>
    <dgm:pt modelId="{47AA7FD7-1981-4691-A1BF-B0C2689C60EE}" type="pres">
      <dgm:prSet presAssocID="{84C66780-2D8C-435A-B63E-6890B8E9A5D2}" presName="spaceBetweenRectangles" presStyleCnt="0"/>
      <dgm:spPr/>
    </dgm:pt>
    <dgm:pt modelId="{13B67FE4-67DC-4DF1-933E-E78FEA85DD0C}" type="pres">
      <dgm:prSet presAssocID="{02E45FDB-0764-4E2D-9986-AF98CEA5E3BD}" presName="parentLin" presStyleCnt="0"/>
      <dgm:spPr/>
    </dgm:pt>
    <dgm:pt modelId="{754B33FC-57AC-493F-8211-3468672470F1}" type="pres">
      <dgm:prSet presAssocID="{02E45FDB-0764-4E2D-9986-AF98CEA5E3BD}" presName="parentLeftMargin" presStyleLbl="node1" presStyleIdx="1" presStyleCnt="4"/>
      <dgm:spPr/>
    </dgm:pt>
    <dgm:pt modelId="{84813F41-8400-435E-A0A4-68EB17A641C4}" type="pres">
      <dgm:prSet presAssocID="{02E45FDB-0764-4E2D-9986-AF98CEA5E3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32C63A-5483-49F2-96A5-EB096D35D0C1}" type="pres">
      <dgm:prSet presAssocID="{02E45FDB-0764-4E2D-9986-AF98CEA5E3BD}" presName="negativeSpace" presStyleCnt="0"/>
      <dgm:spPr/>
    </dgm:pt>
    <dgm:pt modelId="{A3D0D870-6CA0-4E7C-891E-B3EDB6E76252}" type="pres">
      <dgm:prSet presAssocID="{02E45FDB-0764-4E2D-9986-AF98CEA5E3BD}" presName="childText" presStyleLbl="conFgAcc1" presStyleIdx="2" presStyleCnt="4">
        <dgm:presLayoutVars>
          <dgm:bulletEnabled val="1"/>
        </dgm:presLayoutVars>
      </dgm:prSet>
      <dgm:spPr/>
    </dgm:pt>
    <dgm:pt modelId="{1CA264D1-6866-4AA4-8228-31FCBCB890F9}" type="pres">
      <dgm:prSet presAssocID="{00BAC5BE-029A-40B2-BA33-7DA96385C9B1}" presName="spaceBetweenRectangles" presStyleCnt="0"/>
      <dgm:spPr/>
    </dgm:pt>
    <dgm:pt modelId="{A469BF66-C526-47F6-AC36-34EAFBA09C7C}" type="pres">
      <dgm:prSet presAssocID="{A203D44C-DE5F-4F50-AA0F-DA5681D136F2}" presName="parentLin" presStyleCnt="0"/>
      <dgm:spPr/>
    </dgm:pt>
    <dgm:pt modelId="{AB42B3C1-0600-4457-BA32-EB8AD27B68B1}" type="pres">
      <dgm:prSet presAssocID="{A203D44C-DE5F-4F50-AA0F-DA5681D136F2}" presName="parentLeftMargin" presStyleLbl="node1" presStyleIdx="2" presStyleCnt="4"/>
      <dgm:spPr/>
    </dgm:pt>
    <dgm:pt modelId="{3BFAD614-C57A-4825-87CE-F612965C1338}" type="pres">
      <dgm:prSet presAssocID="{A203D44C-DE5F-4F50-AA0F-DA5681D136F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35A3E91-CECA-4C29-81DF-DDEAB6BD6EFC}" type="pres">
      <dgm:prSet presAssocID="{A203D44C-DE5F-4F50-AA0F-DA5681D136F2}" presName="negativeSpace" presStyleCnt="0"/>
      <dgm:spPr/>
    </dgm:pt>
    <dgm:pt modelId="{BAB6FC6F-B08F-4826-A0FA-0819829811AD}" type="pres">
      <dgm:prSet presAssocID="{A203D44C-DE5F-4F50-AA0F-DA5681D136F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5915201-4570-41D3-9F94-5A39AD9A7974}" srcId="{A203D44C-DE5F-4F50-AA0F-DA5681D136F2}" destId="{209D1804-4391-4070-9170-94CCE733B5FB}" srcOrd="0" destOrd="0" parTransId="{97CBCA71-9F6F-411E-958C-CBC39D45CD18}" sibTransId="{C657D2FF-AFBF-4FC2-9C22-31E0B12B240C}"/>
    <dgm:cxn modelId="{2F4D2561-A9DE-44AF-9244-4E944E22F39E}" type="presOf" srcId="{1B0A090A-CA84-4282-98D0-324B49F37BFA}" destId="{A6F5A715-07D2-4A26-9D13-982304467D6F}" srcOrd="0" destOrd="0" presId="urn:microsoft.com/office/officeart/2005/8/layout/list1"/>
    <dgm:cxn modelId="{52DD8049-5C3C-44E6-9B77-28CA023AE7A4}" type="presOf" srcId="{A203D44C-DE5F-4F50-AA0F-DA5681D136F2}" destId="{3BFAD614-C57A-4825-87CE-F612965C1338}" srcOrd="1" destOrd="0" presId="urn:microsoft.com/office/officeart/2005/8/layout/list1"/>
    <dgm:cxn modelId="{C7DB4552-2DDB-440A-A750-D6CBE9EE08DD}" type="presOf" srcId="{08E24321-6B23-4E3A-903A-50ED98E571A5}" destId="{A3D0D870-6CA0-4E7C-891E-B3EDB6E76252}" srcOrd="0" destOrd="0" presId="urn:microsoft.com/office/officeart/2005/8/layout/list1"/>
    <dgm:cxn modelId="{9A4A6E5A-BF7C-48D5-86B4-01F6EE6522EE}" type="presOf" srcId="{0FF66BA4-4404-4CAA-AC2E-788C8CB9595D}" destId="{C769D6EB-57C3-4417-A3B6-0B441E899801}" srcOrd="0" destOrd="0" presId="urn:microsoft.com/office/officeart/2005/8/layout/list1"/>
    <dgm:cxn modelId="{318D077D-DAE7-4FEE-9374-BA3DD9E350A2}" type="presOf" srcId="{1159FB45-6F86-42D8-BA4E-23DF230B25DB}" destId="{866CFFFA-3551-48E5-B386-7B2957AFE6B8}" srcOrd="0" destOrd="0" presId="urn:microsoft.com/office/officeart/2005/8/layout/list1"/>
    <dgm:cxn modelId="{5E7FD483-1A19-42C3-8260-C568E8098DFD}" srcId="{02E45FDB-0764-4E2D-9986-AF98CEA5E3BD}" destId="{08E24321-6B23-4E3A-903A-50ED98E571A5}" srcOrd="0" destOrd="0" parTransId="{CDD8DAC7-631A-490C-93C3-C490ABF08EFF}" sibTransId="{510075BB-35EB-4BA6-A9F2-66A7C60C6CD8}"/>
    <dgm:cxn modelId="{BC91CF89-69C0-4091-98CE-024DF77E2BB3}" srcId="{1159FB45-6F86-42D8-BA4E-23DF230B25DB}" destId="{02E45FDB-0764-4E2D-9986-AF98CEA5E3BD}" srcOrd="2" destOrd="0" parTransId="{CCCE90F9-8147-462E-AA99-218BD713775A}" sibTransId="{00BAC5BE-029A-40B2-BA33-7DA96385C9B1}"/>
    <dgm:cxn modelId="{F50AD690-DB59-4A2D-BE05-3CD65800B53B}" type="presOf" srcId="{7D24C7D7-CE49-4046-A089-D1B00634752B}" destId="{50166118-448C-4EB1-892E-E7C386195070}" srcOrd="0" destOrd="0" presId="urn:microsoft.com/office/officeart/2005/8/layout/list1"/>
    <dgm:cxn modelId="{B5002B9C-EF12-4DE4-A103-52D2A166C66D}" type="presOf" srcId="{1B0A090A-CA84-4282-98D0-324B49F37BFA}" destId="{EC083DE3-BD95-463B-8641-FF2E80C28E91}" srcOrd="1" destOrd="0" presId="urn:microsoft.com/office/officeart/2005/8/layout/list1"/>
    <dgm:cxn modelId="{49BE559C-8C3E-4D69-BCF3-818C5BA1D2B9}" type="presOf" srcId="{02E45FDB-0764-4E2D-9986-AF98CEA5E3BD}" destId="{754B33FC-57AC-493F-8211-3468672470F1}" srcOrd="0" destOrd="0" presId="urn:microsoft.com/office/officeart/2005/8/layout/list1"/>
    <dgm:cxn modelId="{CB953BA4-D38F-4C4D-9EBF-4563FA1BC460}" srcId="{7D24C7D7-CE49-4046-A089-D1B00634752B}" destId="{0FF66BA4-4404-4CAA-AC2E-788C8CB9595D}" srcOrd="0" destOrd="0" parTransId="{9D75C347-C014-4E95-8559-B3868F1695E9}" sibTransId="{3096A34C-2087-422E-8C29-6E31858E6F37}"/>
    <dgm:cxn modelId="{E2711BAA-D241-41B1-A637-C10D24023676}" type="presOf" srcId="{209D1804-4391-4070-9170-94CCE733B5FB}" destId="{BAB6FC6F-B08F-4826-A0FA-0819829811AD}" srcOrd="0" destOrd="0" presId="urn:microsoft.com/office/officeart/2005/8/layout/list1"/>
    <dgm:cxn modelId="{DFC623B2-225E-46EA-82AC-8602FC90F6EB}" srcId="{1159FB45-6F86-42D8-BA4E-23DF230B25DB}" destId="{A203D44C-DE5F-4F50-AA0F-DA5681D136F2}" srcOrd="3" destOrd="0" parTransId="{81DB689C-FDF1-46E7-8090-04DF225AF56F}" sibTransId="{50A061B5-7C04-46AC-AC43-5EEF472788EE}"/>
    <dgm:cxn modelId="{2C8DA0B4-0613-4583-B79F-D99C4AAF01A4}" type="presOf" srcId="{7D24C7D7-CE49-4046-A089-D1B00634752B}" destId="{F0B4C3F1-B18A-48E7-8A2A-822A265BEF38}" srcOrd="1" destOrd="0" presId="urn:microsoft.com/office/officeart/2005/8/layout/list1"/>
    <dgm:cxn modelId="{603D2BC9-794B-4B4A-94BA-C9D755764E13}" srcId="{1159FB45-6F86-42D8-BA4E-23DF230B25DB}" destId="{7D24C7D7-CE49-4046-A089-D1B00634752B}" srcOrd="1" destOrd="0" parTransId="{C3F49135-B6D9-4CF8-A443-40C1F6C9CB16}" sibTransId="{84C66780-2D8C-435A-B63E-6890B8E9A5D2}"/>
    <dgm:cxn modelId="{06F01ED4-5A31-465E-BEA3-B02637CD3ED3}" type="presOf" srcId="{A203D44C-DE5F-4F50-AA0F-DA5681D136F2}" destId="{AB42B3C1-0600-4457-BA32-EB8AD27B68B1}" srcOrd="0" destOrd="0" presId="urn:microsoft.com/office/officeart/2005/8/layout/list1"/>
    <dgm:cxn modelId="{DBE4BCD4-9BF3-4E31-8F93-432B7B8911A7}" srcId="{1B0A090A-CA84-4282-98D0-324B49F37BFA}" destId="{C7992331-412A-4411-A21C-BFBBA1245B74}" srcOrd="0" destOrd="0" parTransId="{0859905F-3B50-4BA6-B951-FE3F5787C23C}" sibTransId="{E1A8AA6D-57B6-447D-8C62-86FDBC9BE9BF}"/>
    <dgm:cxn modelId="{8B0822DA-B0ED-4449-8E04-DABCEF60043D}" type="presOf" srcId="{C7992331-412A-4411-A21C-BFBBA1245B74}" destId="{240B76BD-9329-4B57-AF1D-C22022EF87D8}" srcOrd="0" destOrd="0" presId="urn:microsoft.com/office/officeart/2005/8/layout/list1"/>
    <dgm:cxn modelId="{6D68BAE4-38D1-4C17-A5FF-FA4AA7B2B7DB}" srcId="{1159FB45-6F86-42D8-BA4E-23DF230B25DB}" destId="{1B0A090A-CA84-4282-98D0-324B49F37BFA}" srcOrd="0" destOrd="0" parTransId="{D04CDD77-C601-4D29-BF4B-2F4B29C80F01}" sibTransId="{EA497FA4-63C5-4F8B-9AA3-9E8064719D43}"/>
    <dgm:cxn modelId="{908B8FF3-B46C-43C0-BA29-EF60F2702631}" type="presOf" srcId="{02E45FDB-0764-4E2D-9986-AF98CEA5E3BD}" destId="{84813F41-8400-435E-A0A4-68EB17A641C4}" srcOrd="1" destOrd="0" presId="urn:microsoft.com/office/officeart/2005/8/layout/list1"/>
    <dgm:cxn modelId="{CDC6A60F-35CC-48BB-BDDD-7E12FBDA9194}" type="presParOf" srcId="{866CFFFA-3551-48E5-B386-7B2957AFE6B8}" destId="{B9AC9234-507C-45D9-8103-6755746A04B4}" srcOrd="0" destOrd="0" presId="urn:microsoft.com/office/officeart/2005/8/layout/list1"/>
    <dgm:cxn modelId="{94875B83-A4AF-430C-A834-AFAF270581EF}" type="presParOf" srcId="{B9AC9234-507C-45D9-8103-6755746A04B4}" destId="{A6F5A715-07D2-4A26-9D13-982304467D6F}" srcOrd="0" destOrd="0" presId="urn:microsoft.com/office/officeart/2005/8/layout/list1"/>
    <dgm:cxn modelId="{DE5339B6-6B8D-4C9D-A0DE-561E5679FC11}" type="presParOf" srcId="{B9AC9234-507C-45D9-8103-6755746A04B4}" destId="{EC083DE3-BD95-463B-8641-FF2E80C28E91}" srcOrd="1" destOrd="0" presId="urn:microsoft.com/office/officeart/2005/8/layout/list1"/>
    <dgm:cxn modelId="{7CC0130A-D99E-4F0B-A54F-974E52C53F82}" type="presParOf" srcId="{866CFFFA-3551-48E5-B386-7B2957AFE6B8}" destId="{223299E8-8750-430B-AABE-972F124F5F0C}" srcOrd="1" destOrd="0" presId="urn:microsoft.com/office/officeart/2005/8/layout/list1"/>
    <dgm:cxn modelId="{57E823DE-3CF1-4B4E-ADB9-1F9F19A1057B}" type="presParOf" srcId="{866CFFFA-3551-48E5-B386-7B2957AFE6B8}" destId="{240B76BD-9329-4B57-AF1D-C22022EF87D8}" srcOrd="2" destOrd="0" presId="urn:microsoft.com/office/officeart/2005/8/layout/list1"/>
    <dgm:cxn modelId="{BF6367F7-373C-43D7-A592-506002DAEE49}" type="presParOf" srcId="{866CFFFA-3551-48E5-B386-7B2957AFE6B8}" destId="{EE710F83-8C56-4BCD-A7CC-A9829612A0ED}" srcOrd="3" destOrd="0" presId="urn:microsoft.com/office/officeart/2005/8/layout/list1"/>
    <dgm:cxn modelId="{5A18AABE-EAE9-487C-A88C-9CD90870F540}" type="presParOf" srcId="{866CFFFA-3551-48E5-B386-7B2957AFE6B8}" destId="{040329E4-3B76-4F02-968B-004364897D54}" srcOrd="4" destOrd="0" presId="urn:microsoft.com/office/officeart/2005/8/layout/list1"/>
    <dgm:cxn modelId="{30A045BD-B5A3-44A2-BCC3-4492D2FDBE6F}" type="presParOf" srcId="{040329E4-3B76-4F02-968B-004364897D54}" destId="{50166118-448C-4EB1-892E-E7C386195070}" srcOrd="0" destOrd="0" presId="urn:microsoft.com/office/officeart/2005/8/layout/list1"/>
    <dgm:cxn modelId="{8E53DC36-E79B-4214-BE82-A8FAE4AF7451}" type="presParOf" srcId="{040329E4-3B76-4F02-968B-004364897D54}" destId="{F0B4C3F1-B18A-48E7-8A2A-822A265BEF38}" srcOrd="1" destOrd="0" presId="urn:microsoft.com/office/officeart/2005/8/layout/list1"/>
    <dgm:cxn modelId="{B854CEA6-5855-40F1-B8FA-3E4657423120}" type="presParOf" srcId="{866CFFFA-3551-48E5-B386-7B2957AFE6B8}" destId="{F5804309-C2F0-4ACE-B223-71A0AB3475D6}" srcOrd="5" destOrd="0" presId="urn:microsoft.com/office/officeart/2005/8/layout/list1"/>
    <dgm:cxn modelId="{2DA3CFE9-C26B-4E84-9809-8A3C97BBC48A}" type="presParOf" srcId="{866CFFFA-3551-48E5-B386-7B2957AFE6B8}" destId="{C769D6EB-57C3-4417-A3B6-0B441E899801}" srcOrd="6" destOrd="0" presId="urn:microsoft.com/office/officeart/2005/8/layout/list1"/>
    <dgm:cxn modelId="{FFD9AE8F-8254-4A70-AAE7-3A765D5952E0}" type="presParOf" srcId="{866CFFFA-3551-48E5-B386-7B2957AFE6B8}" destId="{47AA7FD7-1981-4691-A1BF-B0C2689C60EE}" srcOrd="7" destOrd="0" presId="urn:microsoft.com/office/officeart/2005/8/layout/list1"/>
    <dgm:cxn modelId="{DB281F25-9F9A-4A6B-954B-009D60B4BA6B}" type="presParOf" srcId="{866CFFFA-3551-48E5-B386-7B2957AFE6B8}" destId="{13B67FE4-67DC-4DF1-933E-E78FEA85DD0C}" srcOrd="8" destOrd="0" presId="urn:microsoft.com/office/officeart/2005/8/layout/list1"/>
    <dgm:cxn modelId="{7DBA55C2-CC44-46A1-A5A6-F39B1EC83F7F}" type="presParOf" srcId="{13B67FE4-67DC-4DF1-933E-E78FEA85DD0C}" destId="{754B33FC-57AC-493F-8211-3468672470F1}" srcOrd="0" destOrd="0" presId="urn:microsoft.com/office/officeart/2005/8/layout/list1"/>
    <dgm:cxn modelId="{3E6C69AA-53C9-4551-8B3D-B5B51AA35B1D}" type="presParOf" srcId="{13B67FE4-67DC-4DF1-933E-E78FEA85DD0C}" destId="{84813F41-8400-435E-A0A4-68EB17A641C4}" srcOrd="1" destOrd="0" presId="urn:microsoft.com/office/officeart/2005/8/layout/list1"/>
    <dgm:cxn modelId="{B54BD31D-5316-4ED9-94FA-08A0D2E052BC}" type="presParOf" srcId="{866CFFFA-3551-48E5-B386-7B2957AFE6B8}" destId="{A932C63A-5483-49F2-96A5-EB096D35D0C1}" srcOrd="9" destOrd="0" presId="urn:microsoft.com/office/officeart/2005/8/layout/list1"/>
    <dgm:cxn modelId="{1416C462-DED6-47C3-8609-1E79856317DB}" type="presParOf" srcId="{866CFFFA-3551-48E5-B386-7B2957AFE6B8}" destId="{A3D0D870-6CA0-4E7C-891E-B3EDB6E76252}" srcOrd="10" destOrd="0" presId="urn:microsoft.com/office/officeart/2005/8/layout/list1"/>
    <dgm:cxn modelId="{92E28D83-B8A4-439A-8B99-5BBCB744CDA8}" type="presParOf" srcId="{866CFFFA-3551-48E5-B386-7B2957AFE6B8}" destId="{1CA264D1-6866-4AA4-8228-31FCBCB890F9}" srcOrd="11" destOrd="0" presId="urn:microsoft.com/office/officeart/2005/8/layout/list1"/>
    <dgm:cxn modelId="{561626AD-FCD0-4511-85AA-3FDAA10E6915}" type="presParOf" srcId="{866CFFFA-3551-48E5-B386-7B2957AFE6B8}" destId="{A469BF66-C526-47F6-AC36-34EAFBA09C7C}" srcOrd="12" destOrd="0" presId="urn:microsoft.com/office/officeart/2005/8/layout/list1"/>
    <dgm:cxn modelId="{84193A34-F31E-4EAB-BDFF-6C4BBAB24F7F}" type="presParOf" srcId="{A469BF66-C526-47F6-AC36-34EAFBA09C7C}" destId="{AB42B3C1-0600-4457-BA32-EB8AD27B68B1}" srcOrd="0" destOrd="0" presId="urn:microsoft.com/office/officeart/2005/8/layout/list1"/>
    <dgm:cxn modelId="{471C4F91-3567-4326-BD21-35AA2A8F11EC}" type="presParOf" srcId="{A469BF66-C526-47F6-AC36-34EAFBA09C7C}" destId="{3BFAD614-C57A-4825-87CE-F612965C1338}" srcOrd="1" destOrd="0" presId="urn:microsoft.com/office/officeart/2005/8/layout/list1"/>
    <dgm:cxn modelId="{B57641AF-477D-4149-A87C-60A985F4381D}" type="presParOf" srcId="{866CFFFA-3551-48E5-B386-7B2957AFE6B8}" destId="{835A3E91-CECA-4C29-81DF-DDEAB6BD6EFC}" srcOrd="13" destOrd="0" presId="urn:microsoft.com/office/officeart/2005/8/layout/list1"/>
    <dgm:cxn modelId="{BD16F3CF-AFB6-40A7-BAAB-31FB79235A23}" type="presParOf" srcId="{866CFFFA-3551-48E5-B386-7B2957AFE6B8}" destId="{BAB6FC6F-B08F-4826-A0FA-0819829811A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89D0D-0DB0-43FD-9AFC-5114B73A81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FF87D3-2F63-42AA-82BC-73EA1881DE1A}">
      <dgm:prSet/>
      <dgm:spPr/>
      <dgm:t>
        <a:bodyPr/>
        <a:lstStyle/>
        <a:p>
          <a:r>
            <a:rPr lang="en-GB"/>
            <a:t>plt.title("title") Add a title</a:t>
          </a:r>
          <a:endParaRPr lang="en-US"/>
        </a:p>
      </dgm:t>
    </dgm:pt>
    <dgm:pt modelId="{8A36A51D-0984-49FA-A69E-FF499A46383D}" type="parTrans" cxnId="{0C3FE29D-E358-4550-8E15-D77D1267E284}">
      <dgm:prSet/>
      <dgm:spPr/>
      <dgm:t>
        <a:bodyPr/>
        <a:lstStyle/>
        <a:p>
          <a:endParaRPr lang="en-US"/>
        </a:p>
      </dgm:t>
    </dgm:pt>
    <dgm:pt modelId="{07131DD7-8403-4DC7-9E04-1C7C7A50ECFE}" type="sibTrans" cxnId="{0C3FE29D-E358-4550-8E15-D77D1267E284}">
      <dgm:prSet/>
      <dgm:spPr/>
      <dgm:t>
        <a:bodyPr/>
        <a:lstStyle/>
        <a:p>
          <a:endParaRPr lang="en-US"/>
        </a:p>
      </dgm:t>
    </dgm:pt>
    <dgm:pt modelId="{DD86877D-E63F-4719-AAD1-1A2163581460}">
      <dgm:prSet/>
      <dgm:spPr/>
      <dgm:t>
        <a:bodyPr/>
        <a:lstStyle/>
        <a:p>
          <a:r>
            <a:rPr lang="en-GB"/>
            <a:t>plt.xlabel("x axis label") Add a label to the x axis</a:t>
          </a:r>
          <a:endParaRPr lang="en-US"/>
        </a:p>
      </dgm:t>
    </dgm:pt>
    <dgm:pt modelId="{2CEA8516-39B6-44CC-A121-D8EA3CF9E076}" type="parTrans" cxnId="{511CD3FB-3B8D-4912-942C-2B78910A9FE8}">
      <dgm:prSet/>
      <dgm:spPr/>
      <dgm:t>
        <a:bodyPr/>
        <a:lstStyle/>
        <a:p>
          <a:endParaRPr lang="en-US"/>
        </a:p>
      </dgm:t>
    </dgm:pt>
    <dgm:pt modelId="{B48E25D6-94DC-496A-958A-38F9C88196A6}" type="sibTrans" cxnId="{511CD3FB-3B8D-4912-942C-2B78910A9FE8}">
      <dgm:prSet/>
      <dgm:spPr/>
      <dgm:t>
        <a:bodyPr/>
        <a:lstStyle/>
        <a:p>
          <a:endParaRPr lang="en-US"/>
        </a:p>
      </dgm:t>
    </dgm:pt>
    <dgm:pt modelId="{90772A6A-AC4C-4F69-AC2F-C5D5F1118049}">
      <dgm:prSet/>
      <dgm:spPr/>
      <dgm:t>
        <a:bodyPr/>
        <a:lstStyle/>
        <a:p>
          <a:r>
            <a:rPr lang="en-GB"/>
            <a:t>plt.ylabel("y axis label") Add a label to the y axis</a:t>
          </a:r>
          <a:endParaRPr lang="en-US"/>
        </a:p>
      </dgm:t>
    </dgm:pt>
    <dgm:pt modelId="{EE9EBC1D-72B3-4A3C-A9D9-B3A5A769F0CA}" type="parTrans" cxnId="{7AC55E15-0102-4061-90B7-291589BCDC1F}">
      <dgm:prSet/>
      <dgm:spPr/>
      <dgm:t>
        <a:bodyPr/>
        <a:lstStyle/>
        <a:p>
          <a:endParaRPr lang="en-US"/>
        </a:p>
      </dgm:t>
    </dgm:pt>
    <dgm:pt modelId="{278B260F-F384-404B-98CB-B2CA6556D7C4}" type="sibTrans" cxnId="{7AC55E15-0102-4061-90B7-291589BCDC1F}">
      <dgm:prSet/>
      <dgm:spPr/>
      <dgm:t>
        <a:bodyPr/>
        <a:lstStyle/>
        <a:p>
          <a:endParaRPr lang="en-US"/>
        </a:p>
      </dgm:t>
    </dgm:pt>
    <dgm:pt modelId="{F23E7CE8-26E0-4355-95FD-861950C2E7C3}">
      <dgm:prSet/>
      <dgm:spPr/>
      <dgm:t>
        <a:bodyPr/>
        <a:lstStyle/>
        <a:p>
          <a:r>
            <a:rPr lang="en-GB"/>
            <a:t>plt.legend(loc = int)  Add a legend</a:t>
          </a:r>
          <a:endParaRPr lang="en-US"/>
        </a:p>
      </dgm:t>
    </dgm:pt>
    <dgm:pt modelId="{90C03DA8-348C-4F17-A052-C429DC1CD9AC}" type="parTrans" cxnId="{22CA3180-BC99-467C-AB7F-8AE293C1C4F5}">
      <dgm:prSet/>
      <dgm:spPr/>
      <dgm:t>
        <a:bodyPr/>
        <a:lstStyle/>
        <a:p>
          <a:endParaRPr lang="en-US"/>
        </a:p>
      </dgm:t>
    </dgm:pt>
    <dgm:pt modelId="{DD8EB155-6685-423B-8562-60DFCA7031FA}" type="sibTrans" cxnId="{22CA3180-BC99-467C-AB7F-8AE293C1C4F5}">
      <dgm:prSet/>
      <dgm:spPr/>
      <dgm:t>
        <a:bodyPr/>
        <a:lstStyle/>
        <a:p>
          <a:endParaRPr lang="en-US"/>
        </a:p>
      </dgm:t>
    </dgm:pt>
    <dgm:pt modelId="{D0472E06-6A78-4AF8-BF16-F522696E3217}">
      <dgm:prSet/>
      <dgm:spPr/>
      <dgm:t>
        <a:bodyPr/>
        <a:lstStyle/>
        <a:p>
          <a:r>
            <a:rPr lang="en-GB"/>
            <a:t>plt.xticks(range(min, max, interval)) Modify the x axis tick marks</a:t>
          </a:r>
          <a:endParaRPr lang="en-US"/>
        </a:p>
      </dgm:t>
    </dgm:pt>
    <dgm:pt modelId="{8257F6AD-8256-458E-9D24-25DCCBF17BE9}" type="parTrans" cxnId="{973B8ED5-BA38-48BC-8FCA-6293FA6B4E8E}">
      <dgm:prSet/>
      <dgm:spPr/>
      <dgm:t>
        <a:bodyPr/>
        <a:lstStyle/>
        <a:p>
          <a:endParaRPr lang="en-US"/>
        </a:p>
      </dgm:t>
    </dgm:pt>
    <dgm:pt modelId="{0D2F362B-6832-4E59-8020-F2ABF9274B2C}" type="sibTrans" cxnId="{973B8ED5-BA38-48BC-8FCA-6293FA6B4E8E}">
      <dgm:prSet/>
      <dgm:spPr/>
      <dgm:t>
        <a:bodyPr/>
        <a:lstStyle/>
        <a:p>
          <a:endParaRPr lang="en-US"/>
        </a:p>
      </dgm:t>
    </dgm:pt>
    <dgm:pt modelId="{8F6E5321-B3B3-4DA3-A9BA-733DDC2CAACA}" type="pres">
      <dgm:prSet presAssocID="{9DE89D0D-0DB0-43FD-9AFC-5114B73A81C1}" presName="linear" presStyleCnt="0">
        <dgm:presLayoutVars>
          <dgm:animLvl val="lvl"/>
          <dgm:resizeHandles val="exact"/>
        </dgm:presLayoutVars>
      </dgm:prSet>
      <dgm:spPr/>
    </dgm:pt>
    <dgm:pt modelId="{77F32444-6AC8-41CC-AF01-7C4FD1310F3C}" type="pres">
      <dgm:prSet presAssocID="{44FF87D3-2F63-42AA-82BC-73EA1881DE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1583C2-1CD7-4FC7-914F-F9D7F4804ADC}" type="pres">
      <dgm:prSet presAssocID="{07131DD7-8403-4DC7-9E04-1C7C7A50ECFE}" presName="spacer" presStyleCnt="0"/>
      <dgm:spPr/>
    </dgm:pt>
    <dgm:pt modelId="{5A574B52-9C9B-41AE-82C8-ECE44928499C}" type="pres">
      <dgm:prSet presAssocID="{DD86877D-E63F-4719-AAD1-1A21635814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4DBA8E-147B-429E-8940-2BE377CCC79B}" type="pres">
      <dgm:prSet presAssocID="{B48E25D6-94DC-496A-958A-38F9C88196A6}" presName="spacer" presStyleCnt="0"/>
      <dgm:spPr/>
    </dgm:pt>
    <dgm:pt modelId="{82FB04EA-75EA-4043-A5D1-637C3CBD54DE}" type="pres">
      <dgm:prSet presAssocID="{90772A6A-AC4C-4F69-AC2F-C5D5F111804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99919F1-F5D6-495D-BDE7-ABEEA26E0AAA}" type="pres">
      <dgm:prSet presAssocID="{278B260F-F384-404B-98CB-B2CA6556D7C4}" presName="spacer" presStyleCnt="0"/>
      <dgm:spPr/>
    </dgm:pt>
    <dgm:pt modelId="{A785C66D-5A82-4C6D-AC5E-1C7B4715BE60}" type="pres">
      <dgm:prSet presAssocID="{F23E7CE8-26E0-4355-95FD-861950C2E7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B517246-8CFC-47D4-9A97-B7CD9D2899FB}" type="pres">
      <dgm:prSet presAssocID="{DD8EB155-6685-423B-8562-60DFCA7031FA}" presName="spacer" presStyleCnt="0"/>
      <dgm:spPr/>
    </dgm:pt>
    <dgm:pt modelId="{581F62C8-7379-4759-AC72-DC3482477430}" type="pres">
      <dgm:prSet presAssocID="{D0472E06-6A78-4AF8-BF16-F522696E32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400F906-8F65-43AE-8444-36EBF56ADB0F}" type="presOf" srcId="{D0472E06-6A78-4AF8-BF16-F522696E3217}" destId="{581F62C8-7379-4759-AC72-DC3482477430}" srcOrd="0" destOrd="0" presId="urn:microsoft.com/office/officeart/2005/8/layout/vList2"/>
    <dgm:cxn modelId="{7AC55E15-0102-4061-90B7-291589BCDC1F}" srcId="{9DE89D0D-0DB0-43FD-9AFC-5114B73A81C1}" destId="{90772A6A-AC4C-4F69-AC2F-C5D5F1118049}" srcOrd="2" destOrd="0" parTransId="{EE9EBC1D-72B3-4A3C-A9D9-B3A5A769F0CA}" sibTransId="{278B260F-F384-404B-98CB-B2CA6556D7C4}"/>
    <dgm:cxn modelId="{8A33E53D-E05F-4A14-967A-D26EB2929FDC}" type="presOf" srcId="{9DE89D0D-0DB0-43FD-9AFC-5114B73A81C1}" destId="{8F6E5321-B3B3-4DA3-A9BA-733DDC2CAACA}" srcOrd="0" destOrd="0" presId="urn:microsoft.com/office/officeart/2005/8/layout/vList2"/>
    <dgm:cxn modelId="{0AE5BC62-03A7-407B-B59B-5FB507F79BD0}" type="presOf" srcId="{44FF87D3-2F63-42AA-82BC-73EA1881DE1A}" destId="{77F32444-6AC8-41CC-AF01-7C4FD1310F3C}" srcOrd="0" destOrd="0" presId="urn:microsoft.com/office/officeart/2005/8/layout/vList2"/>
    <dgm:cxn modelId="{16595D77-BC88-4592-96DA-B9E88BBACF1C}" type="presOf" srcId="{F23E7CE8-26E0-4355-95FD-861950C2E7C3}" destId="{A785C66D-5A82-4C6D-AC5E-1C7B4715BE60}" srcOrd="0" destOrd="0" presId="urn:microsoft.com/office/officeart/2005/8/layout/vList2"/>
    <dgm:cxn modelId="{22CA3180-BC99-467C-AB7F-8AE293C1C4F5}" srcId="{9DE89D0D-0DB0-43FD-9AFC-5114B73A81C1}" destId="{F23E7CE8-26E0-4355-95FD-861950C2E7C3}" srcOrd="3" destOrd="0" parTransId="{90C03DA8-348C-4F17-A052-C429DC1CD9AC}" sibTransId="{DD8EB155-6685-423B-8562-60DFCA7031FA}"/>
    <dgm:cxn modelId="{0C3FE29D-E358-4550-8E15-D77D1267E284}" srcId="{9DE89D0D-0DB0-43FD-9AFC-5114B73A81C1}" destId="{44FF87D3-2F63-42AA-82BC-73EA1881DE1A}" srcOrd="0" destOrd="0" parTransId="{8A36A51D-0984-49FA-A69E-FF499A46383D}" sibTransId="{07131DD7-8403-4DC7-9E04-1C7C7A50ECFE}"/>
    <dgm:cxn modelId="{1AFDFBAC-D88B-4C44-ACE1-D70CD6F41801}" type="presOf" srcId="{90772A6A-AC4C-4F69-AC2F-C5D5F1118049}" destId="{82FB04EA-75EA-4043-A5D1-637C3CBD54DE}" srcOrd="0" destOrd="0" presId="urn:microsoft.com/office/officeart/2005/8/layout/vList2"/>
    <dgm:cxn modelId="{973B8ED5-BA38-48BC-8FCA-6293FA6B4E8E}" srcId="{9DE89D0D-0DB0-43FD-9AFC-5114B73A81C1}" destId="{D0472E06-6A78-4AF8-BF16-F522696E3217}" srcOrd="4" destOrd="0" parTransId="{8257F6AD-8256-458E-9D24-25DCCBF17BE9}" sibTransId="{0D2F362B-6832-4E59-8020-F2ABF9274B2C}"/>
    <dgm:cxn modelId="{1780DEF2-C253-481D-87A2-774D80511F1E}" type="presOf" srcId="{DD86877D-E63F-4719-AAD1-1A2163581460}" destId="{5A574B52-9C9B-41AE-82C8-ECE44928499C}" srcOrd="0" destOrd="0" presId="urn:microsoft.com/office/officeart/2005/8/layout/vList2"/>
    <dgm:cxn modelId="{511CD3FB-3B8D-4912-942C-2B78910A9FE8}" srcId="{9DE89D0D-0DB0-43FD-9AFC-5114B73A81C1}" destId="{DD86877D-E63F-4719-AAD1-1A2163581460}" srcOrd="1" destOrd="0" parTransId="{2CEA8516-39B6-44CC-A121-D8EA3CF9E076}" sibTransId="{B48E25D6-94DC-496A-958A-38F9C88196A6}"/>
    <dgm:cxn modelId="{5155E681-721C-4DCF-9EF8-84F4E8B311F5}" type="presParOf" srcId="{8F6E5321-B3B3-4DA3-A9BA-733DDC2CAACA}" destId="{77F32444-6AC8-41CC-AF01-7C4FD1310F3C}" srcOrd="0" destOrd="0" presId="urn:microsoft.com/office/officeart/2005/8/layout/vList2"/>
    <dgm:cxn modelId="{E528D1DC-76D9-49A8-BDC1-A6CE6F0D40C6}" type="presParOf" srcId="{8F6E5321-B3B3-4DA3-A9BA-733DDC2CAACA}" destId="{6F1583C2-1CD7-4FC7-914F-F9D7F4804ADC}" srcOrd="1" destOrd="0" presId="urn:microsoft.com/office/officeart/2005/8/layout/vList2"/>
    <dgm:cxn modelId="{371825C0-736F-43D1-94FF-23881766B118}" type="presParOf" srcId="{8F6E5321-B3B3-4DA3-A9BA-733DDC2CAACA}" destId="{5A574B52-9C9B-41AE-82C8-ECE44928499C}" srcOrd="2" destOrd="0" presId="urn:microsoft.com/office/officeart/2005/8/layout/vList2"/>
    <dgm:cxn modelId="{F9E201DA-31A2-44B8-AC97-862520DEEA4C}" type="presParOf" srcId="{8F6E5321-B3B3-4DA3-A9BA-733DDC2CAACA}" destId="{A84DBA8E-147B-429E-8940-2BE377CCC79B}" srcOrd="3" destOrd="0" presId="urn:microsoft.com/office/officeart/2005/8/layout/vList2"/>
    <dgm:cxn modelId="{849C1424-88E4-4CFF-AE4D-265E4E6B7CBA}" type="presParOf" srcId="{8F6E5321-B3B3-4DA3-A9BA-733DDC2CAACA}" destId="{82FB04EA-75EA-4043-A5D1-637C3CBD54DE}" srcOrd="4" destOrd="0" presId="urn:microsoft.com/office/officeart/2005/8/layout/vList2"/>
    <dgm:cxn modelId="{A00721B2-10E4-4633-A8EC-9EA80DBB8C03}" type="presParOf" srcId="{8F6E5321-B3B3-4DA3-A9BA-733DDC2CAACA}" destId="{899919F1-F5D6-495D-BDE7-ABEEA26E0AAA}" srcOrd="5" destOrd="0" presId="urn:microsoft.com/office/officeart/2005/8/layout/vList2"/>
    <dgm:cxn modelId="{5D8725BC-F3D0-4F13-8D17-C0892F33D634}" type="presParOf" srcId="{8F6E5321-B3B3-4DA3-A9BA-733DDC2CAACA}" destId="{A785C66D-5A82-4C6D-AC5E-1C7B4715BE60}" srcOrd="6" destOrd="0" presId="urn:microsoft.com/office/officeart/2005/8/layout/vList2"/>
    <dgm:cxn modelId="{32D3A73B-8593-4200-9FAE-F16DE9ECC81C}" type="presParOf" srcId="{8F6E5321-B3B3-4DA3-A9BA-733DDC2CAACA}" destId="{2B517246-8CFC-47D4-9A97-B7CD9D2899FB}" srcOrd="7" destOrd="0" presId="urn:microsoft.com/office/officeart/2005/8/layout/vList2"/>
    <dgm:cxn modelId="{D32064EC-ADB9-4AEC-9E0D-325BDF418312}" type="presParOf" srcId="{8F6E5321-B3B3-4DA3-A9BA-733DDC2CAACA}" destId="{581F62C8-7379-4759-AC72-DC348247743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B76BD-9329-4B57-AF1D-C22022EF87D8}">
      <dsp:nvSpPr>
        <dsp:cNvPr id="0" name=""/>
        <dsp:cNvSpPr/>
      </dsp:nvSpPr>
      <dsp:spPr>
        <a:xfrm>
          <a:off x="0" y="489879"/>
          <a:ext cx="6586489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270764" rIns="51118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import matplotlib</a:t>
          </a:r>
        </a:p>
      </dsp:txBody>
      <dsp:txXfrm>
        <a:off x="0" y="489879"/>
        <a:ext cx="6586489" cy="552825"/>
      </dsp:txXfrm>
    </dsp:sp>
    <dsp:sp modelId="{EC083DE3-BD95-463B-8641-FF2E80C28E91}">
      <dsp:nvSpPr>
        <dsp:cNvPr id="0" name=""/>
        <dsp:cNvSpPr/>
      </dsp:nvSpPr>
      <dsp:spPr>
        <a:xfrm>
          <a:off x="329324" y="297999"/>
          <a:ext cx="461054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If installed</a:t>
          </a:r>
        </a:p>
      </dsp:txBody>
      <dsp:txXfrm>
        <a:off x="348058" y="316733"/>
        <a:ext cx="4573074" cy="346292"/>
      </dsp:txXfrm>
    </dsp:sp>
    <dsp:sp modelId="{C769D6EB-57C3-4417-A3B6-0B441E899801}">
      <dsp:nvSpPr>
        <dsp:cNvPr id="0" name=""/>
        <dsp:cNvSpPr/>
      </dsp:nvSpPr>
      <dsp:spPr>
        <a:xfrm>
          <a:off x="0" y="1304784"/>
          <a:ext cx="6586489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270764" rIns="51118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pip install matplotlib</a:t>
          </a:r>
        </a:p>
      </dsp:txBody>
      <dsp:txXfrm>
        <a:off x="0" y="1304784"/>
        <a:ext cx="6586489" cy="552825"/>
      </dsp:txXfrm>
    </dsp:sp>
    <dsp:sp modelId="{F0B4C3F1-B18A-48E7-8A2A-822A265BEF38}">
      <dsp:nvSpPr>
        <dsp:cNvPr id="0" name=""/>
        <dsp:cNvSpPr/>
      </dsp:nvSpPr>
      <dsp:spPr>
        <a:xfrm>
          <a:off x="329324" y="1112904"/>
          <a:ext cx="461054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If not</a:t>
          </a:r>
        </a:p>
      </dsp:txBody>
      <dsp:txXfrm>
        <a:off x="348058" y="1131638"/>
        <a:ext cx="4573074" cy="346292"/>
      </dsp:txXfrm>
    </dsp:sp>
    <dsp:sp modelId="{A3D0D870-6CA0-4E7C-891E-B3EDB6E76252}">
      <dsp:nvSpPr>
        <dsp:cNvPr id="0" name=""/>
        <dsp:cNvSpPr/>
      </dsp:nvSpPr>
      <dsp:spPr>
        <a:xfrm>
          <a:off x="0" y="2119689"/>
          <a:ext cx="6586489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270764" rIns="51118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matplotlib.__version__</a:t>
          </a:r>
          <a:endParaRPr lang="en-US" sz="1300" kern="1200"/>
        </a:p>
      </dsp:txBody>
      <dsp:txXfrm>
        <a:off x="0" y="2119689"/>
        <a:ext cx="6586489" cy="552825"/>
      </dsp:txXfrm>
    </dsp:sp>
    <dsp:sp modelId="{84813F41-8400-435E-A0A4-68EB17A641C4}">
      <dsp:nvSpPr>
        <dsp:cNvPr id="0" name=""/>
        <dsp:cNvSpPr/>
      </dsp:nvSpPr>
      <dsp:spPr>
        <a:xfrm>
          <a:off x="329324" y="1927809"/>
          <a:ext cx="461054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 version</a:t>
          </a:r>
        </a:p>
      </dsp:txBody>
      <dsp:txXfrm>
        <a:off x="348058" y="1946543"/>
        <a:ext cx="4573074" cy="346292"/>
      </dsp:txXfrm>
    </dsp:sp>
    <dsp:sp modelId="{BAB6FC6F-B08F-4826-A0FA-0819829811AD}">
      <dsp:nvSpPr>
        <dsp:cNvPr id="0" name=""/>
        <dsp:cNvSpPr/>
      </dsp:nvSpPr>
      <dsp:spPr>
        <a:xfrm>
          <a:off x="0" y="2934594"/>
          <a:ext cx="6586489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270764" rIns="51118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import matplotlib.pyplot as plt</a:t>
          </a:r>
        </a:p>
      </dsp:txBody>
      <dsp:txXfrm>
        <a:off x="0" y="2934594"/>
        <a:ext cx="6586489" cy="552825"/>
      </dsp:txXfrm>
    </dsp:sp>
    <dsp:sp modelId="{3BFAD614-C57A-4825-87CE-F612965C1338}">
      <dsp:nvSpPr>
        <dsp:cNvPr id="0" name=""/>
        <dsp:cNvSpPr/>
      </dsp:nvSpPr>
      <dsp:spPr>
        <a:xfrm>
          <a:off x="329324" y="2742714"/>
          <a:ext cx="461054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General usage: Most of the utilities under pyplot submodule</a:t>
          </a:r>
          <a:endParaRPr lang="en-US" sz="1300" kern="1200"/>
        </a:p>
      </dsp:txBody>
      <dsp:txXfrm>
        <a:off x="348058" y="2761448"/>
        <a:ext cx="4573074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32444-6AC8-41CC-AF01-7C4FD1310F3C}">
      <dsp:nvSpPr>
        <dsp:cNvPr id="0" name=""/>
        <dsp:cNvSpPr/>
      </dsp:nvSpPr>
      <dsp:spPr>
        <a:xfrm>
          <a:off x="0" y="643982"/>
          <a:ext cx="6586489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plt.title("title") Add a title</a:t>
          </a:r>
          <a:endParaRPr lang="en-US" sz="1900" kern="1200"/>
        </a:p>
      </dsp:txBody>
      <dsp:txXfrm>
        <a:off x="22246" y="666228"/>
        <a:ext cx="6541997" cy="411223"/>
      </dsp:txXfrm>
    </dsp:sp>
    <dsp:sp modelId="{5A574B52-9C9B-41AE-82C8-ECE44928499C}">
      <dsp:nvSpPr>
        <dsp:cNvPr id="0" name=""/>
        <dsp:cNvSpPr/>
      </dsp:nvSpPr>
      <dsp:spPr>
        <a:xfrm>
          <a:off x="0" y="1154417"/>
          <a:ext cx="6586489" cy="4557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plt.xlabel("x axis label") Add a label to the x axis</a:t>
          </a:r>
          <a:endParaRPr lang="en-US" sz="1900" kern="1200"/>
        </a:p>
      </dsp:txBody>
      <dsp:txXfrm>
        <a:off x="22246" y="1176663"/>
        <a:ext cx="6541997" cy="411223"/>
      </dsp:txXfrm>
    </dsp:sp>
    <dsp:sp modelId="{82FB04EA-75EA-4043-A5D1-637C3CBD54DE}">
      <dsp:nvSpPr>
        <dsp:cNvPr id="0" name=""/>
        <dsp:cNvSpPr/>
      </dsp:nvSpPr>
      <dsp:spPr>
        <a:xfrm>
          <a:off x="0" y="1664851"/>
          <a:ext cx="6586489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plt.ylabel("y axis label") Add a label to the y axis</a:t>
          </a:r>
          <a:endParaRPr lang="en-US" sz="1900" kern="1200"/>
        </a:p>
      </dsp:txBody>
      <dsp:txXfrm>
        <a:off x="22246" y="1687097"/>
        <a:ext cx="6541997" cy="411223"/>
      </dsp:txXfrm>
    </dsp:sp>
    <dsp:sp modelId="{A785C66D-5A82-4C6D-AC5E-1C7B4715BE60}">
      <dsp:nvSpPr>
        <dsp:cNvPr id="0" name=""/>
        <dsp:cNvSpPr/>
      </dsp:nvSpPr>
      <dsp:spPr>
        <a:xfrm>
          <a:off x="0" y="2175287"/>
          <a:ext cx="6586489" cy="4557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plt.legend(loc = int)  Add a legend</a:t>
          </a:r>
          <a:endParaRPr lang="en-US" sz="1900" kern="1200"/>
        </a:p>
      </dsp:txBody>
      <dsp:txXfrm>
        <a:off x="22246" y="2197533"/>
        <a:ext cx="6541997" cy="411223"/>
      </dsp:txXfrm>
    </dsp:sp>
    <dsp:sp modelId="{581F62C8-7379-4759-AC72-DC3482477430}">
      <dsp:nvSpPr>
        <dsp:cNvPr id="0" name=""/>
        <dsp:cNvSpPr/>
      </dsp:nvSpPr>
      <dsp:spPr>
        <a:xfrm>
          <a:off x="0" y="2685722"/>
          <a:ext cx="6586489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plt.xticks(range(min, max, interval)) Modify the x axis tick marks</a:t>
          </a:r>
          <a:endParaRPr lang="en-US" sz="1900" kern="1200"/>
        </a:p>
      </dsp:txBody>
      <dsp:txXfrm>
        <a:off x="22246" y="2707968"/>
        <a:ext cx="6541997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0C7A-2655-4450-99EF-78C8AE4830D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8B36C-C323-4909-A2B7-3B7226784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9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troductory/customizing.html?highlight=hist.bins#a-sample-matplotlibrc-fil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umpy.org/doc/stable/reference/generated/numpy.histogram_bin_edges.html#numpy.histogram_bin_edges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https://matplotlib.org/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01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#scatter() change the colors and the sizes</a:t>
            </a:r>
          </a:p>
          <a:p>
            <a:r>
              <a:rPr lang="en-US" dirty="0" err="1"/>
              <a:t>plt.scatter</a:t>
            </a:r>
            <a:r>
              <a:rPr lang="en-US" dirty="0"/>
              <a:t>(x, </a:t>
            </a:r>
            <a:r>
              <a:rPr lang="en-US" dirty="0" err="1"/>
              <a:t>ycubex</a:t>
            </a:r>
            <a:r>
              <a:rPr lang="en-US" dirty="0"/>
              <a:t>, s=[</a:t>
            </a:r>
            <a:r>
              <a:rPr lang="en-US" dirty="0" err="1"/>
              <a:t>i</a:t>
            </a:r>
            <a:r>
              <a:rPr lang="en-US" dirty="0"/>
              <a:t> * 5 for </a:t>
            </a:r>
            <a:r>
              <a:rPr lang="en-US" dirty="0" err="1"/>
              <a:t>i</a:t>
            </a:r>
            <a:r>
              <a:rPr lang="en-US" dirty="0"/>
              <a:t> in x])</a:t>
            </a:r>
          </a:p>
          <a:p>
            <a:r>
              <a:rPr lang="en-US" dirty="0" err="1"/>
              <a:t>plt.scatter</a:t>
            </a:r>
            <a:r>
              <a:rPr lang="en-US" dirty="0"/>
              <a:t>(x, </a:t>
            </a:r>
            <a:r>
              <a:rPr lang="en-US" dirty="0" err="1"/>
              <a:t>ysqrx</a:t>
            </a:r>
            <a:r>
              <a:rPr lang="en-US" dirty="0"/>
              <a:t>, c="yellow")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parties = ["P" + str(</a:t>
            </a:r>
            <a:r>
              <a:rPr lang="en-US" dirty="0" err="1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in range(1,4)]</a:t>
            </a:r>
          </a:p>
          <a:p>
            <a:r>
              <a:rPr lang="en-US" dirty="0"/>
              <a:t>votes = [</a:t>
            </a:r>
            <a:r>
              <a:rPr lang="en-US" dirty="0" err="1"/>
              <a:t>random.randint</a:t>
            </a:r>
            <a:r>
              <a:rPr lang="en-US" dirty="0"/>
              <a:t>(1000, 3000) for </a:t>
            </a:r>
            <a:r>
              <a:rPr lang="en-US" dirty="0" err="1"/>
              <a:t>i</a:t>
            </a:r>
            <a:r>
              <a:rPr lang="en-US" dirty="0"/>
              <a:t> in parties]</a:t>
            </a:r>
          </a:p>
          <a:p>
            <a:r>
              <a:rPr lang="en-US" dirty="0" err="1"/>
              <a:t>plt.bar</a:t>
            </a:r>
            <a:r>
              <a:rPr lang="en-US" dirty="0"/>
              <a:t>(parties, votes)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GB" dirty="0"/>
          </a:p>
          <a:p>
            <a:r>
              <a:rPr lang="en-US" dirty="0" err="1"/>
              <a:t>plt.bar</a:t>
            </a:r>
            <a:r>
              <a:rPr lang="en-US" dirty="0"/>
              <a:t>(parties, votes, width=0.3, color='pink')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8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colors</a:t>
            </a:r>
            <a:r>
              <a:rPr lang="en-GB" dirty="0"/>
              <a:t> = ['green', 'blue', 'lime']</a:t>
            </a:r>
          </a:p>
          <a:p>
            <a:r>
              <a:rPr lang="en-GB" dirty="0"/>
              <a:t>midterm1 = [</a:t>
            </a:r>
            <a:r>
              <a:rPr lang="en-GB" dirty="0" err="1"/>
              <a:t>random.randint</a:t>
            </a:r>
            <a:r>
              <a:rPr lang="en-GB" dirty="0"/>
              <a:t>(1, 100) for </a:t>
            </a:r>
            <a:r>
              <a:rPr lang="en-GB" dirty="0" err="1"/>
              <a:t>i</a:t>
            </a:r>
            <a:r>
              <a:rPr lang="en-GB" dirty="0"/>
              <a:t> in range(100)]</a:t>
            </a:r>
          </a:p>
          <a:p>
            <a:r>
              <a:rPr lang="en-GB" dirty="0"/>
              <a:t>midterm2 = [</a:t>
            </a:r>
            <a:r>
              <a:rPr lang="en-GB" dirty="0" err="1"/>
              <a:t>random.randint</a:t>
            </a:r>
            <a:r>
              <a:rPr lang="en-GB" dirty="0"/>
              <a:t>(1, 100) for </a:t>
            </a:r>
            <a:r>
              <a:rPr lang="en-GB" dirty="0" err="1"/>
              <a:t>i</a:t>
            </a:r>
            <a:r>
              <a:rPr lang="en-GB" dirty="0"/>
              <a:t> in range(100)]</a:t>
            </a:r>
          </a:p>
          <a:p>
            <a:r>
              <a:rPr lang="en-GB" dirty="0"/>
              <a:t>midterm3 = [</a:t>
            </a:r>
            <a:r>
              <a:rPr lang="en-GB" dirty="0" err="1"/>
              <a:t>random.randint</a:t>
            </a:r>
            <a:r>
              <a:rPr lang="en-GB" dirty="0"/>
              <a:t>(1, 100) for </a:t>
            </a:r>
            <a:r>
              <a:rPr lang="en-GB" dirty="0" err="1"/>
              <a:t>i</a:t>
            </a:r>
            <a:r>
              <a:rPr lang="en-GB" dirty="0"/>
              <a:t> in range(100)]</a:t>
            </a:r>
          </a:p>
          <a:p>
            <a:r>
              <a:rPr lang="en-GB" dirty="0"/>
              <a:t>midterm=[midterm1,midterm2,midterm3]</a:t>
            </a:r>
          </a:p>
          <a:p>
            <a:r>
              <a:rPr lang="en-GB" dirty="0" err="1"/>
              <a:t>plt.hist</a:t>
            </a:r>
            <a:r>
              <a:rPr lang="en-GB" dirty="0"/>
              <a:t>(midterm, bins=10, </a:t>
            </a:r>
            <a:r>
              <a:rPr lang="en-GB" dirty="0" err="1"/>
              <a:t>color</a:t>
            </a:r>
            <a:r>
              <a:rPr lang="en-GB" dirty="0"/>
              <a:t>=</a:t>
            </a:r>
            <a:r>
              <a:rPr lang="en-GB" dirty="0" err="1"/>
              <a:t>colors</a:t>
            </a:r>
            <a:r>
              <a:rPr lang="en-GB" dirty="0"/>
              <a:t>, label=["Mid1","Mid2","Mid3"])</a:t>
            </a:r>
          </a:p>
          <a:p>
            <a:r>
              <a:rPr lang="en-GB" dirty="0" err="1"/>
              <a:t>plt.legend</a:t>
            </a:r>
            <a:r>
              <a:rPr lang="en-GB" dirty="0"/>
              <a:t>(</a:t>
            </a:r>
            <a:r>
              <a:rPr lang="en-GB" dirty="0" err="1"/>
              <a:t>loc</a:t>
            </a:r>
            <a:r>
              <a:rPr lang="en-GB" dirty="0"/>
              <a:t>="upper left")</a:t>
            </a:r>
          </a:p>
          <a:p>
            <a:r>
              <a:rPr lang="en-GB" dirty="0" err="1"/>
              <a:t>plt.ylabel</a:t>
            </a:r>
            <a:r>
              <a:rPr lang="en-GB" dirty="0"/>
              <a:t>('Freq')</a:t>
            </a:r>
          </a:p>
          <a:p>
            <a:r>
              <a:rPr lang="en-GB" dirty="0" err="1"/>
              <a:t>plt.xlabel</a:t>
            </a:r>
            <a:r>
              <a:rPr lang="en-GB" dirty="0"/>
              <a:t>('Midterms')</a:t>
            </a:r>
          </a:p>
          <a:p>
            <a:r>
              <a:rPr lang="en-GB" dirty="0" err="1"/>
              <a:t>plt.title</a:t>
            </a:r>
            <a:r>
              <a:rPr lang="en-GB" dirty="0"/>
              <a:t>("Histogram");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r>
              <a:rPr lang="en-US" b="1" dirty="0"/>
              <a:t>bins </a:t>
            </a:r>
            <a:r>
              <a:rPr lang="en-US" dirty="0"/>
              <a:t>int or sequence or str, default: </a:t>
            </a:r>
            <a:r>
              <a:rPr lang="en-US" u="none" strike="noStrike" dirty="0" err="1">
                <a:solidFill>
                  <a:srgbClr val="CA7900"/>
                </a:solidFill>
                <a:effectLst/>
                <a:hlinkClick r:id="rId3"/>
              </a:rPr>
              <a:t>rcParams</a:t>
            </a:r>
            <a:r>
              <a:rPr lang="en-US" u="none" strike="noStrike" dirty="0">
                <a:solidFill>
                  <a:srgbClr val="CA7900"/>
                </a:solidFill>
                <a:effectLst/>
                <a:hlinkClick r:id="rId3"/>
              </a:rPr>
              <a:t>["</a:t>
            </a:r>
            <a:r>
              <a:rPr lang="en-US" u="none" strike="noStrike" dirty="0" err="1">
                <a:solidFill>
                  <a:srgbClr val="CA7900"/>
                </a:solidFill>
                <a:effectLst/>
                <a:hlinkClick r:id="rId3"/>
              </a:rPr>
              <a:t>hist.bins</a:t>
            </a:r>
            <a:r>
              <a:rPr lang="en-US" u="none" strike="noStrike" dirty="0">
                <a:solidFill>
                  <a:srgbClr val="CA7900"/>
                </a:solidFill>
                <a:effectLst/>
                <a:hlinkClick r:id="rId3"/>
              </a:rPr>
              <a:t>"]</a:t>
            </a:r>
            <a:r>
              <a:rPr lang="en-US" dirty="0"/>
              <a:t> (default: 10)</a:t>
            </a:r>
          </a:p>
          <a:p>
            <a:r>
              <a:rPr lang="en-US" dirty="0">
                <a:effectLst/>
              </a:rPr>
              <a:t>If </a:t>
            </a:r>
            <a:r>
              <a:rPr lang="en-US" i="1" dirty="0">
                <a:effectLst/>
              </a:rPr>
              <a:t>bins</a:t>
            </a:r>
            <a:r>
              <a:rPr lang="en-US" dirty="0">
                <a:effectLst/>
              </a:rPr>
              <a:t> is an integer, it defines the number of equal-width bins in the range.</a:t>
            </a:r>
          </a:p>
          <a:p>
            <a:r>
              <a:rPr lang="en-US" dirty="0">
                <a:effectLst/>
              </a:rPr>
              <a:t>If </a:t>
            </a:r>
            <a:r>
              <a:rPr lang="en-US" i="1" dirty="0">
                <a:effectLst/>
              </a:rPr>
              <a:t>bins</a:t>
            </a:r>
            <a:r>
              <a:rPr lang="en-US" dirty="0">
                <a:effectLst/>
              </a:rPr>
              <a:t> is a sequence, it defines the bin edges, including the left edge of the first bin and the right edge of the last bin; in this case, bins may be unequally spaced. All but the last (righthand-most) bin is half-open. In other words, if </a:t>
            </a:r>
            <a:r>
              <a:rPr lang="en-US" i="1" dirty="0">
                <a:effectLst/>
              </a:rPr>
              <a:t>bins</a:t>
            </a:r>
            <a:r>
              <a:rPr lang="en-US" dirty="0">
                <a:effectLst/>
              </a:rPr>
              <a:t> is:</a:t>
            </a:r>
          </a:p>
          <a:p>
            <a:r>
              <a:rPr lang="en-US" dirty="0">
                <a:effectLst/>
              </a:rPr>
              <a:t>[</a:t>
            </a:r>
            <a:r>
              <a:rPr lang="en-US" dirty="0">
                <a:solidFill>
                  <a:srgbClr val="208050"/>
                </a:solidFill>
                <a:effectLst/>
              </a:rPr>
              <a:t>1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208050"/>
                </a:solidFill>
                <a:effectLst/>
              </a:rPr>
              <a:t>2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208050"/>
                </a:solidFill>
                <a:effectLst/>
              </a:rPr>
              <a:t>3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208050"/>
                </a:solidFill>
                <a:effectLst/>
              </a:rPr>
              <a:t>4</a:t>
            </a:r>
            <a:r>
              <a:rPr lang="en-US" dirty="0">
                <a:effectLst/>
              </a:rPr>
              <a:t>] </a:t>
            </a:r>
          </a:p>
          <a:p>
            <a:r>
              <a:rPr lang="en-US" dirty="0">
                <a:effectLst/>
              </a:rPr>
              <a:t>then the first bin is [1, 2) (including 1, but excluding 2) and the second [2, 3). The last bin, however, is [3, 4], which </a:t>
            </a:r>
            <a:r>
              <a:rPr lang="en-US" i="1" dirty="0">
                <a:effectLst/>
              </a:rPr>
              <a:t>includes</a:t>
            </a:r>
            <a:r>
              <a:rPr lang="en-US" dirty="0">
                <a:effectLst/>
              </a:rPr>
              <a:t> 4.</a:t>
            </a:r>
          </a:p>
          <a:p>
            <a:r>
              <a:rPr lang="en-US" dirty="0">
                <a:effectLst/>
              </a:rPr>
              <a:t>If </a:t>
            </a:r>
            <a:r>
              <a:rPr lang="en-US" i="1" dirty="0">
                <a:effectLst/>
              </a:rPr>
              <a:t>bins</a:t>
            </a:r>
            <a:r>
              <a:rPr lang="en-US" dirty="0">
                <a:effectLst/>
              </a:rPr>
              <a:t> is a string, it is one of the binning strategies supported by </a:t>
            </a:r>
            <a:r>
              <a:rPr lang="en-US" u="none" strike="noStrike" dirty="0" err="1">
                <a:solidFill>
                  <a:srgbClr val="CA7900"/>
                </a:solidFill>
                <a:effectLst/>
                <a:hlinkClick r:id="rId4" tooltip="(in NumPy v1.21)"/>
              </a:rPr>
              <a:t>numpy.histogram_bin_edges</a:t>
            </a:r>
            <a:r>
              <a:rPr lang="en-US" dirty="0">
                <a:effectLst/>
              </a:rPr>
              <a:t>: 'auto', '</a:t>
            </a:r>
            <a:r>
              <a:rPr lang="en-US" dirty="0" err="1">
                <a:effectLst/>
              </a:rPr>
              <a:t>fd</a:t>
            </a:r>
            <a:r>
              <a:rPr lang="en-US" dirty="0">
                <a:effectLst/>
              </a:rPr>
              <a:t>', '</a:t>
            </a:r>
            <a:r>
              <a:rPr lang="en-US" dirty="0" err="1">
                <a:effectLst/>
              </a:rPr>
              <a:t>doane</a:t>
            </a:r>
            <a:r>
              <a:rPr lang="en-US" dirty="0">
                <a:effectLst/>
              </a:rPr>
              <a:t>', '</a:t>
            </a:r>
            <a:r>
              <a:rPr lang="en-US" dirty="0" err="1">
                <a:effectLst/>
              </a:rPr>
              <a:t>scott</a:t>
            </a:r>
            <a:r>
              <a:rPr lang="en-US" dirty="0">
                <a:effectLst/>
              </a:rPr>
              <a:t>', 'stone', 'rice', '</a:t>
            </a:r>
            <a:r>
              <a:rPr lang="en-US" dirty="0" err="1">
                <a:effectLst/>
              </a:rPr>
              <a:t>sturges</a:t>
            </a:r>
            <a:r>
              <a:rPr lang="en-US" dirty="0">
                <a:effectLst/>
              </a:rPr>
              <a:t>', or 'sqrt'.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1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#fc: </a:t>
            </a:r>
            <a:r>
              <a:rPr lang="en-GB" dirty="0" err="1"/>
              <a:t>facecolor</a:t>
            </a:r>
            <a:r>
              <a:rPr lang="en-GB" dirty="0"/>
              <a:t> </a:t>
            </a:r>
            <a:r>
              <a:rPr lang="en-GB" dirty="0" err="1"/>
              <a:t>ec:edgecolor</a:t>
            </a:r>
            <a:endParaRPr lang="en-GB" dirty="0"/>
          </a:p>
          <a:p>
            <a:r>
              <a:rPr lang="en-GB" dirty="0"/>
              <a:t>x = [</a:t>
            </a:r>
            <a:r>
              <a:rPr lang="en-GB" dirty="0" err="1"/>
              <a:t>random.randint</a:t>
            </a:r>
            <a:r>
              <a:rPr lang="en-GB" dirty="0"/>
              <a:t>(10, 100) for </a:t>
            </a:r>
            <a:r>
              <a:rPr lang="en-GB" dirty="0" err="1"/>
              <a:t>i</a:t>
            </a:r>
            <a:r>
              <a:rPr lang="en-GB" dirty="0"/>
              <a:t> in range(251)]</a:t>
            </a:r>
          </a:p>
          <a:p>
            <a:r>
              <a:rPr lang="en-GB" dirty="0" err="1"/>
              <a:t>xt</a:t>
            </a:r>
            <a:r>
              <a:rPr lang="en-GB" dirty="0"/>
              <a:t>=[</a:t>
            </a:r>
            <a:r>
              <a:rPr lang="en-GB" dirty="0" err="1"/>
              <a:t>i</a:t>
            </a: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 in range(0, 105, 5)]</a:t>
            </a:r>
          </a:p>
          <a:p>
            <a:r>
              <a:rPr lang="en-GB" dirty="0" err="1"/>
              <a:t>yt</a:t>
            </a:r>
            <a:r>
              <a:rPr lang="en-GB" dirty="0"/>
              <a:t>=[</a:t>
            </a:r>
            <a:r>
              <a:rPr lang="en-GB" dirty="0" err="1"/>
              <a:t>i</a:t>
            </a: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 in range(0, 105)]</a:t>
            </a:r>
          </a:p>
          <a:p>
            <a:r>
              <a:rPr lang="en-GB" dirty="0"/>
              <a:t>print(x)</a:t>
            </a:r>
          </a:p>
          <a:p>
            <a:r>
              <a:rPr lang="en-GB" dirty="0" err="1"/>
              <a:t>plt.xticks</a:t>
            </a:r>
            <a:r>
              <a:rPr lang="en-GB" dirty="0"/>
              <a:t>(</a:t>
            </a:r>
            <a:r>
              <a:rPr lang="en-GB" dirty="0" err="1"/>
              <a:t>xt</a:t>
            </a:r>
            <a:r>
              <a:rPr lang="en-GB" dirty="0"/>
              <a:t>, rotation=90) </a:t>
            </a:r>
          </a:p>
          <a:p>
            <a:r>
              <a:rPr lang="en-GB" dirty="0" err="1"/>
              <a:t>plt.yticks</a:t>
            </a:r>
            <a:r>
              <a:rPr lang="en-GB" dirty="0"/>
              <a:t>(</a:t>
            </a:r>
            <a:r>
              <a:rPr lang="en-GB" dirty="0" err="1"/>
              <a:t>yt</a:t>
            </a:r>
            <a:r>
              <a:rPr lang="en-GB" dirty="0"/>
              <a:t>)</a:t>
            </a:r>
          </a:p>
          <a:p>
            <a:r>
              <a:rPr lang="en-GB" dirty="0" err="1"/>
              <a:t>plt.ylabel</a:t>
            </a:r>
            <a:r>
              <a:rPr lang="en-GB" dirty="0"/>
              <a:t>('Freq')</a:t>
            </a:r>
          </a:p>
          <a:p>
            <a:r>
              <a:rPr lang="en-GB" dirty="0" err="1"/>
              <a:t>plt.grid</a:t>
            </a:r>
            <a:r>
              <a:rPr lang="en-GB" dirty="0"/>
              <a:t>()</a:t>
            </a:r>
          </a:p>
          <a:p>
            <a:r>
              <a:rPr lang="en-GB" dirty="0" err="1"/>
              <a:t>plt.title</a:t>
            </a:r>
            <a:r>
              <a:rPr lang="en-GB" dirty="0"/>
              <a:t>("Histogram: Randomly generated 250 numbers")</a:t>
            </a:r>
          </a:p>
          <a:p>
            <a:r>
              <a:rPr lang="en-GB" dirty="0" err="1"/>
              <a:t>plt.hist</a:t>
            </a:r>
            <a:r>
              <a:rPr lang="en-GB" dirty="0"/>
              <a:t>(x, bins=50, fc="pink", </a:t>
            </a:r>
            <a:r>
              <a:rPr lang="en-GB" dirty="0" err="1"/>
              <a:t>ec</a:t>
            </a:r>
            <a:r>
              <a:rPr lang="en-GB" dirty="0"/>
              <a:t>="blue")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Source: https://cheatography.com/gabriellerab/cheat-sheets/matplotlib-pyplot/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72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endParaRPr lang="en-GB" dirty="0"/>
          </a:p>
          <a:p>
            <a:r>
              <a:rPr lang="en-GB" dirty="0"/>
              <a:t>def plot_line1():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4], [1, 4, 9, 16])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plot_line1_param(y):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plot_line2_param(x,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plot_line2_param2(x,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y, marker = 'D', </a:t>
            </a:r>
            <a:r>
              <a:rPr lang="en-GB" dirty="0" err="1"/>
              <a:t>linestyle</a:t>
            </a:r>
            <a:r>
              <a:rPr lang="en-GB" dirty="0"/>
              <a:t> = '--', </a:t>
            </a:r>
            <a:r>
              <a:rPr lang="en-GB" dirty="0" err="1"/>
              <a:t>color</a:t>
            </a:r>
            <a:r>
              <a:rPr lang="en-GB" dirty="0"/>
              <a:t> = 'red')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plt.xticks</a:t>
            </a:r>
            <a:r>
              <a:rPr lang="en-GB" dirty="0"/>
              <a:t>(rotation  = 90)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main():</a:t>
            </a:r>
          </a:p>
          <a:p>
            <a:r>
              <a:rPr lang="en-GB" dirty="0"/>
              <a:t>##    plot_line1()</a:t>
            </a:r>
          </a:p>
          <a:p>
            <a:r>
              <a:rPr lang="en-GB" dirty="0"/>
              <a:t>##    plot_line2()</a:t>
            </a:r>
          </a:p>
          <a:p>
            <a:r>
              <a:rPr lang="en-GB" dirty="0"/>
              <a:t>    </a:t>
            </a:r>
            <a:r>
              <a:rPr lang="en-GB" dirty="0" err="1"/>
              <a:t>xL</a:t>
            </a:r>
            <a:r>
              <a:rPr lang="en-GB" dirty="0"/>
              <a:t> =  [1, 2, 3, 4]</a:t>
            </a:r>
          </a:p>
          <a:p>
            <a:r>
              <a:rPr lang="en-GB" dirty="0"/>
              <a:t>    </a:t>
            </a:r>
            <a:r>
              <a:rPr lang="en-GB" dirty="0" err="1"/>
              <a:t>yL</a:t>
            </a:r>
            <a:r>
              <a:rPr lang="en-GB" dirty="0"/>
              <a:t> = [1, 4, 9, 16]</a:t>
            </a:r>
          </a:p>
          <a:p>
            <a:r>
              <a:rPr lang="en-GB" dirty="0"/>
              <a:t>    plot_line1_param(</a:t>
            </a:r>
            <a:r>
              <a:rPr lang="en-GB" dirty="0" err="1"/>
              <a:t>xL</a:t>
            </a:r>
            <a:r>
              <a:rPr lang="en-GB" dirty="0"/>
              <a:t>)</a:t>
            </a:r>
          </a:p>
          <a:p>
            <a:r>
              <a:rPr lang="en-GB" dirty="0"/>
              <a:t>   ## plot_line2_param(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##    plot_line2_param2(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60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endParaRPr lang="en-GB" dirty="0"/>
          </a:p>
          <a:p>
            <a:r>
              <a:rPr lang="en-GB" dirty="0"/>
              <a:t>def plot_line1():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4], [1, 4, 9, 16])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plot_line1_param(y):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plot_line2_param(x,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plot_line2_param2(x,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y, marker = 'D', </a:t>
            </a:r>
            <a:r>
              <a:rPr lang="en-GB" dirty="0" err="1"/>
              <a:t>linestyle</a:t>
            </a:r>
            <a:r>
              <a:rPr lang="en-GB" dirty="0"/>
              <a:t> = '--', </a:t>
            </a:r>
            <a:r>
              <a:rPr lang="en-GB" dirty="0" err="1"/>
              <a:t>color</a:t>
            </a:r>
            <a:r>
              <a:rPr lang="en-GB" dirty="0"/>
              <a:t> = 'red')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plt.xticks</a:t>
            </a:r>
            <a:r>
              <a:rPr lang="en-GB" dirty="0"/>
              <a:t>(rotation  = 90)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main():</a:t>
            </a:r>
          </a:p>
          <a:p>
            <a:r>
              <a:rPr lang="en-GB" dirty="0"/>
              <a:t>##    plot_line1()</a:t>
            </a:r>
          </a:p>
          <a:p>
            <a:r>
              <a:rPr lang="en-GB" dirty="0"/>
              <a:t>##    plot_line2()</a:t>
            </a:r>
          </a:p>
          <a:p>
            <a:r>
              <a:rPr lang="en-GB" dirty="0"/>
              <a:t>    </a:t>
            </a:r>
            <a:r>
              <a:rPr lang="en-GB" dirty="0" err="1"/>
              <a:t>xL</a:t>
            </a:r>
            <a:r>
              <a:rPr lang="en-GB" dirty="0"/>
              <a:t> =  [1, 2, 3, 4]</a:t>
            </a:r>
          </a:p>
          <a:p>
            <a:r>
              <a:rPr lang="en-GB" dirty="0"/>
              <a:t>    </a:t>
            </a:r>
            <a:r>
              <a:rPr lang="en-GB" dirty="0" err="1"/>
              <a:t>yL</a:t>
            </a:r>
            <a:r>
              <a:rPr lang="en-GB" dirty="0"/>
              <a:t> = [1, 4, 9, 16]</a:t>
            </a:r>
          </a:p>
          <a:p>
            <a:r>
              <a:rPr lang="en-GB" dirty="0"/>
              <a:t>    plot_line1_param(</a:t>
            </a:r>
            <a:r>
              <a:rPr lang="en-GB" dirty="0" err="1"/>
              <a:t>xL</a:t>
            </a:r>
            <a:r>
              <a:rPr lang="en-GB" dirty="0"/>
              <a:t>)</a:t>
            </a:r>
          </a:p>
          <a:p>
            <a:r>
              <a:rPr lang="en-GB" dirty="0"/>
              <a:t>   ## plot_line2_param(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##    plot_line2_param2(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22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endParaRPr lang="en-GB" dirty="0"/>
          </a:p>
          <a:p>
            <a:r>
              <a:rPr lang="en-GB" dirty="0"/>
              <a:t>def plot_line1():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4], [1, 4, 9, 16])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plot_line1_param(y):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plot_line2_param(x,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plot_line2_param2(x,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y, marker = 'D', </a:t>
            </a:r>
            <a:r>
              <a:rPr lang="en-GB" dirty="0" err="1"/>
              <a:t>linestyle</a:t>
            </a:r>
            <a:r>
              <a:rPr lang="en-GB" dirty="0"/>
              <a:t> = '--', </a:t>
            </a:r>
            <a:r>
              <a:rPr lang="en-GB" dirty="0" err="1"/>
              <a:t>color</a:t>
            </a:r>
            <a:r>
              <a:rPr lang="en-GB" dirty="0"/>
              <a:t> = 'red')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plt.xticks</a:t>
            </a:r>
            <a:r>
              <a:rPr lang="en-GB" dirty="0"/>
              <a:t>(rotation  = 90)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main():</a:t>
            </a:r>
          </a:p>
          <a:p>
            <a:r>
              <a:rPr lang="en-GB" dirty="0"/>
              <a:t>##    plot_line1()</a:t>
            </a:r>
          </a:p>
          <a:p>
            <a:r>
              <a:rPr lang="en-GB" dirty="0"/>
              <a:t>##    plot_line2()</a:t>
            </a:r>
          </a:p>
          <a:p>
            <a:r>
              <a:rPr lang="en-GB" dirty="0"/>
              <a:t>    </a:t>
            </a:r>
            <a:r>
              <a:rPr lang="en-GB" dirty="0" err="1"/>
              <a:t>xL</a:t>
            </a:r>
            <a:r>
              <a:rPr lang="en-GB" dirty="0"/>
              <a:t> =  [1, 2, 3, 4]</a:t>
            </a:r>
          </a:p>
          <a:p>
            <a:r>
              <a:rPr lang="en-GB" dirty="0"/>
              <a:t>    </a:t>
            </a:r>
            <a:r>
              <a:rPr lang="en-GB" dirty="0" err="1"/>
              <a:t>yL</a:t>
            </a:r>
            <a:r>
              <a:rPr lang="en-GB" dirty="0"/>
              <a:t> = [1, 4, 9, 16]</a:t>
            </a:r>
          </a:p>
          <a:p>
            <a:r>
              <a:rPr lang="en-GB" dirty="0"/>
              <a:t>    plot_line1_param(</a:t>
            </a:r>
            <a:r>
              <a:rPr lang="en-GB" dirty="0" err="1"/>
              <a:t>xL</a:t>
            </a:r>
            <a:r>
              <a:rPr lang="en-GB" dirty="0"/>
              <a:t>)</a:t>
            </a:r>
          </a:p>
          <a:p>
            <a:r>
              <a:rPr lang="en-GB" dirty="0"/>
              <a:t>   ## plot_line2_param(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##    plot_line2_param2(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6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endParaRPr lang="en-GB" dirty="0"/>
          </a:p>
          <a:p>
            <a:r>
              <a:rPr lang="en-GB" dirty="0"/>
              <a:t>def plot_line1():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4], [1, 4, 9, 16])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plot_line1_param(y):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plot_line2_param(x,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plot_line2_param2(x,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y, marker = 'D', </a:t>
            </a:r>
            <a:r>
              <a:rPr lang="en-GB" dirty="0" err="1"/>
              <a:t>linestyle</a:t>
            </a:r>
            <a:r>
              <a:rPr lang="en-GB" dirty="0"/>
              <a:t> = '--', </a:t>
            </a:r>
            <a:r>
              <a:rPr lang="en-GB" dirty="0" err="1"/>
              <a:t>color</a:t>
            </a:r>
            <a:r>
              <a:rPr lang="en-GB" dirty="0"/>
              <a:t> = 'red')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plt.xticks</a:t>
            </a:r>
            <a:r>
              <a:rPr lang="en-GB" dirty="0"/>
              <a:t>(rotation  = 90)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main():</a:t>
            </a:r>
          </a:p>
          <a:p>
            <a:r>
              <a:rPr lang="en-GB" dirty="0"/>
              <a:t>##    plot_line1()</a:t>
            </a:r>
          </a:p>
          <a:p>
            <a:r>
              <a:rPr lang="en-GB" dirty="0"/>
              <a:t>##    plot_line2()</a:t>
            </a:r>
          </a:p>
          <a:p>
            <a:r>
              <a:rPr lang="en-GB" dirty="0"/>
              <a:t>    </a:t>
            </a:r>
            <a:r>
              <a:rPr lang="en-GB" dirty="0" err="1"/>
              <a:t>xL</a:t>
            </a:r>
            <a:r>
              <a:rPr lang="en-GB" dirty="0"/>
              <a:t> =  [1, 2, 3, 4]</a:t>
            </a:r>
          </a:p>
          <a:p>
            <a:r>
              <a:rPr lang="en-GB" dirty="0"/>
              <a:t>    </a:t>
            </a:r>
            <a:r>
              <a:rPr lang="en-GB" dirty="0" err="1"/>
              <a:t>yL</a:t>
            </a:r>
            <a:r>
              <a:rPr lang="en-GB" dirty="0"/>
              <a:t> = [1, 4, 9, 16]</a:t>
            </a:r>
          </a:p>
          <a:p>
            <a:r>
              <a:rPr lang="en-GB" dirty="0"/>
              <a:t>    plot_line1_param(</a:t>
            </a:r>
            <a:r>
              <a:rPr lang="en-GB" dirty="0" err="1"/>
              <a:t>xL</a:t>
            </a:r>
            <a:r>
              <a:rPr lang="en-GB" dirty="0"/>
              <a:t>)</a:t>
            </a:r>
          </a:p>
          <a:p>
            <a:r>
              <a:rPr lang="en-GB" dirty="0"/>
              <a:t>   ## plot_line2_param(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##    plot_line2_param2(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3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endParaRPr lang="en-GB" dirty="0"/>
          </a:p>
          <a:p>
            <a:r>
              <a:rPr lang="en-GB" dirty="0"/>
              <a:t>def plot_line1():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4], [1, 4, 9, 16])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plot_line1_param(y):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plot_line2_param(x,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plot_line2_param2(x,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y, marker = 'D', </a:t>
            </a:r>
            <a:r>
              <a:rPr lang="en-GB" dirty="0" err="1"/>
              <a:t>linestyle</a:t>
            </a:r>
            <a:r>
              <a:rPr lang="en-GB" dirty="0"/>
              <a:t> = '--', </a:t>
            </a:r>
            <a:r>
              <a:rPr lang="en-GB" dirty="0" err="1"/>
              <a:t>color</a:t>
            </a:r>
            <a:r>
              <a:rPr lang="en-GB" dirty="0"/>
              <a:t> = 'red')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plt.xticks</a:t>
            </a:r>
            <a:r>
              <a:rPr lang="en-GB" dirty="0"/>
              <a:t>(rotation  = 90)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main():</a:t>
            </a:r>
          </a:p>
          <a:p>
            <a:r>
              <a:rPr lang="en-GB" dirty="0"/>
              <a:t>##    plot_line1()</a:t>
            </a:r>
          </a:p>
          <a:p>
            <a:r>
              <a:rPr lang="en-GB" dirty="0"/>
              <a:t>##    plot_line2()</a:t>
            </a:r>
          </a:p>
          <a:p>
            <a:r>
              <a:rPr lang="en-GB" dirty="0"/>
              <a:t>    </a:t>
            </a:r>
            <a:r>
              <a:rPr lang="en-GB" dirty="0" err="1"/>
              <a:t>xL</a:t>
            </a:r>
            <a:r>
              <a:rPr lang="en-GB" dirty="0"/>
              <a:t> =  [1, 2, 3, 4]</a:t>
            </a:r>
          </a:p>
          <a:p>
            <a:r>
              <a:rPr lang="en-GB" dirty="0"/>
              <a:t>    </a:t>
            </a:r>
            <a:r>
              <a:rPr lang="en-GB" dirty="0" err="1"/>
              <a:t>yL</a:t>
            </a:r>
            <a:r>
              <a:rPr lang="en-GB" dirty="0"/>
              <a:t> = [1, 4, 9, 16]</a:t>
            </a:r>
          </a:p>
          <a:p>
            <a:r>
              <a:rPr lang="en-GB" dirty="0"/>
              <a:t>    plot_line1_param(</a:t>
            </a:r>
            <a:r>
              <a:rPr lang="en-GB" dirty="0" err="1"/>
              <a:t>xL</a:t>
            </a:r>
            <a:r>
              <a:rPr lang="en-GB" dirty="0"/>
              <a:t>)</a:t>
            </a:r>
          </a:p>
          <a:p>
            <a:r>
              <a:rPr lang="en-GB" dirty="0"/>
              <a:t>   ## plot_line2_param(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##    plot_line2_param2(</a:t>
            </a:r>
            <a:r>
              <a:rPr lang="en-GB" dirty="0" err="1"/>
              <a:t>xL</a:t>
            </a:r>
            <a:r>
              <a:rPr lang="en-GB" dirty="0"/>
              <a:t>, </a:t>
            </a:r>
            <a:r>
              <a:rPr lang="en-GB" dirty="0" err="1"/>
              <a:t>yL</a:t>
            </a:r>
            <a:r>
              <a:rPr lang="en-GB" dirty="0"/>
              <a:t>)</a:t>
            </a:r>
          </a:p>
          <a:p>
            <a:r>
              <a:rPr lang="en-GB" dirty="0"/>
              <a:t>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7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endParaRPr lang="en-GB" dirty="0"/>
          </a:p>
          <a:p>
            <a:r>
              <a:rPr lang="en-GB" dirty="0"/>
              <a:t>def plot_line1():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plot_line2():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([1, 2, 3, 4], [1, 4, 9, 16])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plot_line1_param(y):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 plot_line2_param(x,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plot_line2_param2(x, y):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y, marker = 'D', </a:t>
            </a:r>
            <a:r>
              <a:rPr lang="en-GB" dirty="0" err="1"/>
              <a:t>linestyle</a:t>
            </a:r>
            <a:r>
              <a:rPr lang="en-GB" dirty="0"/>
              <a:t> = '--', </a:t>
            </a:r>
            <a:r>
              <a:rPr lang="en-GB" dirty="0" err="1"/>
              <a:t>color</a:t>
            </a:r>
            <a:r>
              <a:rPr lang="en-GB" dirty="0"/>
              <a:t> = 'red')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plt.xticks</a:t>
            </a:r>
            <a:r>
              <a:rPr lang="en-GB" dirty="0"/>
              <a:t>(rotation  = 90)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#fmt format string</a:t>
            </a:r>
          </a:p>
          <a:p>
            <a:r>
              <a:rPr lang="en-GB" dirty="0"/>
              <a:t>#marker|line|color</a:t>
            </a:r>
          </a:p>
          <a:p>
            <a:r>
              <a:rPr lang="en-GB" dirty="0"/>
              <a:t>def plot_line3_param(x, y):</a:t>
            </a:r>
          </a:p>
          <a:p>
            <a:r>
              <a:rPr lang="en-GB" dirty="0"/>
              <a:t>    </a:t>
            </a:r>
            <a:r>
              <a:rPr lang="en-GB" dirty="0" err="1"/>
              <a:t>plt.title</a:t>
            </a:r>
            <a:r>
              <a:rPr lang="en-GB" dirty="0"/>
              <a:t>("</a:t>
            </a:r>
            <a:r>
              <a:rPr lang="en-GB" dirty="0" err="1"/>
              <a:t>Formated</a:t>
            </a:r>
            <a:r>
              <a:rPr lang="en-GB" dirty="0"/>
              <a:t> graph")</a:t>
            </a:r>
          </a:p>
          <a:p>
            <a:r>
              <a:rPr lang="en-GB" dirty="0"/>
              <a:t>    </a:t>
            </a:r>
            <a:r>
              <a:rPr lang="en-GB" dirty="0" err="1"/>
              <a:t>plt.plot</a:t>
            </a:r>
            <a:r>
              <a:rPr lang="en-GB" dirty="0"/>
              <a:t>(x, y, '</a:t>
            </a:r>
            <a:r>
              <a:rPr lang="en-GB" dirty="0" err="1"/>
              <a:t>D:g</a:t>
            </a:r>
            <a:r>
              <a:rPr lang="en-GB" dirty="0"/>
              <a:t>')</a:t>
            </a:r>
          </a:p>
          <a:p>
            <a:r>
              <a:rPr lang="en-GB" dirty="0"/>
              <a:t>    </a:t>
            </a:r>
            <a:r>
              <a:rPr lang="en-GB" dirty="0" err="1"/>
              <a:t>plt.ylabel</a:t>
            </a:r>
            <a:r>
              <a:rPr lang="en-GB" dirty="0"/>
              <a:t>('some numbers')</a:t>
            </a:r>
          </a:p>
          <a:p>
            <a:r>
              <a:rPr lang="en-GB" dirty="0"/>
              <a:t>    </a:t>
            </a:r>
            <a:r>
              <a:rPr lang="en-GB" dirty="0" err="1"/>
              <a:t>plt.xticks</a:t>
            </a:r>
            <a:r>
              <a:rPr lang="en-GB" dirty="0"/>
              <a:t>(rotation  = 45)</a:t>
            </a:r>
          </a:p>
          <a:p>
            <a:r>
              <a:rPr lang="en-GB" dirty="0"/>
              <a:t>    </a:t>
            </a:r>
            <a:r>
              <a:rPr lang="en-GB" dirty="0" err="1"/>
              <a:t>plt.show</a:t>
            </a:r>
            <a:r>
              <a:rPr lang="en-GB" dirty="0"/>
              <a:t>() </a:t>
            </a:r>
          </a:p>
          <a:p>
            <a:endParaRPr lang="en-GB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</a:t>
            </a:r>
            <a:r>
              <a:rPr lang="en-US" dirty="0" err="1"/>
              <a:t>xL</a:t>
            </a:r>
            <a:r>
              <a:rPr lang="en-US" dirty="0"/>
              <a:t> =  [1, 2, 3, 4]</a:t>
            </a:r>
          </a:p>
          <a:p>
            <a:r>
              <a:rPr lang="en-US" dirty="0"/>
              <a:t>    </a:t>
            </a:r>
            <a:r>
              <a:rPr lang="en-US" dirty="0" err="1"/>
              <a:t>yL</a:t>
            </a:r>
            <a:r>
              <a:rPr lang="en-US" dirty="0"/>
              <a:t> = [1, 4, 9, 16]</a:t>
            </a:r>
          </a:p>
          <a:p>
            <a:r>
              <a:rPr lang="en-US" dirty="0"/>
              <a:t>    plot_line3_param(</a:t>
            </a:r>
            <a:r>
              <a:rPr lang="en-US" dirty="0" err="1"/>
              <a:t>xL</a:t>
            </a:r>
            <a:r>
              <a:rPr lang="en-US" dirty="0"/>
              <a:t>, </a:t>
            </a:r>
            <a:r>
              <a:rPr lang="en-US" dirty="0" err="1"/>
              <a:t>yL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/>
              <a:t>main()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86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endParaRPr lang="en-GB" dirty="0"/>
          </a:p>
          <a:p>
            <a:r>
              <a:rPr lang="en-GB" dirty="0"/>
              <a:t>x = [</a:t>
            </a:r>
            <a:r>
              <a:rPr lang="en-GB" dirty="0" err="1"/>
              <a:t>i</a:t>
            </a: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 in range(1,21)]</a:t>
            </a:r>
          </a:p>
          <a:p>
            <a:r>
              <a:rPr lang="en-GB" dirty="0" err="1"/>
              <a:t>ysqrx</a:t>
            </a:r>
            <a:r>
              <a:rPr lang="en-GB" dirty="0"/>
              <a:t> = [</a:t>
            </a:r>
            <a:r>
              <a:rPr lang="en-GB" dirty="0" err="1"/>
              <a:t>i</a:t>
            </a:r>
            <a:r>
              <a:rPr lang="en-GB" dirty="0"/>
              <a:t>**2 for </a:t>
            </a:r>
            <a:r>
              <a:rPr lang="en-GB" dirty="0" err="1"/>
              <a:t>i</a:t>
            </a:r>
            <a:r>
              <a:rPr lang="en-GB" dirty="0"/>
              <a:t> in x]</a:t>
            </a:r>
          </a:p>
          <a:p>
            <a:r>
              <a:rPr lang="en-GB" dirty="0" err="1"/>
              <a:t>ycubex</a:t>
            </a:r>
            <a:r>
              <a:rPr lang="en-GB" dirty="0"/>
              <a:t> = [</a:t>
            </a:r>
            <a:r>
              <a:rPr lang="en-GB" dirty="0" err="1"/>
              <a:t>i</a:t>
            </a:r>
            <a:r>
              <a:rPr lang="en-GB" dirty="0"/>
              <a:t>**3 for </a:t>
            </a:r>
            <a:r>
              <a:rPr lang="en-GB" dirty="0" err="1"/>
              <a:t>i</a:t>
            </a:r>
            <a:r>
              <a:rPr lang="en-GB" dirty="0"/>
              <a:t> in x]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plt.plot</a:t>
            </a:r>
            <a:r>
              <a:rPr lang="en-GB" dirty="0"/>
              <a:t>(x, x, label='linear')  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ysqrx</a:t>
            </a:r>
            <a:r>
              <a:rPr lang="en-GB" dirty="0"/>
              <a:t>, label='quadratic')  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ycubex</a:t>
            </a:r>
            <a:r>
              <a:rPr lang="en-GB" dirty="0"/>
              <a:t>, label='cubic')</a:t>
            </a:r>
          </a:p>
          <a:p>
            <a:r>
              <a:rPr lang="en-GB" dirty="0" err="1"/>
              <a:t>plt.xlabel</a:t>
            </a:r>
            <a:r>
              <a:rPr lang="en-GB" dirty="0"/>
              <a:t>('x label')</a:t>
            </a:r>
          </a:p>
          <a:p>
            <a:r>
              <a:rPr lang="en-GB" dirty="0" err="1"/>
              <a:t>plt.ylabel</a:t>
            </a:r>
            <a:r>
              <a:rPr lang="en-GB" dirty="0"/>
              <a:t>('y label')</a:t>
            </a:r>
          </a:p>
          <a:p>
            <a:r>
              <a:rPr lang="en-GB" dirty="0" err="1"/>
              <a:t>plt.title</a:t>
            </a:r>
            <a:r>
              <a:rPr lang="en-GB" dirty="0"/>
              <a:t>("Multiple Plots")</a:t>
            </a:r>
          </a:p>
          <a:p>
            <a:r>
              <a:rPr lang="en-GB" dirty="0" err="1"/>
              <a:t>plt.legend</a:t>
            </a:r>
            <a:r>
              <a:rPr lang="en-GB" dirty="0"/>
              <a:t>()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8B36C-C323-4909-A2B7-3B7226784A6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3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604-971E-4286-9A6D-6C54FE72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1449-D7EB-43BB-B5F0-E395F2A8C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D5CE-F44A-4345-BDC1-58B4E959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03D3-13E9-471C-9BAD-772C4051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EDF1-48E8-4AE8-829B-4FFCDFBD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052F-A4A1-43F2-8CCB-CD03EC23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1AA5A-804D-4273-9953-F9F6C5093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4659-27B1-4D6D-A3B1-C36D7E7B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4398A-5FFA-4471-88D9-67C59FBF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A102-EE03-4E0A-933F-6F3FBD3C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5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321E6-ED55-4849-9989-31DA1C7EE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80E9D-ABEC-49AB-966B-ADF7C9A82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77A8-7189-42C0-BEE2-0A31BC36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1B44-CFC5-4C5E-B1F5-6E07E92A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2744-4A02-4857-8193-8D32DE31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0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B9E2-1F46-4C8F-93A4-36BE8103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0C65-7545-4A42-B31F-85DAFAE0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83AC-AEEC-4248-9975-79CB4F19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1927-2976-4C07-A280-0B7EEF62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30DB-CB3C-4076-8168-18E9114F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86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29D1-C793-48DE-BB84-4E3E098B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A91C1-8822-454E-B4C0-D0E27E704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381E-F6F4-4EB6-A9A6-231F802D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502A-1B95-4055-AF85-88FBE8FF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FA7AB-25B7-42E1-82CB-B44EAEAF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EF6B-8B9A-4F57-AB23-E5591DF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EB28-4E7E-4410-8AD2-04F097792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5B6F2-4A50-418B-B44F-121CA2E4A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C922E-A73D-4BDE-B402-61534C70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DE9C2-BF02-49AA-9F60-643A2979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140B3-2A35-43A6-A02F-7B206000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9D4B-5D1C-4CC5-B1CB-A7BBF836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D42C-6CCB-48AD-AC7A-4881C8EC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F8E74-C840-4541-848D-48DC43D6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D63FB-A277-45EB-A2A3-DA0CDD29A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61BFB-B66C-4207-B512-18B1234D7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479C5-A700-4DF8-8F5F-E4FF439D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FB70E-0ACC-4034-B7AC-D31F27E5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53882-20B0-4A9E-99B1-4FDDCFC2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2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BCD1-C09A-4AC4-8AFB-879066FA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6363C-9A3C-47EC-919F-503F5E70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E3204-5282-4D32-9C9C-89378EA2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CE187-079B-47F0-AE04-79ED8DC8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9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65E2A-3858-4401-ACA3-5508F10D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4E06E-A085-46DB-A601-21C8256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6436-B3BB-4D04-B8AF-5CC9FC1E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58C2-5A14-4FAA-8D3F-55B6D425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7CF1-2FD1-48BE-B27F-CC3A1FD4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394E1-7C84-46BC-B4AC-D291D86E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FCCA-992B-4D94-9E76-94A1A1B2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CA7C-1F46-4333-924D-79425389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B0D6-C681-4164-9924-E2F8D7A2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0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2C9A-D786-4085-A686-EA5EC17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9E558-4A6C-4754-A989-A940F5FB2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4BC6B-48CD-4765-91F1-E35FBA4CE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1B2D-E0F2-4415-80B0-D5241205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D20B1-C942-4F41-86FC-0F9C275E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DA015-74F7-4C12-B291-CE75D796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61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AB5F4-DDE6-4BE2-97FA-DDB81271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098BD-C602-4BC4-A5A0-C35B1BA1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1B81-AACD-4D9D-9B09-157895AC4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FE93-837B-4BF3-9D8D-4389E0A6AFFE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E27C-E735-4400-AE16-FB73BB51C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52D2A-52C1-49DB-904B-CA5C54BB9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D103-D281-4A7E-AD45-8AE84457C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1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hatch.org/wiki/Matplotli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Matplotlib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logycorner.com/worksheets/graph_tadpole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440340/jet-colormap-to-grayscal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matplotlib.org/users/colormap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x.stackexchange.com/questions/326746/how-to-plot-max-min-function-in-latex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ww.quoteinspector.com/images/investing/pie-char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basic.org/golang/overload-overwrite-optional-parameter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tk-save-as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C7849D1B-5DEC-4645-80AD-49D0E668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2488453"/>
            <a:ext cx="10260516" cy="18810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E863AA-B7CB-43E7-AF95-24611111AFC9}"/>
              </a:ext>
            </a:extLst>
          </p:cNvPr>
          <p:cNvSpPr txBox="1"/>
          <p:nvPr/>
        </p:nvSpPr>
        <p:spPr>
          <a:xfrm>
            <a:off x="4981426" y="4676028"/>
            <a:ext cx="22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5" tooltip="https://en.wikipedia.org/wiki/Matplotlib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6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08318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5644-F366-4D93-863E-2E4BE30C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Axis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571A-CE4C-4CC2-B9F9-638BF776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2438400"/>
            <a:ext cx="4388534" cy="3785419"/>
          </a:xfrm>
        </p:spPr>
        <p:txBody>
          <a:bodyPr>
            <a:normAutofit/>
          </a:bodyPr>
          <a:lstStyle/>
          <a:p>
            <a:r>
              <a:rPr lang="en-GB" sz="2400" b="1" dirty="0" err="1"/>
              <a:t>plt.xlim</a:t>
            </a:r>
            <a:r>
              <a:rPr lang="en-GB" sz="2400" b="1" dirty="0"/>
              <a:t>(</a:t>
            </a:r>
            <a:r>
              <a:rPr lang="en-GB" sz="2400" b="1" dirty="0" err="1"/>
              <a:t>xmin</a:t>
            </a:r>
            <a:r>
              <a:rPr lang="en-GB" sz="2400" b="1" dirty="0"/>
              <a:t>, </a:t>
            </a:r>
            <a:r>
              <a:rPr lang="en-GB" sz="2400" b="1" dirty="0" err="1"/>
              <a:t>xmax</a:t>
            </a:r>
            <a:r>
              <a:rPr lang="en-GB" sz="2400" b="1" dirty="0"/>
              <a:t>)</a:t>
            </a:r>
            <a:r>
              <a:rPr lang="en-GB" sz="2400" dirty="0"/>
              <a:t> Set the limits for the x axis</a:t>
            </a:r>
          </a:p>
          <a:p>
            <a:r>
              <a:rPr lang="en-GB" sz="2400" b="1" dirty="0" err="1"/>
              <a:t>plt.ylim</a:t>
            </a:r>
            <a:r>
              <a:rPr lang="en-GB" sz="2400" b="1" dirty="0"/>
              <a:t>(</a:t>
            </a:r>
            <a:r>
              <a:rPr lang="en-GB" sz="2400" b="1" dirty="0" err="1"/>
              <a:t>ymin</a:t>
            </a:r>
            <a:r>
              <a:rPr lang="en-GB" sz="2400" b="1" dirty="0"/>
              <a:t>, </a:t>
            </a:r>
            <a:r>
              <a:rPr lang="en-GB" sz="2400" b="1" dirty="0" err="1"/>
              <a:t>ymax</a:t>
            </a:r>
            <a:r>
              <a:rPr lang="en-GB" sz="2400" b="1" dirty="0"/>
              <a:t>)</a:t>
            </a:r>
            <a:r>
              <a:rPr lang="en-GB" sz="2400" dirty="0"/>
              <a:t> Set the limits for the y axis</a:t>
            </a:r>
          </a:p>
          <a:p>
            <a:r>
              <a:rPr lang="en-GB" sz="2400" b="1" dirty="0" err="1"/>
              <a:t>plt.xscale</a:t>
            </a:r>
            <a:r>
              <a:rPr lang="en-GB" sz="2400" b="1" dirty="0"/>
              <a:t>("scale type")</a:t>
            </a:r>
            <a:r>
              <a:rPr lang="en-GB" sz="2400" dirty="0"/>
              <a:t> Set scale for the x axis (ex. "log")</a:t>
            </a:r>
          </a:p>
          <a:p>
            <a:r>
              <a:rPr lang="en-GB" sz="2400" b="1" dirty="0" err="1"/>
              <a:t>plt.yscale</a:t>
            </a:r>
            <a:r>
              <a:rPr lang="en-GB" sz="2400" b="1" dirty="0"/>
              <a:t>("scale type")</a:t>
            </a:r>
            <a:r>
              <a:rPr lang="en-GB" sz="2400" dirty="0"/>
              <a:t> Set scale for the y axis (ex. "log")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37515B-206A-4D5A-973E-3DB351F55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3269" y="807593"/>
            <a:ext cx="5544516" cy="523956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4049E-443F-418D-BBBE-A20E9E6944C4}"/>
              </a:ext>
            </a:extLst>
          </p:cNvPr>
          <p:cNvSpPr txBox="1"/>
          <p:nvPr/>
        </p:nvSpPr>
        <p:spPr>
          <a:xfrm>
            <a:off x="8747694" y="5847106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www.biologycorner.com/worksheets/graph_tadpol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C4C1A-E2FE-4AB0-9C8A-1AE42008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4000"/>
              <a:t>Using colormaps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193EDE6C-2590-4265-B55A-8B14D1D25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442" r="5778" b="2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092E-4998-4429-9A2B-1D134655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156" y="2438401"/>
            <a:ext cx="4639055" cy="3779520"/>
          </a:xfrm>
        </p:spPr>
        <p:txBody>
          <a:bodyPr>
            <a:normAutofit/>
          </a:bodyPr>
          <a:lstStyle/>
          <a:p>
            <a:r>
              <a:rPr lang="en-GB" sz="1800" dirty="0"/>
              <a:t>Choose a colormap and assign to a variable</a:t>
            </a:r>
          </a:p>
          <a:p>
            <a:pPr lvl="1"/>
            <a:r>
              <a:rPr lang="en-GB" sz="1800" dirty="0"/>
              <a:t>cm = </a:t>
            </a:r>
            <a:r>
              <a:rPr lang="en-GB" sz="1800" dirty="0" err="1"/>
              <a:t>plt.cm.get_cmap</a:t>
            </a:r>
            <a:r>
              <a:rPr lang="en-GB" sz="1800" dirty="0"/>
              <a:t>("</a:t>
            </a:r>
            <a:r>
              <a:rPr lang="en-GB" sz="1800" dirty="0" err="1"/>
              <a:t>RdYlBu</a:t>
            </a:r>
            <a:r>
              <a:rPr lang="en-GB" sz="1800" dirty="0"/>
              <a:t>")</a:t>
            </a:r>
          </a:p>
          <a:p>
            <a:r>
              <a:rPr lang="en-GB" sz="1800" dirty="0"/>
              <a:t>Set the </a:t>
            </a:r>
            <a:r>
              <a:rPr lang="en-GB" sz="1800" dirty="0" err="1"/>
              <a:t>color</a:t>
            </a:r>
            <a:r>
              <a:rPr lang="en-GB" sz="1800" dirty="0"/>
              <a:t> map in a plot</a:t>
            </a:r>
          </a:p>
          <a:p>
            <a:pPr lvl="1"/>
            <a:r>
              <a:rPr lang="en-GB" sz="1800" dirty="0" err="1"/>
              <a:t>plt.scatter</a:t>
            </a:r>
            <a:r>
              <a:rPr lang="en-GB" sz="1800" dirty="0"/>
              <a:t>(</a:t>
            </a:r>
            <a:r>
              <a:rPr lang="en-GB" sz="1800" dirty="0" err="1"/>
              <a:t>x_data</a:t>
            </a:r>
            <a:r>
              <a:rPr lang="en-GB" sz="1800" dirty="0"/>
              <a:t>, </a:t>
            </a:r>
            <a:r>
              <a:rPr lang="en-GB" sz="1800" dirty="0" err="1"/>
              <a:t>y_data</a:t>
            </a:r>
            <a:r>
              <a:rPr lang="en-GB" sz="1800" dirty="0"/>
              <a:t>, </a:t>
            </a:r>
            <a:r>
              <a:rPr lang="en-GB" sz="1800" dirty="0" err="1"/>
              <a:t>cmap</a:t>
            </a:r>
            <a:r>
              <a:rPr lang="en-GB" sz="1800" dirty="0"/>
              <a:t>=cm)</a:t>
            </a:r>
          </a:p>
          <a:p>
            <a:r>
              <a:rPr lang="en-GB" sz="1800" dirty="0"/>
              <a:t>See all colormaps here:</a:t>
            </a:r>
          </a:p>
          <a:p>
            <a:pPr lvl="1"/>
            <a:r>
              <a:rPr lang="en-GB" sz="1800" dirty="0">
                <a:hlinkClick r:id="rId4"/>
              </a:rPr>
              <a:t>https://matplotlib.org/users/colormaps.html</a:t>
            </a:r>
            <a:r>
              <a:rPr lang="en-GB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BC2A2-122C-49D8-AFED-0AB1EFC3AC83}"/>
              </a:ext>
            </a:extLst>
          </p:cNvPr>
          <p:cNvSpPr txBox="1"/>
          <p:nvPr/>
        </p:nvSpPr>
        <p:spPr>
          <a:xfrm>
            <a:off x="4601250" y="5935569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stackoverflow.com/questions/7440340/jet-colormap-to-graysca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4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BF13-78CB-47F1-9742-7CA0CF65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BF50510-72A9-4D65-95A5-A72D77A6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5" y="2525480"/>
            <a:ext cx="4305881" cy="137342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86CEBB4-BA77-4990-9588-7E4CD791C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99" y="2427203"/>
            <a:ext cx="4277478" cy="3625162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96D9F91-CF6E-4613-9C25-316063B40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352" y="4320217"/>
            <a:ext cx="3494104" cy="18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BF13-78CB-47F1-9742-7CA0CF65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BF50510-72A9-4D65-95A5-A72D77A6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5" y="2525480"/>
            <a:ext cx="4305881" cy="137342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CEEA392-0441-4EF1-B9AB-95B804176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99" y="2421856"/>
            <a:ext cx="4277478" cy="3635856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96D9F91-CF6E-4613-9C25-316063B40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352" y="4320217"/>
            <a:ext cx="3494104" cy="18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9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BF13-78CB-47F1-9742-7CA0CF65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FEE442-7DC2-43D3-AD51-18C9B0580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5" y="2615395"/>
            <a:ext cx="4305881" cy="119359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34B6D13-C370-4DCA-89CD-BC687B5C7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99" y="2432550"/>
            <a:ext cx="4277478" cy="3614468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3C2CBA5E-177D-4355-96BA-780D94214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465" y="4338790"/>
            <a:ext cx="4305878" cy="18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5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BF13-78CB-47F1-9742-7CA0CF65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3F73F61-380A-4DC1-B19F-DCBF01EE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5" y="2581929"/>
            <a:ext cx="4305881" cy="126052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7F10D4-B2DC-4574-8236-013D917F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99" y="2395122"/>
            <a:ext cx="4277478" cy="3689324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982276B8-2D2A-42A6-8242-D0A957874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465" y="4411863"/>
            <a:ext cx="4305878" cy="17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BF13-78CB-47F1-9742-7CA0CF65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613F6F78-A87F-418F-9EE4-33BB6612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74" y="2135982"/>
            <a:ext cx="6006616" cy="137762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2DD843D-6E60-4D56-A771-3423C885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99" y="2427203"/>
            <a:ext cx="4277478" cy="3625162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E9E21737-C848-4E96-8633-218CDCA4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465" y="4466694"/>
            <a:ext cx="4305878" cy="160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7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3BF13-78CB-47F1-9742-7CA0CF65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2CB1DB-74CE-4B10-B43A-B011732F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5" y="2394930"/>
            <a:ext cx="4305881" cy="1634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D7E44-7AC8-43C4-8B31-4A79184BA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99" y="2427203"/>
            <a:ext cx="4277478" cy="3625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D323D-051B-468F-9C9E-EC160F665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748" y="4320217"/>
            <a:ext cx="3397312" cy="18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F1BA-66C4-43CD-A543-1E5CC0FA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Multiple Plots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856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F5E0A-FCE5-4229-AA89-354A98A2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63" y="2742397"/>
            <a:ext cx="3850105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4EAC1-A520-40EB-82A6-8768FD89A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1371" y="2744731"/>
            <a:ext cx="458862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2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8DB-9FCA-4CA0-A688-86F4BE61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8639451" cy="1608328"/>
          </a:xfrm>
        </p:spPr>
        <p:txBody>
          <a:bodyPr>
            <a:normAutofit/>
          </a:bodyPr>
          <a:lstStyle/>
          <a:p>
            <a:r>
              <a:rPr lang="en-GB" sz="3600" b="1" dirty="0"/>
              <a:t>Scatter plot</a:t>
            </a:r>
            <a:r>
              <a:rPr lang="en-GB" sz="3600" dirty="0"/>
              <a:t> </a:t>
            </a:r>
            <a:r>
              <a:rPr lang="en-GB" sz="3600" dirty="0" err="1"/>
              <a:t>plt.scatter</a:t>
            </a:r>
            <a:r>
              <a:rPr lang="en-GB" sz="3600" dirty="0"/>
              <a:t>() (</a:t>
            </a:r>
            <a:r>
              <a:rPr lang="en-GB" sz="3600" dirty="0" err="1"/>
              <a:t>x_data</a:t>
            </a:r>
            <a:r>
              <a:rPr lang="en-GB" sz="3600" dirty="0"/>
              <a:t>, </a:t>
            </a:r>
            <a:r>
              <a:rPr lang="en-GB" sz="3600" dirty="0" err="1"/>
              <a:t>y_data</a:t>
            </a:r>
            <a:r>
              <a:rPr lang="en-GB" sz="3600" dirty="0"/>
              <a:t>)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9DCF2-4B63-4070-870F-63AD5EAA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70" y="2742397"/>
            <a:ext cx="3930555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3DB16-B2D9-4CCE-A364-C54033812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484" y="3859735"/>
            <a:ext cx="4974336" cy="10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5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DDE4-4857-4968-9BDA-132D5C00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What?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C511-5B24-4758-BB1D-8A775741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Verdana" panose="020B0604030504040204" pitchFamily="34" charset="0"/>
                <a:hlinkClick r:id="rId3"/>
              </a:rPr>
              <a:t>https://matplotlib.org/</a:t>
            </a:r>
            <a:r>
              <a:rPr lang="en-US" sz="2000" b="0" i="0">
                <a:effectLst/>
                <a:latin typeface="Verdana" panose="020B0604030504040204" pitchFamily="34" charset="0"/>
              </a:rPr>
              <a:t> </a:t>
            </a:r>
          </a:p>
          <a:p>
            <a:r>
              <a:rPr lang="en-US" sz="2000" b="0" i="0">
                <a:effectLst/>
                <a:latin typeface="Verdana" panose="020B0604030504040204" pitchFamily="34" charset="0"/>
              </a:rPr>
              <a:t>Matplotlib is a comprehensive library for creating </a:t>
            </a:r>
          </a:p>
          <a:p>
            <a:pPr lvl="1"/>
            <a:r>
              <a:rPr lang="en-US" sz="2000" b="0" i="0">
                <a:effectLst/>
                <a:latin typeface="Verdana" panose="020B0604030504040204" pitchFamily="34" charset="0"/>
              </a:rPr>
              <a:t>static, </a:t>
            </a:r>
          </a:p>
          <a:p>
            <a:pPr lvl="1"/>
            <a:r>
              <a:rPr lang="en-US" sz="2000" b="0" i="0">
                <a:effectLst/>
                <a:latin typeface="Verdana" panose="020B0604030504040204" pitchFamily="34" charset="0"/>
              </a:rPr>
              <a:t>animated, and </a:t>
            </a:r>
          </a:p>
          <a:p>
            <a:pPr lvl="1"/>
            <a:r>
              <a:rPr lang="en-US" sz="2000" b="0" i="0">
                <a:effectLst/>
                <a:latin typeface="Verdana" panose="020B0604030504040204" pitchFamily="34" charset="0"/>
              </a:rPr>
              <a:t>interactive </a:t>
            </a:r>
          </a:p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</a:rPr>
              <a:t>  visualizations in Python.</a:t>
            </a:r>
          </a:p>
          <a:p>
            <a:r>
              <a:rPr lang="en-US" sz="2000" b="0" i="0">
                <a:effectLst/>
                <a:latin typeface="Verdana" panose="020B0604030504040204" pitchFamily="34" charset="0"/>
              </a:rPr>
              <a:t>Created by John D. Hunter.</a:t>
            </a:r>
          </a:p>
          <a:p>
            <a:r>
              <a:rPr lang="en-US" sz="2000" b="0" i="0">
                <a:effectLst/>
                <a:latin typeface="Verdana" panose="020B0604030504040204" pitchFamily="34" charset="0"/>
              </a:rPr>
              <a:t>Matplotlib is open source, and free.</a:t>
            </a:r>
          </a:p>
          <a:p>
            <a:endParaRPr lang="en-GB" sz="200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452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7784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1ECA6E92-7432-451B-97E5-707D88C69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082" y="2299186"/>
            <a:ext cx="3026664" cy="22563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351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1B8DB-9FCA-4CA0-A688-86F4BE61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95481"/>
            <a:ext cx="11003280" cy="932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b="1"/>
              <a:t>Bar chart</a:t>
            </a:r>
            <a:r>
              <a:rPr lang="en-US" sz="4100"/>
              <a:t> plt.bar()(x_locs, bar_heights, width = int)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0B6C5E-DDD9-4A13-9800-3D49EF4A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C5189C0-11B3-4F02-AD68-236B97A90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340FE3F-D1C6-4F04-A6BC-02D884D51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43369AB0-38EF-4FA1-B421-5C1E1D5B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1133C01-0CBD-4C88-B1FE-F2A0B5FC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6BF3402E-C527-41D8-9CE6-610D0D5B8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C55FA82F-F553-43E0-8D6D-E7FD3C17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B66ED163-A979-4CEB-ACD2-5EC30B0B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5A2DEB9-F649-4444-8DEA-3B7C3F61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D72774A2-4D85-4587-B924-B0B969248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49F912DB-0537-4BEF-925D-68320382D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B7A19C94-DD69-4CD7-9E6C-BB7E1375B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B3DB7244-56D2-4F58-AF3C-8F94C3BA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5B21E4F4-B76C-4450-A5E9-16228E34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7A6DBBF-BEC9-48F0-B79A-F4E16FCA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124B0717-5326-4BAF-ACD2-EAB61E02D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D936008B-7A70-4C98-8516-264904132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9A52D630-68E6-4244-9512-2145F6C69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8951EAF5-C904-498D-8CD4-40F9DDEEE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AE84EBEA-F60C-4F03-AFC9-97FDC7B0A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C7D1B797-2404-4431-8D75-FC8DF650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CFF2416-BAAB-408E-804A-5D983CD5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6" y="3392180"/>
            <a:ext cx="4515407" cy="2880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26E302-D9FB-4071-88E7-693DC37E7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41" y="3392180"/>
            <a:ext cx="5266965" cy="287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BD12B-637B-45A4-884A-658A9561D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327562"/>
            <a:ext cx="5952887" cy="83485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78A042-703B-4039-BE1E-156FF4342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17" y="2679700"/>
            <a:ext cx="4573581" cy="5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2BAF-0C76-4095-A311-08C014E1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1"/>
              <a:t>Histogram</a:t>
            </a:r>
            <a:r>
              <a:rPr lang="en-US" sz="3400"/>
              <a:t> plt.hist()(data, bins = int)</a:t>
            </a:r>
            <a:br>
              <a:rPr lang="en-US" sz="3400"/>
            </a:br>
            <a:endParaRPr lang="en-US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2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EC454-09F8-45F9-8D48-83BE00C9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228" y="2742397"/>
            <a:ext cx="3884176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E4505-FCC5-4FE4-87C8-8C8A4C21F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16" y="3656936"/>
            <a:ext cx="4974336" cy="14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2BAF-0C76-4095-A311-08C014E1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1" dirty="0"/>
              <a:t>Histogram</a:t>
            </a:r>
            <a:r>
              <a:rPr lang="en-US" sz="3400" dirty="0"/>
              <a:t> </a:t>
            </a:r>
            <a:r>
              <a:rPr lang="en-US" sz="3400" dirty="0" err="1"/>
              <a:t>plt.hist</a:t>
            </a:r>
            <a:r>
              <a:rPr lang="en-US" sz="3400" dirty="0"/>
              <a:t>()(data, bins = int)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03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21534E16-F8E6-4891-9AD3-23A51480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03" y="2742397"/>
            <a:ext cx="3816625" cy="3291840"/>
          </a:xfrm>
          <a:prstGeom prst="rect">
            <a:avLst/>
          </a:prstGeom>
        </p:spPr>
      </p:pic>
      <p:sp>
        <p:nvSpPr>
          <p:cNvPr id="4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73270E-E286-4929-8DEE-CA1AD64BE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16" y="3392072"/>
            <a:ext cx="4974336" cy="19971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78B8E3-C251-4143-94AD-02D861FBB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94" y="1016369"/>
            <a:ext cx="11394103" cy="10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8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4860-64DF-4547-A50C-93689306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1" kern="1200">
                <a:latin typeface="+mj-lt"/>
                <a:ea typeface="+mj-ea"/>
                <a:cs typeface="+mj-cs"/>
              </a:rPr>
              <a:t>Pie chart</a:t>
            </a:r>
            <a:r>
              <a:rPr lang="en-US" sz="2800" kern="1200">
                <a:latin typeface="+mj-lt"/>
                <a:ea typeface="+mj-ea"/>
                <a:cs typeface="+mj-cs"/>
              </a:rPr>
              <a:t> plt.pie() (data, labels = list)</a:t>
            </a:r>
          </a:p>
        </p:txBody>
      </p:sp>
      <p:pic>
        <p:nvPicPr>
          <p:cNvPr id="7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25E91FCD-F70A-4FC2-A094-563887D7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880325"/>
            <a:ext cx="4581818" cy="3951818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B41BE3F4-9179-4AB0-BA28-B3D00CB2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96" y="2956494"/>
            <a:ext cx="4581819" cy="3757091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35A00FF0-2600-4090-86EB-63C5601DF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716" y="1235243"/>
            <a:ext cx="6957358" cy="10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1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E337-ECEB-4ADD-84B3-E86E4002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Installation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06F27-96DE-48B3-A75A-366358199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9" r="3076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A9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44F20-5365-4AD9-94EB-9574E44B1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93448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10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24FF-4D53-48F6-881C-9962981E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Plot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26F2-6AA8-436C-B113-C146AC3B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" y="2438400"/>
            <a:ext cx="4444746" cy="3785419"/>
          </a:xfrm>
        </p:spPr>
        <p:txBody>
          <a:bodyPr>
            <a:normAutofit/>
          </a:bodyPr>
          <a:lstStyle/>
          <a:p>
            <a:r>
              <a:rPr lang="en-US" sz="2400"/>
              <a:t>plot() function: draw points (markers) in a diagram. A line from one point to another</a:t>
            </a:r>
          </a:p>
          <a:p>
            <a:r>
              <a:rPr lang="en-US" sz="2400"/>
              <a:t>Parameter 1: points on the x-axis.</a:t>
            </a:r>
          </a:p>
          <a:p>
            <a:r>
              <a:rPr lang="en-US" sz="2400"/>
              <a:t>Parameter 2: points on the y-axis.</a:t>
            </a:r>
          </a:p>
          <a:p>
            <a:r>
              <a:rPr lang="en-US" sz="2400"/>
              <a:t>x-axis default values [0, 1, 2,…]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62DC4DD-22DC-4F98-A7B4-0635F594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862" y="1012120"/>
            <a:ext cx="6019331" cy="4830513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775B7F-1D46-48A6-A239-F7F46558B6C9}"/>
              </a:ext>
            </a:extLst>
          </p:cNvPr>
          <p:cNvSpPr txBox="1"/>
          <p:nvPr/>
        </p:nvSpPr>
        <p:spPr>
          <a:xfrm>
            <a:off x="9118151" y="5642578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tex.stackexchange.com/questions/326746/how-to-plot-max-min-function-in-late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6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9C3E-5527-4F9C-A3F5-E3E27661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Plots and key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A47E-D1BE-4D1C-8576-D7AD203F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7029345" cy="3785419"/>
          </a:xfrm>
        </p:spPr>
        <p:txBody>
          <a:bodyPr>
            <a:normAutofit/>
          </a:bodyPr>
          <a:lstStyle/>
          <a:p>
            <a:r>
              <a:rPr lang="en-GB" sz="2400" b="1" dirty="0"/>
              <a:t>Line graph</a:t>
            </a:r>
            <a:r>
              <a:rPr lang="en-GB" sz="2400" dirty="0"/>
              <a:t> </a:t>
            </a:r>
            <a:r>
              <a:rPr lang="en-GB" sz="2400" dirty="0" err="1"/>
              <a:t>plt.plot</a:t>
            </a:r>
            <a:r>
              <a:rPr lang="en-GB" sz="2400" dirty="0"/>
              <a:t>() (</a:t>
            </a:r>
            <a:r>
              <a:rPr lang="en-GB" sz="2400" dirty="0" err="1"/>
              <a:t>x_data</a:t>
            </a:r>
            <a:r>
              <a:rPr lang="en-GB" sz="2400" dirty="0"/>
              <a:t>, </a:t>
            </a:r>
            <a:r>
              <a:rPr lang="en-GB" sz="2400" dirty="0" err="1"/>
              <a:t>y_data</a:t>
            </a:r>
            <a:r>
              <a:rPr lang="en-GB" sz="2400" dirty="0"/>
              <a:t>)</a:t>
            </a:r>
          </a:p>
          <a:p>
            <a:r>
              <a:rPr lang="en-GB" sz="2400" b="1" dirty="0"/>
              <a:t>Scatter plot</a:t>
            </a:r>
            <a:r>
              <a:rPr lang="en-GB" sz="2400" dirty="0"/>
              <a:t> </a:t>
            </a:r>
            <a:r>
              <a:rPr lang="en-GB" sz="2400" dirty="0" err="1"/>
              <a:t>plt.scatter</a:t>
            </a:r>
            <a:r>
              <a:rPr lang="en-GB" sz="2400" dirty="0"/>
              <a:t>() (</a:t>
            </a:r>
            <a:r>
              <a:rPr lang="en-GB" sz="2400" dirty="0" err="1"/>
              <a:t>x_data</a:t>
            </a:r>
            <a:r>
              <a:rPr lang="en-GB" sz="2400" dirty="0"/>
              <a:t>, </a:t>
            </a:r>
            <a:r>
              <a:rPr lang="en-GB" sz="2400" dirty="0" err="1"/>
              <a:t>y_data</a:t>
            </a:r>
            <a:r>
              <a:rPr lang="en-GB" sz="2400" dirty="0"/>
              <a:t>)</a:t>
            </a:r>
          </a:p>
          <a:p>
            <a:r>
              <a:rPr lang="en-GB" sz="2400" b="1" dirty="0"/>
              <a:t>Bar chart</a:t>
            </a:r>
            <a:r>
              <a:rPr lang="en-GB" sz="2400" dirty="0"/>
              <a:t> </a:t>
            </a:r>
            <a:r>
              <a:rPr lang="en-GB" sz="2400" dirty="0" err="1"/>
              <a:t>plt.bar</a:t>
            </a:r>
            <a:r>
              <a:rPr lang="en-GB" sz="2400" dirty="0"/>
              <a:t>()(</a:t>
            </a:r>
            <a:r>
              <a:rPr lang="en-GB" sz="2400" dirty="0" err="1"/>
              <a:t>x_locs</a:t>
            </a:r>
            <a:r>
              <a:rPr lang="en-GB" sz="2400" dirty="0"/>
              <a:t>, </a:t>
            </a:r>
            <a:r>
              <a:rPr lang="en-GB" sz="2400" dirty="0" err="1"/>
              <a:t>bar_heights</a:t>
            </a:r>
            <a:r>
              <a:rPr lang="en-GB" sz="2400" dirty="0"/>
              <a:t>, width = int)</a:t>
            </a:r>
          </a:p>
          <a:p>
            <a:r>
              <a:rPr lang="en-GB" sz="2400" b="1" dirty="0"/>
              <a:t>Histogram</a:t>
            </a:r>
            <a:r>
              <a:rPr lang="en-GB" sz="2400" dirty="0"/>
              <a:t> </a:t>
            </a:r>
            <a:r>
              <a:rPr lang="en-GB" sz="2400" dirty="0" err="1"/>
              <a:t>plt.hist</a:t>
            </a:r>
            <a:r>
              <a:rPr lang="en-GB" sz="2400" dirty="0"/>
              <a:t>()(data, bins = int)</a:t>
            </a:r>
          </a:p>
          <a:p>
            <a:r>
              <a:rPr lang="en-GB" sz="2400" b="1" dirty="0"/>
              <a:t>Pie chart</a:t>
            </a:r>
            <a:r>
              <a:rPr lang="en-GB" sz="2400" dirty="0"/>
              <a:t> </a:t>
            </a:r>
            <a:r>
              <a:rPr lang="en-GB" sz="2400" dirty="0" err="1"/>
              <a:t>plt.pie</a:t>
            </a:r>
            <a:r>
              <a:rPr lang="en-GB" sz="2400" dirty="0"/>
              <a:t>() (data, labels = list)</a:t>
            </a:r>
          </a:p>
          <a:p>
            <a:endParaRPr lang="en-GB" sz="2400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20494E2-5663-42DD-8B48-7D32072B4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158" r="347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89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1318E7-48D6-4D3F-81AE-BE5521C8B980}"/>
              </a:ext>
            </a:extLst>
          </p:cNvPr>
          <p:cNvSpPr txBox="1"/>
          <p:nvPr/>
        </p:nvSpPr>
        <p:spPr>
          <a:xfrm>
            <a:off x="2309313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4" tooltip="https://www.quoteinspector.com/images/investing/pie-char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5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D78F-0F27-4B45-BA5B-2E9F04E3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Optional arguments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63A7C9-79F3-4F39-A448-BBB3E6673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26847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9FA1-EC92-4803-9133-02DCD48B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GB" sz="1900" b="1" dirty="0" err="1"/>
              <a:t>color</a:t>
            </a:r>
            <a:r>
              <a:rPr lang="en-GB" sz="1900" b="1" dirty="0"/>
              <a:t> = </a:t>
            </a:r>
            <a:r>
              <a:rPr lang="en-GB" sz="1900" dirty="0"/>
              <a:t>"</a:t>
            </a:r>
            <a:r>
              <a:rPr lang="en-GB" sz="1900" dirty="0" err="1"/>
              <a:t>color</a:t>
            </a:r>
            <a:r>
              <a:rPr lang="en-GB" sz="1900" dirty="0"/>
              <a:t>“  Change plot </a:t>
            </a:r>
            <a:r>
              <a:rPr lang="en-GB" sz="1900" dirty="0" err="1"/>
              <a:t>color</a:t>
            </a:r>
            <a:endParaRPr lang="en-GB" sz="1900" dirty="0"/>
          </a:p>
          <a:p>
            <a:r>
              <a:rPr lang="en-GB" sz="1900" b="1" dirty="0"/>
              <a:t>marker =</a:t>
            </a:r>
            <a:r>
              <a:rPr lang="en-GB" sz="1900" dirty="0"/>
              <a:t> "symbol" Change marker for line or scatter plot</a:t>
            </a:r>
          </a:p>
          <a:p>
            <a:pPr marL="457200" lvl="1" indent="0">
              <a:buNone/>
            </a:pPr>
            <a:r>
              <a:rPr lang="en-GB" sz="1900" dirty="0"/>
              <a:t> (".", "x", "|", "o", "^", "v", "&gt;", "&lt;", "*", "d", "h", "D", "s")</a:t>
            </a:r>
          </a:p>
          <a:p>
            <a:r>
              <a:rPr lang="en-GB" sz="1900" b="1" dirty="0" err="1"/>
              <a:t>markersize</a:t>
            </a:r>
            <a:r>
              <a:rPr lang="en-GB" sz="1900" b="1" dirty="0"/>
              <a:t> = int</a:t>
            </a:r>
            <a:r>
              <a:rPr lang="en-GB" sz="1900" dirty="0"/>
              <a:t>  Change marker size</a:t>
            </a:r>
          </a:p>
          <a:p>
            <a:r>
              <a:rPr lang="en-GB" sz="1900" b="1" dirty="0"/>
              <a:t>linewidth = int  </a:t>
            </a:r>
            <a:r>
              <a:rPr lang="en-GB" sz="1900" dirty="0"/>
              <a:t>Change line width for line graph</a:t>
            </a:r>
          </a:p>
          <a:p>
            <a:r>
              <a:rPr lang="en-GB" sz="1900" b="1" dirty="0" err="1"/>
              <a:t>cmap</a:t>
            </a:r>
            <a:r>
              <a:rPr lang="en-GB" sz="1900" b="1" dirty="0"/>
              <a:t> = colormap</a:t>
            </a:r>
            <a:r>
              <a:rPr lang="en-GB" sz="1900" dirty="0"/>
              <a:t>   </a:t>
            </a:r>
            <a:r>
              <a:rPr lang="en-GB" sz="1900" dirty="0" err="1"/>
              <a:t>Color</a:t>
            </a:r>
            <a:r>
              <a:rPr lang="en-GB" sz="1900" dirty="0"/>
              <a:t> plot according to a colormap</a:t>
            </a:r>
          </a:p>
          <a:p>
            <a:r>
              <a:rPr lang="en-GB" sz="1900" b="1" dirty="0" err="1"/>
              <a:t>linestyle</a:t>
            </a:r>
            <a:r>
              <a:rPr lang="en-GB" sz="1900" b="1" dirty="0"/>
              <a:t> = "symbol“ </a:t>
            </a:r>
            <a:r>
              <a:rPr lang="en-GB" sz="1900" dirty="0"/>
              <a:t>Change style for line plot ("-.", ":", "--", "o")</a:t>
            </a:r>
          </a:p>
          <a:p>
            <a:endParaRPr lang="en-GB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D2B84-DA88-4D9A-ACA4-03D654863B67}"/>
              </a:ext>
            </a:extLst>
          </p:cNvPr>
          <p:cNvSpPr txBox="1"/>
          <p:nvPr/>
        </p:nvSpPr>
        <p:spPr>
          <a:xfrm>
            <a:off x="2293687" y="5295816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yourbasic.org/golang/overload-overwrite-optional-paramet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5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E83D-A61F-457D-8675-BC1AF28B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 err="1"/>
              <a:t>Labeling</a:t>
            </a:r>
            <a:r>
              <a:rPr lang="en-GB" dirty="0"/>
              <a:t> functions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BB2723B9-D5D2-4042-9BCC-458037FF1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0" r="2887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983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E0CD5C-37CB-43A4-B592-DADA9704B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899556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283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7081-63CA-4D89-96BC-ED896C95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Key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26AF-04C7-4788-BC8E-D3103064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plt.clf</a:t>
            </a:r>
            <a:r>
              <a:rPr lang="en-US" sz="2400" b="1" dirty="0"/>
              <a:t>()</a:t>
            </a:r>
            <a:r>
              <a:rPr lang="en-US" sz="2400" dirty="0"/>
              <a:t> Clear figure</a:t>
            </a:r>
          </a:p>
          <a:p>
            <a:r>
              <a:rPr lang="en-US" sz="2400" b="1" dirty="0" err="1"/>
              <a:t>plt.savefig</a:t>
            </a:r>
            <a:r>
              <a:rPr lang="en-US" sz="2400" b="1" dirty="0"/>
              <a:t>("filename") </a:t>
            </a:r>
            <a:r>
              <a:rPr lang="en-US" sz="2400" dirty="0"/>
              <a:t>Save figure (call before </a:t>
            </a:r>
            <a:r>
              <a:rPr lang="en-US" sz="2400" dirty="0" err="1"/>
              <a:t>plt.show</a:t>
            </a:r>
            <a:r>
              <a:rPr lang="en-US" sz="2400" dirty="0"/>
              <a:t>())</a:t>
            </a:r>
          </a:p>
          <a:p>
            <a:r>
              <a:rPr lang="en-US" sz="2400" b="1" dirty="0" err="1"/>
              <a:t>plt.show</a:t>
            </a:r>
            <a:r>
              <a:rPr lang="en-US" sz="2400" b="1" dirty="0"/>
              <a:t>()</a:t>
            </a:r>
            <a:r>
              <a:rPr lang="en-US" sz="2400" dirty="0"/>
              <a:t> Show figure</a:t>
            </a:r>
          </a:p>
          <a:p>
            <a:pPr lvl="1"/>
            <a:r>
              <a:rPr lang="en-US" dirty="0"/>
              <a:t>You can put multiple plots in one figure by defining each one before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plt.savefig</a:t>
            </a:r>
            <a:r>
              <a:rPr lang="en-US" dirty="0"/>
              <a:t>()</a:t>
            </a:r>
          </a:p>
          <a:p>
            <a:pPr lvl="1"/>
            <a:endParaRPr lang="en-GB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FFFA7B-8B83-4A09-AE0B-467D2B80D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213" r="1619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87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EBDFEA-4A20-45B5-A083-505CFF5F350C}"/>
              </a:ext>
            </a:extLst>
          </p:cNvPr>
          <p:cNvSpPr txBox="1"/>
          <p:nvPr/>
        </p:nvSpPr>
        <p:spPr>
          <a:xfrm>
            <a:off x="2328549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commons.wikimedia.org/wiki/File:Gtk-save-as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9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B2F4-F8E5-4160-A76C-CA41F467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Multiple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20DD-906D-4BC0-BDF7-B740A19D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b="1" dirty="0" err="1"/>
              <a:t>plt.plot</a:t>
            </a:r>
            <a:r>
              <a:rPr lang="en-GB" b="1" dirty="0"/>
              <a:t>(x_data1, y_data1)</a:t>
            </a:r>
          </a:p>
          <a:p>
            <a:r>
              <a:rPr lang="en-GB" b="1" dirty="0" err="1"/>
              <a:t>plt.plot</a:t>
            </a:r>
            <a:r>
              <a:rPr lang="en-GB" b="1" dirty="0"/>
              <a:t>(x_data2, y_data2)</a:t>
            </a:r>
          </a:p>
          <a:p>
            <a:r>
              <a:rPr lang="en-GB" b="1" dirty="0" err="1"/>
              <a:t>plt.plot</a:t>
            </a:r>
            <a:r>
              <a:rPr lang="en-GB" b="1" dirty="0"/>
              <a:t>(x_data3, y_data3)</a:t>
            </a:r>
          </a:p>
          <a:p>
            <a:endParaRPr lang="en-GB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79FD98A-9A6C-4771-A5F2-E2646071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r="345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9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1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3009</Words>
  <Application>Microsoft Office PowerPoint</Application>
  <PresentationFormat>Widescreen</PresentationFormat>
  <Paragraphs>405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Office Theme</vt:lpstr>
      <vt:lpstr>PowerPoint Presentation</vt:lpstr>
      <vt:lpstr>What?</vt:lpstr>
      <vt:lpstr>Installation</vt:lpstr>
      <vt:lpstr>Plot</vt:lpstr>
      <vt:lpstr>Plots and key arguments</vt:lpstr>
      <vt:lpstr>Optional arguments</vt:lpstr>
      <vt:lpstr>Labeling functions</vt:lpstr>
      <vt:lpstr>Key functions</vt:lpstr>
      <vt:lpstr>Multiple plots</vt:lpstr>
      <vt:lpstr>Axis functions</vt:lpstr>
      <vt:lpstr>Using colormaps</vt:lpstr>
      <vt:lpstr>Examples</vt:lpstr>
      <vt:lpstr>Examples</vt:lpstr>
      <vt:lpstr>Examples</vt:lpstr>
      <vt:lpstr>Examples</vt:lpstr>
      <vt:lpstr>Examples</vt:lpstr>
      <vt:lpstr>Examples</vt:lpstr>
      <vt:lpstr>Multiple Plots</vt:lpstr>
      <vt:lpstr>Scatter plot plt.scatter() (x_data, y_data)</vt:lpstr>
      <vt:lpstr>Bar chart plt.bar()(x_locs, bar_heights, width = int)</vt:lpstr>
      <vt:lpstr>Histogram plt.hist()(data, bins = int) </vt:lpstr>
      <vt:lpstr>Histogram plt.hist()(data, bins = int) </vt:lpstr>
      <vt:lpstr>Pie chart plt.pie() (data, labels = 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Orhan, Zeynep</dc:creator>
  <cp:lastModifiedBy>Orhan, Zeynep</cp:lastModifiedBy>
  <cp:revision>27</cp:revision>
  <dcterms:created xsi:type="dcterms:W3CDTF">2021-09-08T03:42:39Z</dcterms:created>
  <dcterms:modified xsi:type="dcterms:W3CDTF">2022-05-26T13:47:00Z</dcterms:modified>
</cp:coreProperties>
</file>