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  <p:sldId id="488" r:id="rId12"/>
    <p:sldId id="489" r:id="rId13"/>
    <p:sldId id="490" r:id="rId14"/>
    <p:sldId id="491" r:id="rId15"/>
    <p:sldId id="492" r:id="rId16"/>
    <p:sldId id="493" r:id="rId17"/>
    <p:sldId id="494" r:id="rId18"/>
    <p:sldId id="495" r:id="rId19"/>
    <p:sldId id="509" r:id="rId20"/>
    <p:sldId id="496" r:id="rId21"/>
    <p:sldId id="498" r:id="rId22"/>
    <p:sldId id="497" r:id="rId23"/>
    <p:sldId id="499" r:id="rId24"/>
    <p:sldId id="500" r:id="rId25"/>
    <p:sldId id="501" r:id="rId26"/>
    <p:sldId id="502" r:id="rId27"/>
    <p:sldId id="503" r:id="rId28"/>
    <p:sldId id="504" r:id="rId29"/>
    <p:sldId id="505" r:id="rId30"/>
    <p:sldId id="506" r:id="rId31"/>
    <p:sldId id="507" r:id="rId32"/>
    <p:sldId id="508" r:id="rId33"/>
    <p:sldId id="47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3453E0-F7B4-4F6F-AA4E-E230E465D112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67EA96B-5EA6-443D-8E7A-520D98C0075B}">
      <dgm:prSet/>
      <dgm:spPr/>
      <dgm:t>
        <a:bodyPr/>
        <a:lstStyle/>
        <a:p>
          <a:r>
            <a:rPr lang="en-US"/>
            <a:t>A database is information that is set up for </a:t>
          </a:r>
        </a:p>
      </dgm:t>
    </dgm:pt>
    <dgm:pt modelId="{53AF281B-E932-483F-AB22-E36E256E5292}" type="parTrans" cxnId="{3050B826-EB18-4AC5-85EA-FA8DA2EFC4BB}">
      <dgm:prSet/>
      <dgm:spPr/>
      <dgm:t>
        <a:bodyPr/>
        <a:lstStyle/>
        <a:p>
          <a:endParaRPr lang="en-US"/>
        </a:p>
      </dgm:t>
    </dgm:pt>
    <dgm:pt modelId="{67D22C0F-5D2D-4311-AC7E-D4C275CDDA60}" type="sibTrans" cxnId="{3050B826-EB18-4AC5-85EA-FA8DA2EFC4BB}">
      <dgm:prSet/>
      <dgm:spPr/>
      <dgm:t>
        <a:bodyPr/>
        <a:lstStyle/>
        <a:p>
          <a:endParaRPr lang="en-US"/>
        </a:p>
      </dgm:t>
    </dgm:pt>
    <dgm:pt modelId="{05A0A8B6-22A9-4D50-9883-9421F68BA1A4}">
      <dgm:prSet/>
      <dgm:spPr/>
      <dgm:t>
        <a:bodyPr/>
        <a:lstStyle/>
        <a:p>
          <a:r>
            <a:rPr lang="en-US"/>
            <a:t>easy access, </a:t>
          </a:r>
        </a:p>
      </dgm:t>
    </dgm:pt>
    <dgm:pt modelId="{47DFAE5B-114A-472E-B734-490B1A0BD703}" type="parTrans" cxnId="{F503092C-7B58-4C3B-8C19-3B8D7ACD6DE0}">
      <dgm:prSet/>
      <dgm:spPr/>
      <dgm:t>
        <a:bodyPr/>
        <a:lstStyle/>
        <a:p>
          <a:endParaRPr lang="en-US"/>
        </a:p>
      </dgm:t>
    </dgm:pt>
    <dgm:pt modelId="{B0386F1A-2CD6-481B-934B-B5A6482AF6E8}" type="sibTrans" cxnId="{F503092C-7B58-4C3B-8C19-3B8D7ACD6DE0}">
      <dgm:prSet/>
      <dgm:spPr/>
      <dgm:t>
        <a:bodyPr/>
        <a:lstStyle/>
        <a:p>
          <a:endParaRPr lang="en-US"/>
        </a:p>
      </dgm:t>
    </dgm:pt>
    <dgm:pt modelId="{94DCF718-688C-4D26-BA67-C8EC2F4F99B3}">
      <dgm:prSet/>
      <dgm:spPr/>
      <dgm:t>
        <a:bodyPr/>
        <a:lstStyle/>
        <a:p>
          <a:r>
            <a:rPr lang="en-US"/>
            <a:t>management and </a:t>
          </a:r>
        </a:p>
      </dgm:t>
    </dgm:pt>
    <dgm:pt modelId="{C83AFB9A-82D4-4640-B438-753203D0100C}" type="parTrans" cxnId="{66EBD844-9004-43D9-9DA0-CC07DD953E44}">
      <dgm:prSet/>
      <dgm:spPr/>
      <dgm:t>
        <a:bodyPr/>
        <a:lstStyle/>
        <a:p>
          <a:endParaRPr lang="en-US"/>
        </a:p>
      </dgm:t>
    </dgm:pt>
    <dgm:pt modelId="{0C3D4BF2-28A8-4AA6-A8C5-2D389BFEF34F}" type="sibTrans" cxnId="{66EBD844-9004-43D9-9DA0-CC07DD953E44}">
      <dgm:prSet/>
      <dgm:spPr/>
      <dgm:t>
        <a:bodyPr/>
        <a:lstStyle/>
        <a:p>
          <a:endParaRPr lang="en-US"/>
        </a:p>
      </dgm:t>
    </dgm:pt>
    <dgm:pt modelId="{5E05DA28-A9C5-4223-998D-875B3CE4CA80}">
      <dgm:prSet/>
      <dgm:spPr/>
      <dgm:t>
        <a:bodyPr/>
        <a:lstStyle/>
        <a:p>
          <a:r>
            <a:rPr lang="en-US"/>
            <a:t>updating. </a:t>
          </a:r>
        </a:p>
      </dgm:t>
    </dgm:pt>
    <dgm:pt modelId="{212C4FE4-BC5C-4FEC-AAC0-D08A42D54234}" type="parTrans" cxnId="{8287ABFB-1E0B-4723-88F1-D48357E7458D}">
      <dgm:prSet/>
      <dgm:spPr/>
      <dgm:t>
        <a:bodyPr/>
        <a:lstStyle/>
        <a:p>
          <a:endParaRPr lang="en-US"/>
        </a:p>
      </dgm:t>
    </dgm:pt>
    <dgm:pt modelId="{DEA351E5-A354-4A6D-981B-05DCC46360FD}" type="sibTrans" cxnId="{8287ABFB-1E0B-4723-88F1-D48357E7458D}">
      <dgm:prSet/>
      <dgm:spPr/>
      <dgm:t>
        <a:bodyPr/>
        <a:lstStyle/>
        <a:p>
          <a:endParaRPr lang="en-US"/>
        </a:p>
      </dgm:t>
    </dgm:pt>
    <dgm:pt modelId="{0EE2D4B7-A29A-4CD1-8CD4-176228AA335B}">
      <dgm:prSet/>
      <dgm:spPr/>
      <dgm:t>
        <a:bodyPr/>
        <a:lstStyle/>
        <a:p>
          <a:r>
            <a:rPr lang="en-US"/>
            <a:t>Computer databases typically store aggregations of data records or files that contain information, such as </a:t>
          </a:r>
        </a:p>
      </dgm:t>
    </dgm:pt>
    <dgm:pt modelId="{3E079755-7FE8-4694-9D04-C5F3424260BA}" type="parTrans" cxnId="{BE09DFDE-CA45-4618-B6F9-F1E527F2EA6F}">
      <dgm:prSet/>
      <dgm:spPr/>
      <dgm:t>
        <a:bodyPr/>
        <a:lstStyle/>
        <a:p>
          <a:endParaRPr lang="en-US"/>
        </a:p>
      </dgm:t>
    </dgm:pt>
    <dgm:pt modelId="{6EA1C00C-D135-4006-A398-B32F6BFD8FE9}" type="sibTrans" cxnId="{BE09DFDE-CA45-4618-B6F9-F1E527F2EA6F}">
      <dgm:prSet/>
      <dgm:spPr/>
      <dgm:t>
        <a:bodyPr/>
        <a:lstStyle/>
        <a:p>
          <a:endParaRPr lang="en-US"/>
        </a:p>
      </dgm:t>
    </dgm:pt>
    <dgm:pt modelId="{FFB638C5-FC06-46AF-A8A6-ABFF2039864F}">
      <dgm:prSet/>
      <dgm:spPr/>
      <dgm:t>
        <a:bodyPr/>
        <a:lstStyle/>
        <a:p>
          <a:r>
            <a:rPr lang="en-US"/>
            <a:t>sales transactions, </a:t>
          </a:r>
        </a:p>
      </dgm:t>
    </dgm:pt>
    <dgm:pt modelId="{09894534-5BB5-4BD7-B2BF-A9B9B46CFC3E}" type="parTrans" cxnId="{92E877A2-E702-44DC-833A-8EE01A49751B}">
      <dgm:prSet/>
      <dgm:spPr/>
      <dgm:t>
        <a:bodyPr/>
        <a:lstStyle/>
        <a:p>
          <a:endParaRPr lang="en-US"/>
        </a:p>
      </dgm:t>
    </dgm:pt>
    <dgm:pt modelId="{59A54DE8-3B95-4D32-A1D6-007814F0756D}" type="sibTrans" cxnId="{92E877A2-E702-44DC-833A-8EE01A49751B}">
      <dgm:prSet/>
      <dgm:spPr/>
      <dgm:t>
        <a:bodyPr/>
        <a:lstStyle/>
        <a:p>
          <a:endParaRPr lang="en-US"/>
        </a:p>
      </dgm:t>
    </dgm:pt>
    <dgm:pt modelId="{1E12FDAD-CE95-4CE3-8344-F12A725D36C7}">
      <dgm:prSet/>
      <dgm:spPr/>
      <dgm:t>
        <a:bodyPr/>
        <a:lstStyle/>
        <a:p>
          <a:r>
            <a:rPr lang="en-US"/>
            <a:t>customer data, </a:t>
          </a:r>
        </a:p>
      </dgm:t>
    </dgm:pt>
    <dgm:pt modelId="{FFB5EACC-8A99-4FC1-BE69-1953A35B6F06}" type="parTrans" cxnId="{09D9DB8B-A2EE-462B-860A-77D0DA86C7AA}">
      <dgm:prSet/>
      <dgm:spPr/>
      <dgm:t>
        <a:bodyPr/>
        <a:lstStyle/>
        <a:p>
          <a:endParaRPr lang="en-US"/>
        </a:p>
      </dgm:t>
    </dgm:pt>
    <dgm:pt modelId="{23F7B5DA-EA56-498F-B689-949C9473F8DC}" type="sibTrans" cxnId="{09D9DB8B-A2EE-462B-860A-77D0DA86C7AA}">
      <dgm:prSet/>
      <dgm:spPr/>
      <dgm:t>
        <a:bodyPr/>
        <a:lstStyle/>
        <a:p>
          <a:endParaRPr lang="en-US"/>
        </a:p>
      </dgm:t>
    </dgm:pt>
    <dgm:pt modelId="{C046621E-361F-4C0D-957E-D006C53F9155}">
      <dgm:prSet/>
      <dgm:spPr/>
      <dgm:t>
        <a:bodyPr/>
        <a:lstStyle/>
        <a:p>
          <a:r>
            <a:rPr lang="en-US"/>
            <a:t>financials and </a:t>
          </a:r>
        </a:p>
      </dgm:t>
    </dgm:pt>
    <dgm:pt modelId="{514251DA-2618-4F63-BB89-5703CE5466C7}" type="parTrans" cxnId="{E18A53F1-7531-416C-9480-2E687C2FD754}">
      <dgm:prSet/>
      <dgm:spPr/>
      <dgm:t>
        <a:bodyPr/>
        <a:lstStyle/>
        <a:p>
          <a:endParaRPr lang="en-US"/>
        </a:p>
      </dgm:t>
    </dgm:pt>
    <dgm:pt modelId="{AFD9876D-05B3-4EDB-938B-332B5B7443B0}" type="sibTrans" cxnId="{E18A53F1-7531-416C-9480-2E687C2FD754}">
      <dgm:prSet/>
      <dgm:spPr/>
      <dgm:t>
        <a:bodyPr/>
        <a:lstStyle/>
        <a:p>
          <a:endParaRPr lang="en-US"/>
        </a:p>
      </dgm:t>
    </dgm:pt>
    <dgm:pt modelId="{D33A7E8F-219D-4BE3-AE15-03C15741BF11}">
      <dgm:prSet/>
      <dgm:spPr/>
      <dgm:t>
        <a:bodyPr/>
        <a:lstStyle/>
        <a:p>
          <a:r>
            <a:rPr lang="en-US"/>
            <a:t>product information.</a:t>
          </a:r>
        </a:p>
      </dgm:t>
    </dgm:pt>
    <dgm:pt modelId="{82904428-3A61-4157-8288-58AEF0CC0630}" type="parTrans" cxnId="{A8C489C7-B8B0-4075-8109-949A0C10EEAA}">
      <dgm:prSet/>
      <dgm:spPr/>
      <dgm:t>
        <a:bodyPr/>
        <a:lstStyle/>
        <a:p>
          <a:endParaRPr lang="en-US"/>
        </a:p>
      </dgm:t>
    </dgm:pt>
    <dgm:pt modelId="{6B1B6BBC-4B04-4717-82C2-BF18AA92D4E9}" type="sibTrans" cxnId="{A8C489C7-B8B0-4075-8109-949A0C10EEAA}">
      <dgm:prSet/>
      <dgm:spPr/>
      <dgm:t>
        <a:bodyPr/>
        <a:lstStyle/>
        <a:p>
          <a:endParaRPr lang="en-US"/>
        </a:p>
      </dgm:t>
    </dgm:pt>
    <dgm:pt modelId="{D63186E0-F513-4030-99A6-1A53229C8D26}" type="pres">
      <dgm:prSet presAssocID="{793453E0-F7B4-4F6F-AA4E-E230E465D112}" presName="Name0" presStyleCnt="0">
        <dgm:presLayoutVars>
          <dgm:dir/>
          <dgm:animLvl val="lvl"/>
          <dgm:resizeHandles val="exact"/>
        </dgm:presLayoutVars>
      </dgm:prSet>
      <dgm:spPr/>
    </dgm:pt>
    <dgm:pt modelId="{56FADAF7-FCF9-4CF4-954C-046655A19F98}" type="pres">
      <dgm:prSet presAssocID="{067EA96B-5EA6-443D-8E7A-520D98C0075B}" presName="composite" presStyleCnt="0"/>
      <dgm:spPr/>
    </dgm:pt>
    <dgm:pt modelId="{9DC0F130-4873-4ADD-99E4-68593BB31DB0}" type="pres">
      <dgm:prSet presAssocID="{067EA96B-5EA6-443D-8E7A-520D98C0075B}" presName="parTx" presStyleLbl="alignNode1" presStyleIdx="0" presStyleCnt="2" custLinFactNeighborX="-1" custLinFactNeighborY="4288">
        <dgm:presLayoutVars>
          <dgm:chMax val="0"/>
          <dgm:chPref val="0"/>
          <dgm:bulletEnabled val="1"/>
        </dgm:presLayoutVars>
      </dgm:prSet>
      <dgm:spPr/>
    </dgm:pt>
    <dgm:pt modelId="{CD35090F-8BB0-434C-ABC8-60B32021012C}" type="pres">
      <dgm:prSet presAssocID="{067EA96B-5EA6-443D-8E7A-520D98C0075B}" presName="desTx" presStyleLbl="alignAccFollowNode1" presStyleIdx="0" presStyleCnt="2">
        <dgm:presLayoutVars>
          <dgm:bulletEnabled val="1"/>
        </dgm:presLayoutVars>
      </dgm:prSet>
      <dgm:spPr/>
    </dgm:pt>
    <dgm:pt modelId="{A34ADCCE-630C-4DF0-9A94-690BA6F68C3D}" type="pres">
      <dgm:prSet presAssocID="{67D22C0F-5D2D-4311-AC7E-D4C275CDDA60}" presName="space" presStyleCnt="0"/>
      <dgm:spPr/>
    </dgm:pt>
    <dgm:pt modelId="{23375E00-66E3-4AEB-B748-7AC7FCE4218E}" type="pres">
      <dgm:prSet presAssocID="{0EE2D4B7-A29A-4CD1-8CD4-176228AA335B}" presName="composite" presStyleCnt="0"/>
      <dgm:spPr/>
    </dgm:pt>
    <dgm:pt modelId="{A51A44C5-E541-45BD-9F0F-3A2BFB44D75C}" type="pres">
      <dgm:prSet presAssocID="{0EE2D4B7-A29A-4CD1-8CD4-176228AA335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F38001F-380E-4E96-8945-42D52E767892}" type="pres">
      <dgm:prSet presAssocID="{0EE2D4B7-A29A-4CD1-8CD4-176228AA335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050B826-EB18-4AC5-85EA-FA8DA2EFC4BB}" srcId="{793453E0-F7B4-4F6F-AA4E-E230E465D112}" destId="{067EA96B-5EA6-443D-8E7A-520D98C0075B}" srcOrd="0" destOrd="0" parTransId="{53AF281B-E932-483F-AB22-E36E256E5292}" sibTransId="{67D22C0F-5D2D-4311-AC7E-D4C275CDDA60}"/>
    <dgm:cxn modelId="{F503092C-7B58-4C3B-8C19-3B8D7ACD6DE0}" srcId="{067EA96B-5EA6-443D-8E7A-520D98C0075B}" destId="{05A0A8B6-22A9-4D50-9883-9421F68BA1A4}" srcOrd="0" destOrd="0" parTransId="{47DFAE5B-114A-472E-B734-490B1A0BD703}" sibTransId="{B0386F1A-2CD6-481B-934B-B5A6482AF6E8}"/>
    <dgm:cxn modelId="{BF69A944-49DF-49FB-82F9-8AE59DE0E446}" type="presOf" srcId="{1E12FDAD-CE95-4CE3-8344-F12A725D36C7}" destId="{CF38001F-380E-4E96-8945-42D52E767892}" srcOrd="0" destOrd="1" presId="urn:microsoft.com/office/officeart/2005/8/layout/hList1"/>
    <dgm:cxn modelId="{66EBD844-9004-43D9-9DA0-CC07DD953E44}" srcId="{067EA96B-5EA6-443D-8E7A-520D98C0075B}" destId="{94DCF718-688C-4D26-BA67-C8EC2F4F99B3}" srcOrd="1" destOrd="0" parTransId="{C83AFB9A-82D4-4640-B438-753203D0100C}" sibTransId="{0C3D4BF2-28A8-4AA6-A8C5-2D389BFEF34F}"/>
    <dgm:cxn modelId="{013FC46D-C1A3-41CD-90B8-AF22D79376D0}" type="presOf" srcId="{D33A7E8F-219D-4BE3-AE15-03C15741BF11}" destId="{CF38001F-380E-4E96-8945-42D52E767892}" srcOrd="0" destOrd="3" presId="urn:microsoft.com/office/officeart/2005/8/layout/hList1"/>
    <dgm:cxn modelId="{83280F7B-281C-41F2-9B0B-997DFFB37CC3}" type="presOf" srcId="{5E05DA28-A9C5-4223-998D-875B3CE4CA80}" destId="{CD35090F-8BB0-434C-ABC8-60B32021012C}" srcOrd="0" destOrd="2" presId="urn:microsoft.com/office/officeart/2005/8/layout/hList1"/>
    <dgm:cxn modelId="{09D9DB8B-A2EE-462B-860A-77D0DA86C7AA}" srcId="{0EE2D4B7-A29A-4CD1-8CD4-176228AA335B}" destId="{1E12FDAD-CE95-4CE3-8344-F12A725D36C7}" srcOrd="1" destOrd="0" parTransId="{FFB5EACC-8A99-4FC1-BE69-1953A35B6F06}" sibTransId="{23F7B5DA-EA56-498F-B689-949C9473F8DC}"/>
    <dgm:cxn modelId="{2E59EF9D-A08B-4D62-8938-EF3D8EC6631D}" type="presOf" srcId="{94DCF718-688C-4D26-BA67-C8EC2F4F99B3}" destId="{CD35090F-8BB0-434C-ABC8-60B32021012C}" srcOrd="0" destOrd="1" presId="urn:microsoft.com/office/officeart/2005/8/layout/hList1"/>
    <dgm:cxn modelId="{92E877A2-E702-44DC-833A-8EE01A49751B}" srcId="{0EE2D4B7-A29A-4CD1-8CD4-176228AA335B}" destId="{FFB638C5-FC06-46AF-A8A6-ABFF2039864F}" srcOrd="0" destOrd="0" parTransId="{09894534-5BB5-4BD7-B2BF-A9B9B46CFC3E}" sibTransId="{59A54DE8-3B95-4D32-A1D6-007814F0756D}"/>
    <dgm:cxn modelId="{55D91CAB-BE07-437B-9E38-6FC5472B9DB8}" type="presOf" srcId="{C046621E-361F-4C0D-957E-D006C53F9155}" destId="{CF38001F-380E-4E96-8945-42D52E767892}" srcOrd="0" destOrd="2" presId="urn:microsoft.com/office/officeart/2005/8/layout/hList1"/>
    <dgm:cxn modelId="{063550BA-1294-4865-84BA-76C4FA8DD1E8}" type="presOf" srcId="{793453E0-F7B4-4F6F-AA4E-E230E465D112}" destId="{D63186E0-F513-4030-99A6-1A53229C8D26}" srcOrd="0" destOrd="0" presId="urn:microsoft.com/office/officeart/2005/8/layout/hList1"/>
    <dgm:cxn modelId="{6F58A5BB-49DA-470E-8171-D1A785A63DD3}" type="presOf" srcId="{0EE2D4B7-A29A-4CD1-8CD4-176228AA335B}" destId="{A51A44C5-E541-45BD-9F0F-3A2BFB44D75C}" srcOrd="0" destOrd="0" presId="urn:microsoft.com/office/officeart/2005/8/layout/hList1"/>
    <dgm:cxn modelId="{A8C489C7-B8B0-4075-8109-949A0C10EEAA}" srcId="{0EE2D4B7-A29A-4CD1-8CD4-176228AA335B}" destId="{D33A7E8F-219D-4BE3-AE15-03C15741BF11}" srcOrd="3" destOrd="0" parTransId="{82904428-3A61-4157-8288-58AEF0CC0630}" sibTransId="{6B1B6BBC-4B04-4717-82C2-BF18AA92D4E9}"/>
    <dgm:cxn modelId="{3E5ED0D1-5E8E-4059-93A9-A63AC6FCC942}" type="presOf" srcId="{05A0A8B6-22A9-4D50-9883-9421F68BA1A4}" destId="{CD35090F-8BB0-434C-ABC8-60B32021012C}" srcOrd="0" destOrd="0" presId="urn:microsoft.com/office/officeart/2005/8/layout/hList1"/>
    <dgm:cxn modelId="{BE09DFDE-CA45-4618-B6F9-F1E527F2EA6F}" srcId="{793453E0-F7B4-4F6F-AA4E-E230E465D112}" destId="{0EE2D4B7-A29A-4CD1-8CD4-176228AA335B}" srcOrd="1" destOrd="0" parTransId="{3E079755-7FE8-4694-9D04-C5F3424260BA}" sibTransId="{6EA1C00C-D135-4006-A398-B32F6BFD8FE9}"/>
    <dgm:cxn modelId="{EB8712E3-6116-4DBE-A128-294E73A8C904}" type="presOf" srcId="{067EA96B-5EA6-443D-8E7A-520D98C0075B}" destId="{9DC0F130-4873-4ADD-99E4-68593BB31DB0}" srcOrd="0" destOrd="0" presId="urn:microsoft.com/office/officeart/2005/8/layout/hList1"/>
    <dgm:cxn modelId="{E18A53F1-7531-416C-9480-2E687C2FD754}" srcId="{0EE2D4B7-A29A-4CD1-8CD4-176228AA335B}" destId="{C046621E-361F-4C0D-957E-D006C53F9155}" srcOrd="2" destOrd="0" parTransId="{514251DA-2618-4F63-BB89-5703CE5466C7}" sibTransId="{AFD9876D-05B3-4EDB-938B-332B5B7443B0}"/>
    <dgm:cxn modelId="{8287ABFB-1E0B-4723-88F1-D48357E7458D}" srcId="{067EA96B-5EA6-443D-8E7A-520D98C0075B}" destId="{5E05DA28-A9C5-4223-998D-875B3CE4CA80}" srcOrd="2" destOrd="0" parTransId="{212C4FE4-BC5C-4FEC-AAC0-D08A42D54234}" sibTransId="{DEA351E5-A354-4A6D-981B-05DCC46360FD}"/>
    <dgm:cxn modelId="{EC4782FC-FB22-4061-A96A-5B8F38465722}" type="presOf" srcId="{FFB638C5-FC06-46AF-A8A6-ABFF2039864F}" destId="{CF38001F-380E-4E96-8945-42D52E767892}" srcOrd="0" destOrd="0" presId="urn:microsoft.com/office/officeart/2005/8/layout/hList1"/>
    <dgm:cxn modelId="{D92E0A71-97C6-4BAE-B6BB-E4BFF42DBD1A}" type="presParOf" srcId="{D63186E0-F513-4030-99A6-1A53229C8D26}" destId="{56FADAF7-FCF9-4CF4-954C-046655A19F98}" srcOrd="0" destOrd="0" presId="urn:microsoft.com/office/officeart/2005/8/layout/hList1"/>
    <dgm:cxn modelId="{A9AB432B-6405-4618-A337-281C6E85FE2E}" type="presParOf" srcId="{56FADAF7-FCF9-4CF4-954C-046655A19F98}" destId="{9DC0F130-4873-4ADD-99E4-68593BB31DB0}" srcOrd="0" destOrd="0" presId="urn:microsoft.com/office/officeart/2005/8/layout/hList1"/>
    <dgm:cxn modelId="{B48A01C1-B535-4D48-8F0B-037ED9E24A22}" type="presParOf" srcId="{56FADAF7-FCF9-4CF4-954C-046655A19F98}" destId="{CD35090F-8BB0-434C-ABC8-60B32021012C}" srcOrd="1" destOrd="0" presId="urn:microsoft.com/office/officeart/2005/8/layout/hList1"/>
    <dgm:cxn modelId="{C9A059F1-2166-4E08-9471-A73B3AB509A5}" type="presParOf" srcId="{D63186E0-F513-4030-99A6-1A53229C8D26}" destId="{A34ADCCE-630C-4DF0-9A94-690BA6F68C3D}" srcOrd="1" destOrd="0" presId="urn:microsoft.com/office/officeart/2005/8/layout/hList1"/>
    <dgm:cxn modelId="{D4CB8377-0C1D-4514-8394-AC0F8E64D0B1}" type="presParOf" srcId="{D63186E0-F513-4030-99A6-1A53229C8D26}" destId="{23375E00-66E3-4AEB-B748-7AC7FCE4218E}" srcOrd="2" destOrd="0" presId="urn:microsoft.com/office/officeart/2005/8/layout/hList1"/>
    <dgm:cxn modelId="{1B5C31B6-EE1B-4953-816F-0FB564E0AD09}" type="presParOf" srcId="{23375E00-66E3-4AEB-B748-7AC7FCE4218E}" destId="{A51A44C5-E541-45BD-9F0F-3A2BFB44D75C}" srcOrd="0" destOrd="0" presId="urn:microsoft.com/office/officeart/2005/8/layout/hList1"/>
    <dgm:cxn modelId="{AA686634-B466-4C22-AEA6-452D5F53445F}" type="presParOf" srcId="{23375E00-66E3-4AEB-B748-7AC7FCE4218E}" destId="{CF38001F-380E-4E96-8945-42D52E76789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F0A3E7-521A-4601-B51E-5FA348DFD22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EE6ABCD-CE9E-4E00-8954-E525DE7ECA63}">
      <dgm:prSet/>
      <dgm:spPr/>
      <dgm:t>
        <a:bodyPr/>
        <a:lstStyle/>
        <a:p>
          <a:r>
            <a:rPr lang="en-US"/>
            <a:t>Relational</a:t>
          </a:r>
        </a:p>
      </dgm:t>
    </dgm:pt>
    <dgm:pt modelId="{27623DE7-D874-4A63-8BE6-5DB829F628C2}" type="parTrans" cxnId="{54FFA328-64E2-44DC-AE48-10F936D18B64}">
      <dgm:prSet/>
      <dgm:spPr/>
      <dgm:t>
        <a:bodyPr/>
        <a:lstStyle/>
        <a:p>
          <a:endParaRPr lang="en-US"/>
        </a:p>
      </dgm:t>
    </dgm:pt>
    <dgm:pt modelId="{D6297A10-D665-437B-A459-2058636F57BF}" type="sibTrans" cxnId="{54FFA328-64E2-44DC-AE48-10F936D18B64}">
      <dgm:prSet/>
      <dgm:spPr/>
      <dgm:t>
        <a:bodyPr/>
        <a:lstStyle/>
        <a:p>
          <a:endParaRPr lang="en-US"/>
        </a:p>
      </dgm:t>
    </dgm:pt>
    <dgm:pt modelId="{439A9287-4E4D-4352-BFF2-D1117CA88E21}">
      <dgm:prSet/>
      <dgm:spPr/>
      <dgm:t>
        <a:bodyPr/>
        <a:lstStyle/>
        <a:p>
          <a:r>
            <a:rPr lang="en-US"/>
            <a:t>Distributed</a:t>
          </a:r>
        </a:p>
      </dgm:t>
    </dgm:pt>
    <dgm:pt modelId="{A9F6AB1B-877E-44EF-8ECC-30577E393AD0}" type="parTrans" cxnId="{669FC115-99B9-45DB-A103-E21B0F777F16}">
      <dgm:prSet/>
      <dgm:spPr/>
      <dgm:t>
        <a:bodyPr/>
        <a:lstStyle/>
        <a:p>
          <a:endParaRPr lang="en-US"/>
        </a:p>
      </dgm:t>
    </dgm:pt>
    <dgm:pt modelId="{60396468-C2EE-4549-B59A-D604F16E0D16}" type="sibTrans" cxnId="{669FC115-99B9-45DB-A103-E21B0F777F16}">
      <dgm:prSet/>
      <dgm:spPr/>
      <dgm:t>
        <a:bodyPr/>
        <a:lstStyle/>
        <a:p>
          <a:endParaRPr lang="en-US"/>
        </a:p>
      </dgm:t>
    </dgm:pt>
    <dgm:pt modelId="{FEB771E8-7A40-4182-A320-940476BFB3F7}">
      <dgm:prSet/>
      <dgm:spPr/>
      <dgm:t>
        <a:bodyPr/>
        <a:lstStyle/>
        <a:p>
          <a:r>
            <a:rPr lang="en-US"/>
            <a:t>Cloud</a:t>
          </a:r>
        </a:p>
      </dgm:t>
    </dgm:pt>
    <dgm:pt modelId="{9A68B43D-DEAD-4909-97E9-7F72ABB257EA}" type="parTrans" cxnId="{B73E2CC8-0C9B-451A-8DB3-589A481969AB}">
      <dgm:prSet/>
      <dgm:spPr/>
      <dgm:t>
        <a:bodyPr/>
        <a:lstStyle/>
        <a:p>
          <a:endParaRPr lang="en-US"/>
        </a:p>
      </dgm:t>
    </dgm:pt>
    <dgm:pt modelId="{7BAEF203-D754-4453-8879-96B59015BC0E}" type="sibTrans" cxnId="{B73E2CC8-0C9B-451A-8DB3-589A481969AB}">
      <dgm:prSet/>
      <dgm:spPr/>
      <dgm:t>
        <a:bodyPr/>
        <a:lstStyle/>
        <a:p>
          <a:endParaRPr lang="en-US"/>
        </a:p>
      </dgm:t>
    </dgm:pt>
    <dgm:pt modelId="{33575A51-4A83-43A2-B136-9FA2A62CB1F9}">
      <dgm:prSet/>
      <dgm:spPr/>
      <dgm:t>
        <a:bodyPr/>
        <a:lstStyle/>
        <a:p>
          <a:r>
            <a:rPr lang="en-US"/>
            <a:t>NoSQL</a:t>
          </a:r>
        </a:p>
      </dgm:t>
    </dgm:pt>
    <dgm:pt modelId="{06464A06-A873-44A6-A52F-D5A7FEFA8447}" type="parTrans" cxnId="{D39A84A9-BDEE-492F-905C-97A3D32D0A18}">
      <dgm:prSet/>
      <dgm:spPr/>
      <dgm:t>
        <a:bodyPr/>
        <a:lstStyle/>
        <a:p>
          <a:endParaRPr lang="en-US"/>
        </a:p>
      </dgm:t>
    </dgm:pt>
    <dgm:pt modelId="{ED9D9309-7D73-4E1B-BFBE-B92043F21ED9}" type="sibTrans" cxnId="{D39A84A9-BDEE-492F-905C-97A3D32D0A18}">
      <dgm:prSet/>
      <dgm:spPr/>
      <dgm:t>
        <a:bodyPr/>
        <a:lstStyle/>
        <a:p>
          <a:endParaRPr lang="en-US"/>
        </a:p>
      </dgm:t>
    </dgm:pt>
    <dgm:pt modelId="{3C16F4FC-F67D-4B51-971B-7D08DC70499D}">
      <dgm:prSet/>
      <dgm:spPr/>
      <dgm:t>
        <a:bodyPr/>
        <a:lstStyle/>
        <a:p>
          <a:r>
            <a:rPr lang="en-US"/>
            <a:t>Object-oriented </a:t>
          </a:r>
        </a:p>
      </dgm:t>
    </dgm:pt>
    <dgm:pt modelId="{8912958F-9789-40A0-BC4B-FDAD3DF947A6}" type="parTrans" cxnId="{A2DDC786-DDE8-4225-82E0-E1A9B9AEF6A0}">
      <dgm:prSet/>
      <dgm:spPr/>
      <dgm:t>
        <a:bodyPr/>
        <a:lstStyle/>
        <a:p>
          <a:endParaRPr lang="en-US"/>
        </a:p>
      </dgm:t>
    </dgm:pt>
    <dgm:pt modelId="{A938710B-7ADE-487F-863D-9D5B7FDEBFB5}" type="sibTrans" cxnId="{A2DDC786-DDE8-4225-82E0-E1A9B9AEF6A0}">
      <dgm:prSet/>
      <dgm:spPr/>
      <dgm:t>
        <a:bodyPr/>
        <a:lstStyle/>
        <a:p>
          <a:endParaRPr lang="en-US"/>
        </a:p>
      </dgm:t>
    </dgm:pt>
    <dgm:pt modelId="{2ACA8B6C-6E5E-4EAD-917B-207EA0CDA894}">
      <dgm:prSet/>
      <dgm:spPr/>
      <dgm:t>
        <a:bodyPr/>
        <a:lstStyle/>
        <a:p>
          <a:r>
            <a:rPr lang="en-US"/>
            <a:t>Graph</a:t>
          </a:r>
        </a:p>
      </dgm:t>
    </dgm:pt>
    <dgm:pt modelId="{6256F484-86B0-4FBE-AE7E-6E429F92E88A}" type="parTrans" cxnId="{507795F6-2703-4DA4-8208-8338F65D8988}">
      <dgm:prSet/>
      <dgm:spPr/>
      <dgm:t>
        <a:bodyPr/>
        <a:lstStyle/>
        <a:p>
          <a:endParaRPr lang="en-US"/>
        </a:p>
      </dgm:t>
    </dgm:pt>
    <dgm:pt modelId="{231D4A53-B0C5-405F-8B8F-F95CE06E370E}" type="sibTrans" cxnId="{507795F6-2703-4DA4-8208-8338F65D8988}">
      <dgm:prSet/>
      <dgm:spPr/>
      <dgm:t>
        <a:bodyPr/>
        <a:lstStyle/>
        <a:p>
          <a:endParaRPr lang="en-US"/>
        </a:p>
      </dgm:t>
    </dgm:pt>
    <dgm:pt modelId="{D1545CB8-7AD7-4CEC-BD6C-02188674781F}" type="pres">
      <dgm:prSet presAssocID="{47F0A3E7-521A-4601-B51E-5FA348DFD228}" presName="diagram" presStyleCnt="0">
        <dgm:presLayoutVars>
          <dgm:dir/>
          <dgm:resizeHandles val="exact"/>
        </dgm:presLayoutVars>
      </dgm:prSet>
      <dgm:spPr/>
    </dgm:pt>
    <dgm:pt modelId="{9FCDBAD4-0EA8-4439-9402-C0B08350E16C}" type="pres">
      <dgm:prSet presAssocID="{6EE6ABCD-CE9E-4E00-8954-E525DE7ECA63}" presName="node" presStyleLbl="node1" presStyleIdx="0" presStyleCnt="6">
        <dgm:presLayoutVars>
          <dgm:bulletEnabled val="1"/>
        </dgm:presLayoutVars>
      </dgm:prSet>
      <dgm:spPr/>
    </dgm:pt>
    <dgm:pt modelId="{464A972C-624E-4927-A29E-A77A35F49A78}" type="pres">
      <dgm:prSet presAssocID="{D6297A10-D665-437B-A459-2058636F57BF}" presName="sibTrans" presStyleCnt="0"/>
      <dgm:spPr/>
    </dgm:pt>
    <dgm:pt modelId="{D340CD35-70D4-45F8-9CBA-52ADDA75E883}" type="pres">
      <dgm:prSet presAssocID="{439A9287-4E4D-4352-BFF2-D1117CA88E21}" presName="node" presStyleLbl="node1" presStyleIdx="1" presStyleCnt="6">
        <dgm:presLayoutVars>
          <dgm:bulletEnabled val="1"/>
        </dgm:presLayoutVars>
      </dgm:prSet>
      <dgm:spPr/>
    </dgm:pt>
    <dgm:pt modelId="{B2ACC932-72A0-4354-9967-25AFC84FDDE2}" type="pres">
      <dgm:prSet presAssocID="{60396468-C2EE-4549-B59A-D604F16E0D16}" presName="sibTrans" presStyleCnt="0"/>
      <dgm:spPr/>
    </dgm:pt>
    <dgm:pt modelId="{FEBE3551-9BEF-4C73-9AAB-92977B2E441C}" type="pres">
      <dgm:prSet presAssocID="{FEB771E8-7A40-4182-A320-940476BFB3F7}" presName="node" presStyleLbl="node1" presStyleIdx="2" presStyleCnt="6">
        <dgm:presLayoutVars>
          <dgm:bulletEnabled val="1"/>
        </dgm:presLayoutVars>
      </dgm:prSet>
      <dgm:spPr/>
    </dgm:pt>
    <dgm:pt modelId="{BB7CB521-E098-4D6E-B8B2-69ADCDC51B5B}" type="pres">
      <dgm:prSet presAssocID="{7BAEF203-D754-4453-8879-96B59015BC0E}" presName="sibTrans" presStyleCnt="0"/>
      <dgm:spPr/>
    </dgm:pt>
    <dgm:pt modelId="{AF7E10C9-FF2C-4B27-81A5-979F88E5008E}" type="pres">
      <dgm:prSet presAssocID="{33575A51-4A83-43A2-B136-9FA2A62CB1F9}" presName="node" presStyleLbl="node1" presStyleIdx="3" presStyleCnt="6">
        <dgm:presLayoutVars>
          <dgm:bulletEnabled val="1"/>
        </dgm:presLayoutVars>
      </dgm:prSet>
      <dgm:spPr/>
    </dgm:pt>
    <dgm:pt modelId="{A0B462A7-426C-4E3F-A632-A38F2E77B724}" type="pres">
      <dgm:prSet presAssocID="{ED9D9309-7D73-4E1B-BFBE-B92043F21ED9}" presName="sibTrans" presStyleCnt="0"/>
      <dgm:spPr/>
    </dgm:pt>
    <dgm:pt modelId="{5D0DF13C-A194-42A7-988E-9F1AA9483333}" type="pres">
      <dgm:prSet presAssocID="{3C16F4FC-F67D-4B51-971B-7D08DC70499D}" presName="node" presStyleLbl="node1" presStyleIdx="4" presStyleCnt="6">
        <dgm:presLayoutVars>
          <dgm:bulletEnabled val="1"/>
        </dgm:presLayoutVars>
      </dgm:prSet>
      <dgm:spPr/>
    </dgm:pt>
    <dgm:pt modelId="{79BF541C-DB1B-4DEF-AB07-84E74962A86B}" type="pres">
      <dgm:prSet presAssocID="{A938710B-7ADE-487F-863D-9D5B7FDEBFB5}" presName="sibTrans" presStyleCnt="0"/>
      <dgm:spPr/>
    </dgm:pt>
    <dgm:pt modelId="{1F507EED-927C-4EDA-B5A1-74090AA676AF}" type="pres">
      <dgm:prSet presAssocID="{2ACA8B6C-6E5E-4EAD-917B-207EA0CDA894}" presName="node" presStyleLbl="node1" presStyleIdx="5" presStyleCnt="6">
        <dgm:presLayoutVars>
          <dgm:bulletEnabled val="1"/>
        </dgm:presLayoutVars>
      </dgm:prSet>
      <dgm:spPr/>
    </dgm:pt>
  </dgm:ptLst>
  <dgm:cxnLst>
    <dgm:cxn modelId="{669FC115-99B9-45DB-A103-E21B0F777F16}" srcId="{47F0A3E7-521A-4601-B51E-5FA348DFD228}" destId="{439A9287-4E4D-4352-BFF2-D1117CA88E21}" srcOrd="1" destOrd="0" parTransId="{A9F6AB1B-877E-44EF-8ECC-30577E393AD0}" sibTransId="{60396468-C2EE-4549-B59A-D604F16E0D16}"/>
    <dgm:cxn modelId="{802B571B-731D-41F2-AAED-0C04FF2B1D64}" type="presOf" srcId="{439A9287-4E4D-4352-BFF2-D1117CA88E21}" destId="{D340CD35-70D4-45F8-9CBA-52ADDA75E883}" srcOrd="0" destOrd="0" presId="urn:microsoft.com/office/officeart/2005/8/layout/default"/>
    <dgm:cxn modelId="{DF57FF1D-4425-4305-9839-AB6B214D28C8}" type="presOf" srcId="{3C16F4FC-F67D-4B51-971B-7D08DC70499D}" destId="{5D0DF13C-A194-42A7-988E-9F1AA9483333}" srcOrd="0" destOrd="0" presId="urn:microsoft.com/office/officeart/2005/8/layout/default"/>
    <dgm:cxn modelId="{54FFA328-64E2-44DC-AE48-10F936D18B64}" srcId="{47F0A3E7-521A-4601-B51E-5FA348DFD228}" destId="{6EE6ABCD-CE9E-4E00-8954-E525DE7ECA63}" srcOrd="0" destOrd="0" parTransId="{27623DE7-D874-4A63-8BE6-5DB829F628C2}" sibTransId="{D6297A10-D665-437B-A459-2058636F57BF}"/>
    <dgm:cxn modelId="{D993A134-DB17-42DE-A169-31315325F487}" type="presOf" srcId="{FEB771E8-7A40-4182-A320-940476BFB3F7}" destId="{FEBE3551-9BEF-4C73-9AAB-92977B2E441C}" srcOrd="0" destOrd="0" presId="urn:microsoft.com/office/officeart/2005/8/layout/default"/>
    <dgm:cxn modelId="{AA1B193D-FA4C-4FEB-83E5-836AC60315B7}" type="presOf" srcId="{2ACA8B6C-6E5E-4EAD-917B-207EA0CDA894}" destId="{1F507EED-927C-4EDA-B5A1-74090AA676AF}" srcOrd="0" destOrd="0" presId="urn:microsoft.com/office/officeart/2005/8/layout/default"/>
    <dgm:cxn modelId="{8B431C52-A9F8-4270-8AF5-1A12549AD0EC}" type="presOf" srcId="{6EE6ABCD-CE9E-4E00-8954-E525DE7ECA63}" destId="{9FCDBAD4-0EA8-4439-9402-C0B08350E16C}" srcOrd="0" destOrd="0" presId="urn:microsoft.com/office/officeart/2005/8/layout/default"/>
    <dgm:cxn modelId="{A2DDC786-DDE8-4225-82E0-E1A9B9AEF6A0}" srcId="{47F0A3E7-521A-4601-B51E-5FA348DFD228}" destId="{3C16F4FC-F67D-4B51-971B-7D08DC70499D}" srcOrd="4" destOrd="0" parTransId="{8912958F-9789-40A0-BC4B-FDAD3DF947A6}" sibTransId="{A938710B-7ADE-487F-863D-9D5B7FDEBFB5}"/>
    <dgm:cxn modelId="{CD661897-589B-44E7-A8AE-B06B47098A25}" type="presOf" srcId="{33575A51-4A83-43A2-B136-9FA2A62CB1F9}" destId="{AF7E10C9-FF2C-4B27-81A5-979F88E5008E}" srcOrd="0" destOrd="0" presId="urn:microsoft.com/office/officeart/2005/8/layout/default"/>
    <dgm:cxn modelId="{D39A84A9-BDEE-492F-905C-97A3D32D0A18}" srcId="{47F0A3E7-521A-4601-B51E-5FA348DFD228}" destId="{33575A51-4A83-43A2-B136-9FA2A62CB1F9}" srcOrd="3" destOrd="0" parTransId="{06464A06-A873-44A6-A52F-D5A7FEFA8447}" sibTransId="{ED9D9309-7D73-4E1B-BFBE-B92043F21ED9}"/>
    <dgm:cxn modelId="{B73E2CC8-0C9B-451A-8DB3-589A481969AB}" srcId="{47F0A3E7-521A-4601-B51E-5FA348DFD228}" destId="{FEB771E8-7A40-4182-A320-940476BFB3F7}" srcOrd="2" destOrd="0" parTransId="{9A68B43D-DEAD-4909-97E9-7F72ABB257EA}" sibTransId="{7BAEF203-D754-4453-8879-96B59015BC0E}"/>
    <dgm:cxn modelId="{C6E367DA-FBF5-43E8-8175-1BBB9DA72357}" type="presOf" srcId="{47F0A3E7-521A-4601-B51E-5FA348DFD228}" destId="{D1545CB8-7AD7-4CEC-BD6C-02188674781F}" srcOrd="0" destOrd="0" presId="urn:microsoft.com/office/officeart/2005/8/layout/default"/>
    <dgm:cxn modelId="{507795F6-2703-4DA4-8208-8338F65D8988}" srcId="{47F0A3E7-521A-4601-B51E-5FA348DFD228}" destId="{2ACA8B6C-6E5E-4EAD-917B-207EA0CDA894}" srcOrd="5" destOrd="0" parTransId="{6256F484-86B0-4FBE-AE7E-6E429F92E88A}" sibTransId="{231D4A53-B0C5-405F-8B8F-F95CE06E370E}"/>
    <dgm:cxn modelId="{7AEB159A-531A-4979-A73F-42D144FB06C6}" type="presParOf" srcId="{D1545CB8-7AD7-4CEC-BD6C-02188674781F}" destId="{9FCDBAD4-0EA8-4439-9402-C0B08350E16C}" srcOrd="0" destOrd="0" presId="urn:microsoft.com/office/officeart/2005/8/layout/default"/>
    <dgm:cxn modelId="{0B59002E-B944-4801-A1B0-17C129EACC77}" type="presParOf" srcId="{D1545CB8-7AD7-4CEC-BD6C-02188674781F}" destId="{464A972C-624E-4927-A29E-A77A35F49A78}" srcOrd="1" destOrd="0" presId="urn:microsoft.com/office/officeart/2005/8/layout/default"/>
    <dgm:cxn modelId="{6FBDE33A-B376-461C-B803-AEA296C0C419}" type="presParOf" srcId="{D1545CB8-7AD7-4CEC-BD6C-02188674781F}" destId="{D340CD35-70D4-45F8-9CBA-52ADDA75E883}" srcOrd="2" destOrd="0" presId="urn:microsoft.com/office/officeart/2005/8/layout/default"/>
    <dgm:cxn modelId="{2E882C34-E2D4-4254-A8F2-C1158F0A9695}" type="presParOf" srcId="{D1545CB8-7AD7-4CEC-BD6C-02188674781F}" destId="{B2ACC932-72A0-4354-9967-25AFC84FDDE2}" srcOrd="3" destOrd="0" presId="urn:microsoft.com/office/officeart/2005/8/layout/default"/>
    <dgm:cxn modelId="{0E83CDB7-EB62-41BF-9957-1F64D3B867A3}" type="presParOf" srcId="{D1545CB8-7AD7-4CEC-BD6C-02188674781F}" destId="{FEBE3551-9BEF-4C73-9AAB-92977B2E441C}" srcOrd="4" destOrd="0" presId="urn:microsoft.com/office/officeart/2005/8/layout/default"/>
    <dgm:cxn modelId="{3E2DCDC9-41CE-4F4F-A202-CA71CAEC0DD4}" type="presParOf" srcId="{D1545CB8-7AD7-4CEC-BD6C-02188674781F}" destId="{BB7CB521-E098-4D6E-B8B2-69ADCDC51B5B}" srcOrd="5" destOrd="0" presId="urn:microsoft.com/office/officeart/2005/8/layout/default"/>
    <dgm:cxn modelId="{1C51CAF3-8B1C-4CD6-8D8B-5384864C3070}" type="presParOf" srcId="{D1545CB8-7AD7-4CEC-BD6C-02188674781F}" destId="{AF7E10C9-FF2C-4B27-81A5-979F88E5008E}" srcOrd="6" destOrd="0" presId="urn:microsoft.com/office/officeart/2005/8/layout/default"/>
    <dgm:cxn modelId="{1D68985D-462D-401A-AFB0-6A2349990BA7}" type="presParOf" srcId="{D1545CB8-7AD7-4CEC-BD6C-02188674781F}" destId="{A0B462A7-426C-4E3F-A632-A38F2E77B724}" srcOrd="7" destOrd="0" presId="urn:microsoft.com/office/officeart/2005/8/layout/default"/>
    <dgm:cxn modelId="{B73DACA1-6441-45C9-AE9E-7CCB7B2929BC}" type="presParOf" srcId="{D1545CB8-7AD7-4CEC-BD6C-02188674781F}" destId="{5D0DF13C-A194-42A7-988E-9F1AA9483333}" srcOrd="8" destOrd="0" presId="urn:microsoft.com/office/officeart/2005/8/layout/default"/>
    <dgm:cxn modelId="{4E661DD3-F9DC-44A9-836B-EB34C9575560}" type="presParOf" srcId="{D1545CB8-7AD7-4CEC-BD6C-02188674781F}" destId="{79BF541C-DB1B-4DEF-AB07-84E74962A86B}" srcOrd="9" destOrd="0" presId="urn:microsoft.com/office/officeart/2005/8/layout/default"/>
    <dgm:cxn modelId="{05CBEA16-A3EA-4D19-803F-6136B0760C7B}" type="presParOf" srcId="{D1545CB8-7AD7-4CEC-BD6C-02188674781F}" destId="{1F507EED-927C-4EDA-B5A1-74090AA676A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8A6D55-8D84-45BF-98F9-9CF8BB7B18CC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2CE894A-F0C1-4DD0-8E54-80AE6D707B8E}">
      <dgm:prSet custT="1"/>
      <dgm:spPr/>
      <dgm:t>
        <a:bodyPr/>
        <a:lstStyle/>
        <a:p>
          <a:r>
            <a:rPr lang="en-US" sz="2000"/>
            <a:t>Execute</a:t>
          </a:r>
        </a:p>
      </dgm:t>
    </dgm:pt>
    <dgm:pt modelId="{7C637756-024E-434E-816A-FF7965E797EE}" type="parTrans" cxnId="{89A28DB2-9A77-4117-AD18-95214CC6E796}">
      <dgm:prSet/>
      <dgm:spPr/>
      <dgm:t>
        <a:bodyPr/>
        <a:lstStyle/>
        <a:p>
          <a:endParaRPr lang="en-US" sz="2800"/>
        </a:p>
      </dgm:t>
    </dgm:pt>
    <dgm:pt modelId="{B9C7E2C7-9A0C-4A88-9C39-9A8F60398F7F}" type="sibTrans" cxnId="{89A28DB2-9A77-4117-AD18-95214CC6E796}">
      <dgm:prSet/>
      <dgm:spPr/>
      <dgm:t>
        <a:bodyPr/>
        <a:lstStyle/>
        <a:p>
          <a:endParaRPr lang="en-US" sz="2800"/>
        </a:p>
      </dgm:t>
    </dgm:pt>
    <dgm:pt modelId="{8D9BB0F0-2301-47ED-8642-0BB9D1ED1B63}">
      <dgm:prSet custT="1"/>
      <dgm:spPr/>
      <dgm:t>
        <a:bodyPr/>
        <a:lstStyle/>
        <a:p>
          <a:r>
            <a:rPr lang="en-US" sz="1600"/>
            <a:t>SQL can execute queries against a database</a:t>
          </a:r>
        </a:p>
      </dgm:t>
    </dgm:pt>
    <dgm:pt modelId="{9E827FCE-BF2F-4E42-9236-346D4ECC3034}" type="parTrans" cxnId="{FC07002E-8D08-45ED-BFB2-1038F5DBDD92}">
      <dgm:prSet/>
      <dgm:spPr/>
      <dgm:t>
        <a:bodyPr/>
        <a:lstStyle/>
        <a:p>
          <a:endParaRPr lang="en-US" sz="2800"/>
        </a:p>
      </dgm:t>
    </dgm:pt>
    <dgm:pt modelId="{CA95FD90-0E06-4D40-99FD-8017D78E7D60}" type="sibTrans" cxnId="{FC07002E-8D08-45ED-BFB2-1038F5DBDD92}">
      <dgm:prSet/>
      <dgm:spPr/>
      <dgm:t>
        <a:bodyPr/>
        <a:lstStyle/>
        <a:p>
          <a:endParaRPr lang="en-US" sz="2800"/>
        </a:p>
      </dgm:t>
    </dgm:pt>
    <dgm:pt modelId="{F6340A37-09E3-4689-B805-6F476AD5EA16}">
      <dgm:prSet custT="1"/>
      <dgm:spPr/>
      <dgm:t>
        <a:bodyPr/>
        <a:lstStyle/>
        <a:p>
          <a:r>
            <a:rPr lang="en-US" sz="2000"/>
            <a:t>Retrieve</a:t>
          </a:r>
        </a:p>
      </dgm:t>
    </dgm:pt>
    <dgm:pt modelId="{41E1DC12-D37D-400C-8E3F-959302E91C0D}" type="parTrans" cxnId="{C7AA3B25-9A09-4A66-8C0C-0FC566063739}">
      <dgm:prSet/>
      <dgm:spPr/>
      <dgm:t>
        <a:bodyPr/>
        <a:lstStyle/>
        <a:p>
          <a:endParaRPr lang="en-US" sz="2800"/>
        </a:p>
      </dgm:t>
    </dgm:pt>
    <dgm:pt modelId="{C0ED3F5A-A561-472F-B220-F115128E4C0F}" type="sibTrans" cxnId="{C7AA3B25-9A09-4A66-8C0C-0FC566063739}">
      <dgm:prSet/>
      <dgm:spPr/>
      <dgm:t>
        <a:bodyPr/>
        <a:lstStyle/>
        <a:p>
          <a:endParaRPr lang="en-US" sz="2800"/>
        </a:p>
      </dgm:t>
    </dgm:pt>
    <dgm:pt modelId="{EAA61633-9FC3-4665-87CF-CB4CC762F873}">
      <dgm:prSet custT="1"/>
      <dgm:spPr/>
      <dgm:t>
        <a:bodyPr/>
        <a:lstStyle/>
        <a:p>
          <a:r>
            <a:rPr lang="en-US" sz="1600"/>
            <a:t>SQL can retrieve data from a database</a:t>
          </a:r>
        </a:p>
      </dgm:t>
    </dgm:pt>
    <dgm:pt modelId="{D0CBB5F6-DAC8-469A-ADC4-CA08C961FCBB}" type="parTrans" cxnId="{C14A6937-94FA-4FC9-890D-E008C0DA886E}">
      <dgm:prSet/>
      <dgm:spPr/>
      <dgm:t>
        <a:bodyPr/>
        <a:lstStyle/>
        <a:p>
          <a:endParaRPr lang="en-US" sz="2800"/>
        </a:p>
      </dgm:t>
    </dgm:pt>
    <dgm:pt modelId="{27CE5ED2-1A7E-4AE3-9579-E5842544FDDE}" type="sibTrans" cxnId="{C14A6937-94FA-4FC9-890D-E008C0DA886E}">
      <dgm:prSet/>
      <dgm:spPr/>
      <dgm:t>
        <a:bodyPr/>
        <a:lstStyle/>
        <a:p>
          <a:endParaRPr lang="en-US" sz="2800"/>
        </a:p>
      </dgm:t>
    </dgm:pt>
    <dgm:pt modelId="{725A1470-1231-4431-9D63-845E20AC212A}">
      <dgm:prSet custT="1"/>
      <dgm:spPr/>
      <dgm:t>
        <a:bodyPr/>
        <a:lstStyle/>
        <a:p>
          <a:r>
            <a:rPr lang="en-US" sz="2000"/>
            <a:t>Insert</a:t>
          </a:r>
        </a:p>
      </dgm:t>
    </dgm:pt>
    <dgm:pt modelId="{3B80D329-2B45-4737-83A4-7C67ACA9AC7D}" type="parTrans" cxnId="{2214DB72-23D3-48B6-BE9A-E90E26148B29}">
      <dgm:prSet/>
      <dgm:spPr/>
      <dgm:t>
        <a:bodyPr/>
        <a:lstStyle/>
        <a:p>
          <a:endParaRPr lang="en-US" sz="2800"/>
        </a:p>
      </dgm:t>
    </dgm:pt>
    <dgm:pt modelId="{44C0C7C1-653B-463C-8FFA-C016B7B9193D}" type="sibTrans" cxnId="{2214DB72-23D3-48B6-BE9A-E90E26148B29}">
      <dgm:prSet/>
      <dgm:spPr/>
      <dgm:t>
        <a:bodyPr/>
        <a:lstStyle/>
        <a:p>
          <a:endParaRPr lang="en-US" sz="2800"/>
        </a:p>
      </dgm:t>
    </dgm:pt>
    <dgm:pt modelId="{F0D31325-5F2F-496F-ABBF-55110EDCFABC}">
      <dgm:prSet custT="1"/>
      <dgm:spPr/>
      <dgm:t>
        <a:bodyPr/>
        <a:lstStyle/>
        <a:p>
          <a:r>
            <a:rPr lang="en-US" sz="1600"/>
            <a:t>SQL can insert records in a database</a:t>
          </a:r>
        </a:p>
      </dgm:t>
    </dgm:pt>
    <dgm:pt modelId="{8C2D2C6F-BAD4-4817-A8A3-9B45AF976B46}" type="parTrans" cxnId="{0DD6E25A-B72B-4B6E-9BE1-C195357A636A}">
      <dgm:prSet/>
      <dgm:spPr/>
      <dgm:t>
        <a:bodyPr/>
        <a:lstStyle/>
        <a:p>
          <a:endParaRPr lang="en-US" sz="2800"/>
        </a:p>
      </dgm:t>
    </dgm:pt>
    <dgm:pt modelId="{C6014949-B6DD-4468-BF2A-49420EF0E01A}" type="sibTrans" cxnId="{0DD6E25A-B72B-4B6E-9BE1-C195357A636A}">
      <dgm:prSet/>
      <dgm:spPr/>
      <dgm:t>
        <a:bodyPr/>
        <a:lstStyle/>
        <a:p>
          <a:endParaRPr lang="en-US" sz="2800"/>
        </a:p>
      </dgm:t>
    </dgm:pt>
    <dgm:pt modelId="{879B0BB0-E11A-4D67-A7D6-051301A4D5D3}">
      <dgm:prSet custT="1"/>
      <dgm:spPr/>
      <dgm:t>
        <a:bodyPr/>
        <a:lstStyle/>
        <a:p>
          <a:r>
            <a:rPr lang="en-US" sz="2000"/>
            <a:t>Update</a:t>
          </a:r>
        </a:p>
      </dgm:t>
    </dgm:pt>
    <dgm:pt modelId="{37887A9B-E987-476E-9055-DFEDC2F06DE6}" type="parTrans" cxnId="{97D08EF7-81B9-486A-BA33-9FD67919D327}">
      <dgm:prSet/>
      <dgm:spPr/>
      <dgm:t>
        <a:bodyPr/>
        <a:lstStyle/>
        <a:p>
          <a:endParaRPr lang="en-US" sz="2800"/>
        </a:p>
      </dgm:t>
    </dgm:pt>
    <dgm:pt modelId="{8EEDFA9E-4DE8-4FFF-A7C8-71802C7E5CC7}" type="sibTrans" cxnId="{97D08EF7-81B9-486A-BA33-9FD67919D327}">
      <dgm:prSet/>
      <dgm:spPr/>
      <dgm:t>
        <a:bodyPr/>
        <a:lstStyle/>
        <a:p>
          <a:endParaRPr lang="en-US" sz="2800"/>
        </a:p>
      </dgm:t>
    </dgm:pt>
    <dgm:pt modelId="{0E5A4EF1-5236-402B-BE2E-9AA6326A1D61}">
      <dgm:prSet custT="1"/>
      <dgm:spPr/>
      <dgm:t>
        <a:bodyPr/>
        <a:lstStyle/>
        <a:p>
          <a:r>
            <a:rPr lang="en-US" sz="1600"/>
            <a:t>SQL can update records in a database</a:t>
          </a:r>
        </a:p>
      </dgm:t>
    </dgm:pt>
    <dgm:pt modelId="{74C69555-D148-4098-ABDB-49379E55EF78}" type="parTrans" cxnId="{AD344D34-3931-4662-8DE4-3FC967F91924}">
      <dgm:prSet/>
      <dgm:spPr/>
      <dgm:t>
        <a:bodyPr/>
        <a:lstStyle/>
        <a:p>
          <a:endParaRPr lang="en-US" sz="2800"/>
        </a:p>
      </dgm:t>
    </dgm:pt>
    <dgm:pt modelId="{B1B68DC9-AA6D-40E4-B04B-D6194828EDAA}" type="sibTrans" cxnId="{AD344D34-3931-4662-8DE4-3FC967F91924}">
      <dgm:prSet/>
      <dgm:spPr/>
      <dgm:t>
        <a:bodyPr/>
        <a:lstStyle/>
        <a:p>
          <a:endParaRPr lang="en-US" sz="2800"/>
        </a:p>
      </dgm:t>
    </dgm:pt>
    <dgm:pt modelId="{4A1B68AC-4B71-4B0A-8480-2D79C682524C}">
      <dgm:prSet custT="1"/>
      <dgm:spPr/>
      <dgm:t>
        <a:bodyPr/>
        <a:lstStyle/>
        <a:p>
          <a:r>
            <a:rPr lang="en-US" sz="2000"/>
            <a:t>Delete</a:t>
          </a:r>
        </a:p>
      </dgm:t>
    </dgm:pt>
    <dgm:pt modelId="{80309454-55A9-44EC-A8B0-1E8B3DE0129B}" type="parTrans" cxnId="{B4F3ADE3-7EA6-4B48-B63C-E941B8B75CFD}">
      <dgm:prSet/>
      <dgm:spPr/>
      <dgm:t>
        <a:bodyPr/>
        <a:lstStyle/>
        <a:p>
          <a:endParaRPr lang="en-US" sz="2800"/>
        </a:p>
      </dgm:t>
    </dgm:pt>
    <dgm:pt modelId="{D824A4E3-2D64-4CFC-B3B3-6DEF6488FE07}" type="sibTrans" cxnId="{B4F3ADE3-7EA6-4B48-B63C-E941B8B75CFD}">
      <dgm:prSet/>
      <dgm:spPr/>
      <dgm:t>
        <a:bodyPr/>
        <a:lstStyle/>
        <a:p>
          <a:endParaRPr lang="en-US" sz="2800"/>
        </a:p>
      </dgm:t>
    </dgm:pt>
    <dgm:pt modelId="{6C139F4D-7801-4222-B183-F9737B1ED1AB}">
      <dgm:prSet custT="1"/>
      <dgm:spPr/>
      <dgm:t>
        <a:bodyPr/>
        <a:lstStyle/>
        <a:p>
          <a:r>
            <a:rPr lang="en-US" sz="1600"/>
            <a:t>SQL can delete records from a database</a:t>
          </a:r>
        </a:p>
      </dgm:t>
    </dgm:pt>
    <dgm:pt modelId="{EF8E8EF6-9B5F-4202-A1B8-CE61128AE7E2}" type="parTrans" cxnId="{E7158DFD-7106-434B-A986-03DAED08E201}">
      <dgm:prSet/>
      <dgm:spPr/>
      <dgm:t>
        <a:bodyPr/>
        <a:lstStyle/>
        <a:p>
          <a:endParaRPr lang="en-US" sz="2800"/>
        </a:p>
      </dgm:t>
    </dgm:pt>
    <dgm:pt modelId="{D4292B32-1FEF-44E7-979A-5B04295F5A30}" type="sibTrans" cxnId="{E7158DFD-7106-434B-A986-03DAED08E201}">
      <dgm:prSet/>
      <dgm:spPr/>
      <dgm:t>
        <a:bodyPr/>
        <a:lstStyle/>
        <a:p>
          <a:endParaRPr lang="en-US" sz="2800"/>
        </a:p>
      </dgm:t>
    </dgm:pt>
    <dgm:pt modelId="{A1885C5F-00D6-4074-8F61-ECAEF28E8705}">
      <dgm:prSet custT="1"/>
      <dgm:spPr/>
      <dgm:t>
        <a:bodyPr/>
        <a:lstStyle/>
        <a:p>
          <a:r>
            <a:rPr lang="en-US" sz="2000"/>
            <a:t>Create</a:t>
          </a:r>
        </a:p>
      </dgm:t>
    </dgm:pt>
    <dgm:pt modelId="{E0262F3C-F3FA-4396-B53B-5CA84BAFB2B7}" type="parTrans" cxnId="{B9846CBD-539E-4931-B731-ACEA894E147C}">
      <dgm:prSet/>
      <dgm:spPr/>
      <dgm:t>
        <a:bodyPr/>
        <a:lstStyle/>
        <a:p>
          <a:endParaRPr lang="en-US" sz="2800"/>
        </a:p>
      </dgm:t>
    </dgm:pt>
    <dgm:pt modelId="{F7CA7858-3813-41DA-8483-B7A0401B67C2}" type="sibTrans" cxnId="{B9846CBD-539E-4931-B731-ACEA894E147C}">
      <dgm:prSet/>
      <dgm:spPr/>
      <dgm:t>
        <a:bodyPr/>
        <a:lstStyle/>
        <a:p>
          <a:endParaRPr lang="en-US" sz="2800"/>
        </a:p>
      </dgm:t>
    </dgm:pt>
    <dgm:pt modelId="{D286BED8-A369-4DAD-9A86-3D1235974164}">
      <dgm:prSet custT="1"/>
      <dgm:spPr/>
      <dgm:t>
        <a:bodyPr/>
        <a:lstStyle/>
        <a:p>
          <a:r>
            <a:rPr lang="en-US" sz="1600"/>
            <a:t>SQL can create new databases</a:t>
          </a:r>
        </a:p>
      </dgm:t>
    </dgm:pt>
    <dgm:pt modelId="{C6DCCDB6-6C17-4187-8121-96C724585F18}" type="parTrans" cxnId="{B026E095-C9B4-4C17-B76F-E92B3E5A94A1}">
      <dgm:prSet/>
      <dgm:spPr/>
      <dgm:t>
        <a:bodyPr/>
        <a:lstStyle/>
        <a:p>
          <a:endParaRPr lang="en-US" sz="2800"/>
        </a:p>
      </dgm:t>
    </dgm:pt>
    <dgm:pt modelId="{E73BC771-5BEF-4D7F-A600-3386462B95F3}" type="sibTrans" cxnId="{B026E095-C9B4-4C17-B76F-E92B3E5A94A1}">
      <dgm:prSet/>
      <dgm:spPr/>
      <dgm:t>
        <a:bodyPr/>
        <a:lstStyle/>
        <a:p>
          <a:endParaRPr lang="en-US" sz="2800"/>
        </a:p>
      </dgm:t>
    </dgm:pt>
    <dgm:pt modelId="{0F631F5E-DE1C-449B-8008-ABAA119A5837}">
      <dgm:prSet custT="1"/>
      <dgm:spPr/>
      <dgm:t>
        <a:bodyPr/>
        <a:lstStyle/>
        <a:p>
          <a:r>
            <a:rPr lang="en-US" sz="2000"/>
            <a:t>Create</a:t>
          </a:r>
        </a:p>
      </dgm:t>
    </dgm:pt>
    <dgm:pt modelId="{968C0E31-8C63-4382-B18C-C8884FF86D9D}" type="parTrans" cxnId="{561C6DF6-F6CF-4ADB-9244-589ACA07BCFD}">
      <dgm:prSet/>
      <dgm:spPr/>
      <dgm:t>
        <a:bodyPr/>
        <a:lstStyle/>
        <a:p>
          <a:endParaRPr lang="en-US" sz="2800"/>
        </a:p>
      </dgm:t>
    </dgm:pt>
    <dgm:pt modelId="{D76B715B-BC38-401C-B61C-CB2EC941B434}" type="sibTrans" cxnId="{561C6DF6-F6CF-4ADB-9244-589ACA07BCFD}">
      <dgm:prSet/>
      <dgm:spPr/>
      <dgm:t>
        <a:bodyPr/>
        <a:lstStyle/>
        <a:p>
          <a:endParaRPr lang="en-US" sz="2800"/>
        </a:p>
      </dgm:t>
    </dgm:pt>
    <dgm:pt modelId="{F521FFB8-0794-4853-B005-514E40CB1EB1}">
      <dgm:prSet custT="1"/>
      <dgm:spPr/>
      <dgm:t>
        <a:bodyPr/>
        <a:lstStyle/>
        <a:p>
          <a:r>
            <a:rPr lang="en-US" sz="1600"/>
            <a:t>SQL can create new tables in a database</a:t>
          </a:r>
        </a:p>
      </dgm:t>
    </dgm:pt>
    <dgm:pt modelId="{E61CD017-37B3-452A-A6FD-9729B8C78D9D}" type="parTrans" cxnId="{87AC72C0-F613-44C3-B374-14CA6707A567}">
      <dgm:prSet/>
      <dgm:spPr/>
      <dgm:t>
        <a:bodyPr/>
        <a:lstStyle/>
        <a:p>
          <a:endParaRPr lang="en-US" sz="2800"/>
        </a:p>
      </dgm:t>
    </dgm:pt>
    <dgm:pt modelId="{594964EA-6796-4064-AF55-ED3B5962EBF7}" type="sibTrans" cxnId="{87AC72C0-F613-44C3-B374-14CA6707A567}">
      <dgm:prSet/>
      <dgm:spPr/>
      <dgm:t>
        <a:bodyPr/>
        <a:lstStyle/>
        <a:p>
          <a:endParaRPr lang="en-US" sz="2800"/>
        </a:p>
      </dgm:t>
    </dgm:pt>
    <dgm:pt modelId="{802D584E-8414-4F1F-8F4E-572869CA1F0C}">
      <dgm:prSet custT="1"/>
      <dgm:spPr/>
      <dgm:t>
        <a:bodyPr/>
        <a:lstStyle/>
        <a:p>
          <a:r>
            <a:rPr lang="en-US" sz="2000"/>
            <a:t>Create</a:t>
          </a:r>
        </a:p>
      </dgm:t>
    </dgm:pt>
    <dgm:pt modelId="{68ECC0A4-F83E-46CE-B168-8254938C08A3}" type="parTrans" cxnId="{0AA87B96-D019-4607-BCF0-73B8555E16F5}">
      <dgm:prSet/>
      <dgm:spPr/>
      <dgm:t>
        <a:bodyPr/>
        <a:lstStyle/>
        <a:p>
          <a:endParaRPr lang="en-US" sz="2800"/>
        </a:p>
      </dgm:t>
    </dgm:pt>
    <dgm:pt modelId="{0DD0A013-2D62-4813-92C2-74C314765AAE}" type="sibTrans" cxnId="{0AA87B96-D019-4607-BCF0-73B8555E16F5}">
      <dgm:prSet/>
      <dgm:spPr/>
      <dgm:t>
        <a:bodyPr/>
        <a:lstStyle/>
        <a:p>
          <a:endParaRPr lang="en-US" sz="2800"/>
        </a:p>
      </dgm:t>
    </dgm:pt>
    <dgm:pt modelId="{C3F62EBB-4CCD-4EF2-B771-AEF5A6D8C07F}">
      <dgm:prSet custT="1"/>
      <dgm:spPr/>
      <dgm:t>
        <a:bodyPr/>
        <a:lstStyle/>
        <a:p>
          <a:r>
            <a:rPr lang="en-US" sz="1600"/>
            <a:t>SQL can create stored procedures in a database</a:t>
          </a:r>
        </a:p>
      </dgm:t>
    </dgm:pt>
    <dgm:pt modelId="{618D49D4-9B85-4F94-99DD-492CF40DA489}" type="parTrans" cxnId="{055E7CED-CF39-49FC-88AE-F0915322EC3E}">
      <dgm:prSet/>
      <dgm:spPr/>
      <dgm:t>
        <a:bodyPr/>
        <a:lstStyle/>
        <a:p>
          <a:endParaRPr lang="en-US" sz="2800"/>
        </a:p>
      </dgm:t>
    </dgm:pt>
    <dgm:pt modelId="{45AB4415-D394-4599-AEF7-C03A85228226}" type="sibTrans" cxnId="{055E7CED-CF39-49FC-88AE-F0915322EC3E}">
      <dgm:prSet/>
      <dgm:spPr/>
      <dgm:t>
        <a:bodyPr/>
        <a:lstStyle/>
        <a:p>
          <a:endParaRPr lang="en-US" sz="2800"/>
        </a:p>
      </dgm:t>
    </dgm:pt>
    <dgm:pt modelId="{BA8BB803-27A8-41E3-B353-74561536A26B}">
      <dgm:prSet custT="1"/>
      <dgm:spPr/>
      <dgm:t>
        <a:bodyPr/>
        <a:lstStyle/>
        <a:p>
          <a:r>
            <a:rPr lang="en-US" sz="2000"/>
            <a:t>Create</a:t>
          </a:r>
        </a:p>
      </dgm:t>
    </dgm:pt>
    <dgm:pt modelId="{144E44AC-B1F1-4E97-A638-47D79B4D6DA3}" type="parTrans" cxnId="{047EAAF2-1D76-408D-9E60-7B210AC62200}">
      <dgm:prSet/>
      <dgm:spPr/>
      <dgm:t>
        <a:bodyPr/>
        <a:lstStyle/>
        <a:p>
          <a:endParaRPr lang="en-US" sz="2800"/>
        </a:p>
      </dgm:t>
    </dgm:pt>
    <dgm:pt modelId="{3836AB0D-2B22-4964-8C4E-263FADA68DB9}" type="sibTrans" cxnId="{047EAAF2-1D76-408D-9E60-7B210AC62200}">
      <dgm:prSet/>
      <dgm:spPr/>
      <dgm:t>
        <a:bodyPr/>
        <a:lstStyle/>
        <a:p>
          <a:endParaRPr lang="en-US" sz="2800"/>
        </a:p>
      </dgm:t>
    </dgm:pt>
    <dgm:pt modelId="{36A0678A-2913-4560-8B86-5BC083B43D68}">
      <dgm:prSet custT="1"/>
      <dgm:spPr/>
      <dgm:t>
        <a:bodyPr/>
        <a:lstStyle/>
        <a:p>
          <a:r>
            <a:rPr lang="en-US" sz="1600"/>
            <a:t>SQL can create views in a database</a:t>
          </a:r>
        </a:p>
      </dgm:t>
    </dgm:pt>
    <dgm:pt modelId="{03600A1F-754E-4A07-81E7-B4424165DAFB}" type="parTrans" cxnId="{AB60D1C9-9282-4809-BE0B-01B02541F623}">
      <dgm:prSet/>
      <dgm:spPr/>
      <dgm:t>
        <a:bodyPr/>
        <a:lstStyle/>
        <a:p>
          <a:endParaRPr lang="en-US" sz="2800"/>
        </a:p>
      </dgm:t>
    </dgm:pt>
    <dgm:pt modelId="{84F368C9-DDF0-4CDF-87C2-DD7501A88379}" type="sibTrans" cxnId="{AB60D1C9-9282-4809-BE0B-01B02541F623}">
      <dgm:prSet/>
      <dgm:spPr/>
      <dgm:t>
        <a:bodyPr/>
        <a:lstStyle/>
        <a:p>
          <a:endParaRPr lang="en-US" sz="2800"/>
        </a:p>
      </dgm:t>
    </dgm:pt>
    <dgm:pt modelId="{A012A10B-05BF-4583-96C6-1E365D1A3EE1}">
      <dgm:prSet custT="1"/>
      <dgm:spPr/>
      <dgm:t>
        <a:bodyPr/>
        <a:lstStyle/>
        <a:p>
          <a:r>
            <a:rPr lang="en-US" sz="2000"/>
            <a:t>Set</a:t>
          </a:r>
        </a:p>
      </dgm:t>
    </dgm:pt>
    <dgm:pt modelId="{B98DC722-3119-4E85-9C01-5DEF1954C176}" type="parTrans" cxnId="{E76CBE0B-5030-4E8E-8ECA-AE1567A1F338}">
      <dgm:prSet/>
      <dgm:spPr/>
      <dgm:t>
        <a:bodyPr/>
        <a:lstStyle/>
        <a:p>
          <a:endParaRPr lang="en-US" sz="2800"/>
        </a:p>
      </dgm:t>
    </dgm:pt>
    <dgm:pt modelId="{7E2D2989-F08D-49F1-A264-6107488A560A}" type="sibTrans" cxnId="{E76CBE0B-5030-4E8E-8ECA-AE1567A1F338}">
      <dgm:prSet/>
      <dgm:spPr/>
      <dgm:t>
        <a:bodyPr/>
        <a:lstStyle/>
        <a:p>
          <a:endParaRPr lang="en-US" sz="2800"/>
        </a:p>
      </dgm:t>
    </dgm:pt>
    <dgm:pt modelId="{AD637D27-0CC4-40F4-AF7D-165EFA2E9A20}">
      <dgm:prSet custT="1"/>
      <dgm:spPr/>
      <dgm:t>
        <a:bodyPr/>
        <a:lstStyle/>
        <a:p>
          <a:r>
            <a:rPr lang="en-US" sz="1600"/>
            <a:t>SQL can set permissions on tables, procedures, and views</a:t>
          </a:r>
        </a:p>
      </dgm:t>
    </dgm:pt>
    <dgm:pt modelId="{789BD070-08D2-424E-BD5B-9A5F4E3C5EAE}" type="parTrans" cxnId="{2BBB207F-E117-4086-81BC-5C31EDC65EA8}">
      <dgm:prSet/>
      <dgm:spPr/>
      <dgm:t>
        <a:bodyPr/>
        <a:lstStyle/>
        <a:p>
          <a:endParaRPr lang="en-US" sz="2800"/>
        </a:p>
      </dgm:t>
    </dgm:pt>
    <dgm:pt modelId="{273C0FB7-C8F5-417D-A4CC-A23FE669BB72}" type="sibTrans" cxnId="{2BBB207F-E117-4086-81BC-5C31EDC65EA8}">
      <dgm:prSet/>
      <dgm:spPr/>
      <dgm:t>
        <a:bodyPr/>
        <a:lstStyle/>
        <a:p>
          <a:endParaRPr lang="en-US" sz="2800"/>
        </a:p>
      </dgm:t>
    </dgm:pt>
    <dgm:pt modelId="{548CCB2D-5047-45E4-B196-BE5C3F558385}" type="pres">
      <dgm:prSet presAssocID="{798A6D55-8D84-45BF-98F9-9CF8BB7B18CC}" presName="Name0" presStyleCnt="0">
        <dgm:presLayoutVars>
          <dgm:dir/>
          <dgm:animLvl val="lvl"/>
          <dgm:resizeHandles val="exact"/>
        </dgm:presLayoutVars>
      </dgm:prSet>
      <dgm:spPr/>
    </dgm:pt>
    <dgm:pt modelId="{9C53242E-8D2D-445D-92A8-AAE455239DD4}" type="pres">
      <dgm:prSet presAssocID="{72CE894A-F0C1-4DD0-8E54-80AE6D707B8E}" presName="composite" presStyleCnt="0"/>
      <dgm:spPr/>
    </dgm:pt>
    <dgm:pt modelId="{26146D49-71DC-4264-83BD-32F83345D038}" type="pres">
      <dgm:prSet presAssocID="{72CE894A-F0C1-4DD0-8E54-80AE6D707B8E}" presName="parTx" presStyleLbl="alignNode1" presStyleIdx="0" presStyleCnt="10">
        <dgm:presLayoutVars>
          <dgm:chMax val="0"/>
          <dgm:chPref val="0"/>
        </dgm:presLayoutVars>
      </dgm:prSet>
      <dgm:spPr/>
    </dgm:pt>
    <dgm:pt modelId="{AF70C66B-E003-47C7-8214-58F25209B7B1}" type="pres">
      <dgm:prSet presAssocID="{72CE894A-F0C1-4DD0-8E54-80AE6D707B8E}" presName="desTx" presStyleLbl="alignAccFollowNode1" presStyleIdx="0" presStyleCnt="10">
        <dgm:presLayoutVars/>
      </dgm:prSet>
      <dgm:spPr/>
    </dgm:pt>
    <dgm:pt modelId="{F8936A02-3E97-4B19-9CAA-FD66998EA5E4}" type="pres">
      <dgm:prSet presAssocID="{B9C7E2C7-9A0C-4A88-9C39-9A8F60398F7F}" presName="space" presStyleCnt="0"/>
      <dgm:spPr/>
    </dgm:pt>
    <dgm:pt modelId="{C4B25045-3A3A-4995-A8AD-AB145858372C}" type="pres">
      <dgm:prSet presAssocID="{F6340A37-09E3-4689-B805-6F476AD5EA16}" presName="composite" presStyleCnt="0"/>
      <dgm:spPr/>
    </dgm:pt>
    <dgm:pt modelId="{DDA7373A-4469-4EAD-9BC8-388E180FE8F8}" type="pres">
      <dgm:prSet presAssocID="{F6340A37-09E3-4689-B805-6F476AD5EA16}" presName="parTx" presStyleLbl="alignNode1" presStyleIdx="1" presStyleCnt="10">
        <dgm:presLayoutVars>
          <dgm:chMax val="0"/>
          <dgm:chPref val="0"/>
        </dgm:presLayoutVars>
      </dgm:prSet>
      <dgm:spPr/>
    </dgm:pt>
    <dgm:pt modelId="{5190D59A-3EE1-40D9-A747-51BB8BCA24E7}" type="pres">
      <dgm:prSet presAssocID="{F6340A37-09E3-4689-B805-6F476AD5EA16}" presName="desTx" presStyleLbl="alignAccFollowNode1" presStyleIdx="1" presStyleCnt="10">
        <dgm:presLayoutVars/>
      </dgm:prSet>
      <dgm:spPr/>
    </dgm:pt>
    <dgm:pt modelId="{50405AB2-4995-41EE-A5B2-28661417AB8F}" type="pres">
      <dgm:prSet presAssocID="{C0ED3F5A-A561-472F-B220-F115128E4C0F}" presName="space" presStyleCnt="0"/>
      <dgm:spPr/>
    </dgm:pt>
    <dgm:pt modelId="{98AE4D76-40A0-4895-9896-D6746828ECE4}" type="pres">
      <dgm:prSet presAssocID="{725A1470-1231-4431-9D63-845E20AC212A}" presName="composite" presStyleCnt="0"/>
      <dgm:spPr/>
    </dgm:pt>
    <dgm:pt modelId="{99497D22-B36B-43D1-A6D3-75C296B2A57A}" type="pres">
      <dgm:prSet presAssocID="{725A1470-1231-4431-9D63-845E20AC212A}" presName="parTx" presStyleLbl="alignNode1" presStyleIdx="2" presStyleCnt="10">
        <dgm:presLayoutVars>
          <dgm:chMax val="0"/>
          <dgm:chPref val="0"/>
        </dgm:presLayoutVars>
      </dgm:prSet>
      <dgm:spPr/>
    </dgm:pt>
    <dgm:pt modelId="{495B8314-D8E3-4EE5-A051-53C66DB94A53}" type="pres">
      <dgm:prSet presAssocID="{725A1470-1231-4431-9D63-845E20AC212A}" presName="desTx" presStyleLbl="alignAccFollowNode1" presStyleIdx="2" presStyleCnt="10">
        <dgm:presLayoutVars/>
      </dgm:prSet>
      <dgm:spPr/>
    </dgm:pt>
    <dgm:pt modelId="{9DEF868F-F9DF-43A2-8D57-9743DD9229C7}" type="pres">
      <dgm:prSet presAssocID="{44C0C7C1-653B-463C-8FFA-C016B7B9193D}" presName="space" presStyleCnt="0"/>
      <dgm:spPr/>
    </dgm:pt>
    <dgm:pt modelId="{A23E071E-888E-4ED4-861D-A445C1EE7E42}" type="pres">
      <dgm:prSet presAssocID="{879B0BB0-E11A-4D67-A7D6-051301A4D5D3}" presName="composite" presStyleCnt="0"/>
      <dgm:spPr/>
    </dgm:pt>
    <dgm:pt modelId="{59E39341-0099-468F-A082-E39217956872}" type="pres">
      <dgm:prSet presAssocID="{879B0BB0-E11A-4D67-A7D6-051301A4D5D3}" presName="parTx" presStyleLbl="alignNode1" presStyleIdx="3" presStyleCnt="10">
        <dgm:presLayoutVars>
          <dgm:chMax val="0"/>
          <dgm:chPref val="0"/>
        </dgm:presLayoutVars>
      </dgm:prSet>
      <dgm:spPr/>
    </dgm:pt>
    <dgm:pt modelId="{3FDAEF9A-5CB5-4788-9C10-B70476424008}" type="pres">
      <dgm:prSet presAssocID="{879B0BB0-E11A-4D67-A7D6-051301A4D5D3}" presName="desTx" presStyleLbl="alignAccFollowNode1" presStyleIdx="3" presStyleCnt="10">
        <dgm:presLayoutVars/>
      </dgm:prSet>
      <dgm:spPr/>
    </dgm:pt>
    <dgm:pt modelId="{DB9AD767-0ABC-4F8E-AE6F-960A86CAA1E6}" type="pres">
      <dgm:prSet presAssocID="{8EEDFA9E-4DE8-4FFF-A7C8-71802C7E5CC7}" presName="space" presStyleCnt="0"/>
      <dgm:spPr/>
    </dgm:pt>
    <dgm:pt modelId="{C9FD0F36-414D-491C-889D-8E0B27927789}" type="pres">
      <dgm:prSet presAssocID="{4A1B68AC-4B71-4B0A-8480-2D79C682524C}" presName="composite" presStyleCnt="0"/>
      <dgm:spPr/>
    </dgm:pt>
    <dgm:pt modelId="{F2E6C0F4-6743-4589-A741-A621FB5D2C51}" type="pres">
      <dgm:prSet presAssocID="{4A1B68AC-4B71-4B0A-8480-2D79C682524C}" presName="parTx" presStyleLbl="alignNode1" presStyleIdx="4" presStyleCnt="10">
        <dgm:presLayoutVars>
          <dgm:chMax val="0"/>
          <dgm:chPref val="0"/>
        </dgm:presLayoutVars>
      </dgm:prSet>
      <dgm:spPr/>
    </dgm:pt>
    <dgm:pt modelId="{3BAE959D-7391-45D6-8EF5-05256522BEF8}" type="pres">
      <dgm:prSet presAssocID="{4A1B68AC-4B71-4B0A-8480-2D79C682524C}" presName="desTx" presStyleLbl="alignAccFollowNode1" presStyleIdx="4" presStyleCnt="10">
        <dgm:presLayoutVars/>
      </dgm:prSet>
      <dgm:spPr/>
    </dgm:pt>
    <dgm:pt modelId="{3C090F50-B814-4D79-8806-B56C49D20AF7}" type="pres">
      <dgm:prSet presAssocID="{D824A4E3-2D64-4CFC-B3B3-6DEF6488FE07}" presName="space" presStyleCnt="0"/>
      <dgm:spPr/>
    </dgm:pt>
    <dgm:pt modelId="{4405B576-D84B-4431-961A-D0AC26ACE6FB}" type="pres">
      <dgm:prSet presAssocID="{A1885C5F-00D6-4074-8F61-ECAEF28E8705}" presName="composite" presStyleCnt="0"/>
      <dgm:spPr/>
    </dgm:pt>
    <dgm:pt modelId="{A8256472-F7CF-4829-B62D-0E8FC3B1C889}" type="pres">
      <dgm:prSet presAssocID="{A1885C5F-00D6-4074-8F61-ECAEF28E8705}" presName="parTx" presStyleLbl="alignNode1" presStyleIdx="5" presStyleCnt="10">
        <dgm:presLayoutVars>
          <dgm:chMax val="0"/>
          <dgm:chPref val="0"/>
        </dgm:presLayoutVars>
      </dgm:prSet>
      <dgm:spPr/>
    </dgm:pt>
    <dgm:pt modelId="{3FD67DF7-8B84-43B2-8A95-7537460748AD}" type="pres">
      <dgm:prSet presAssocID="{A1885C5F-00D6-4074-8F61-ECAEF28E8705}" presName="desTx" presStyleLbl="alignAccFollowNode1" presStyleIdx="5" presStyleCnt="10">
        <dgm:presLayoutVars/>
      </dgm:prSet>
      <dgm:spPr/>
    </dgm:pt>
    <dgm:pt modelId="{53CD1BB5-49CC-4E08-AE51-F3F8255FE832}" type="pres">
      <dgm:prSet presAssocID="{F7CA7858-3813-41DA-8483-B7A0401B67C2}" presName="space" presStyleCnt="0"/>
      <dgm:spPr/>
    </dgm:pt>
    <dgm:pt modelId="{AA763037-1B4F-4179-B5DA-A7C8C6B8056E}" type="pres">
      <dgm:prSet presAssocID="{0F631F5E-DE1C-449B-8008-ABAA119A5837}" presName="composite" presStyleCnt="0"/>
      <dgm:spPr/>
    </dgm:pt>
    <dgm:pt modelId="{1ACF34E3-A38E-4C5C-B2B9-E4A4DD2AA822}" type="pres">
      <dgm:prSet presAssocID="{0F631F5E-DE1C-449B-8008-ABAA119A5837}" presName="parTx" presStyleLbl="alignNode1" presStyleIdx="6" presStyleCnt="10">
        <dgm:presLayoutVars>
          <dgm:chMax val="0"/>
          <dgm:chPref val="0"/>
        </dgm:presLayoutVars>
      </dgm:prSet>
      <dgm:spPr/>
    </dgm:pt>
    <dgm:pt modelId="{C1BB100E-2230-45F3-A6D4-7D1FBB62F8FE}" type="pres">
      <dgm:prSet presAssocID="{0F631F5E-DE1C-449B-8008-ABAA119A5837}" presName="desTx" presStyleLbl="alignAccFollowNode1" presStyleIdx="6" presStyleCnt="10">
        <dgm:presLayoutVars/>
      </dgm:prSet>
      <dgm:spPr/>
    </dgm:pt>
    <dgm:pt modelId="{8CDA2DE2-15F5-4154-B46F-B247D63817FE}" type="pres">
      <dgm:prSet presAssocID="{D76B715B-BC38-401C-B61C-CB2EC941B434}" presName="space" presStyleCnt="0"/>
      <dgm:spPr/>
    </dgm:pt>
    <dgm:pt modelId="{364AF95F-E0EF-4C4C-8598-46B1364291F4}" type="pres">
      <dgm:prSet presAssocID="{802D584E-8414-4F1F-8F4E-572869CA1F0C}" presName="composite" presStyleCnt="0"/>
      <dgm:spPr/>
    </dgm:pt>
    <dgm:pt modelId="{9AC77EC7-117C-4518-B262-431F0DEFF575}" type="pres">
      <dgm:prSet presAssocID="{802D584E-8414-4F1F-8F4E-572869CA1F0C}" presName="parTx" presStyleLbl="alignNode1" presStyleIdx="7" presStyleCnt="10">
        <dgm:presLayoutVars>
          <dgm:chMax val="0"/>
          <dgm:chPref val="0"/>
        </dgm:presLayoutVars>
      </dgm:prSet>
      <dgm:spPr/>
    </dgm:pt>
    <dgm:pt modelId="{6D10A19F-822A-4BFF-A4C1-B97598A587BB}" type="pres">
      <dgm:prSet presAssocID="{802D584E-8414-4F1F-8F4E-572869CA1F0C}" presName="desTx" presStyleLbl="alignAccFollowNode1" presStyleIdx="7" presStyleCnt="10">
        <dgm:presLayoutVars/>
      </dgm:prSet>
      <dgm:spPr/>
    </dgm:pt>
    <dgm:pt modelId="{3FD283C1-0B98-408C-ABED-CCC8F7930557}" type="pres">
      <dgm:prSet presAssocID="{0DD0A013-2D62-4813-92C2-74C314765AAE}" presName="space" presStyleCnt="0"/>
      <dgm:spPr/>
    </dgm:pt>
    <dgm:pt modelId="{8D274AC5-B0A1-4A92-9E0C-57F5A7FA0ED4}" type="pres">
      <dgm:prSet presAssocID="{BA8BB803-27A8-41E3-B353-74561536A26B}" presName="composite" presStyleCnt="0"/>
      <dgm:spPr/>
    </dgm:pt>
    <dgm:pt modelId="{ADBF1D54-3490-487F-A316-C12B82B4EBA3}" type="pres">
      <dgm:prSet presAssocID="{BA8BB803-27A8-41E3-B353-74561536A26B}" presName="parTx" presStyleLbl="alignNode1" presStyleIdx="8" presStyleCnt="10">
        <dgm:presLayoutVars>
          <dgm:chMax val="0"/>
          <dgm:chPref val="0"/>
        </dgm:presLayoutVars>
      </dgm:prSet>
      <dgm:spPr/>
    </dgm:pt>
    <dgm:pt modelId="{37BD300E-543D-4F3C-BFC2-5F0E547F6577}" type="pres">
      <dgm:prSet presAssocID="{BA8BB803-27A8-41E3-B353-74561536A26B}" presName="desTx" presStyleLbl="alignAccFollowNode1" presStyleIdx="8" presStyleCnt="10">
        <dgm:presLayoutVars/>
      </dgm:prSet>
      <dgm:spPr/>
    </dgm:pt>
    <dgm:pt modelId="{CE0206D2-968A-4252-B6F3-BD658F641566}" type="pres">
      <dgm:prSet presAssocID="{3836AB0D-2B22-4964-8C4E-263FADA68DB9}" presName="space" presStyleCnt="0"/>
      <dgm:spPr/>
    </dgm:pt>
    <dgm:pt modelId="{B712E4F4-E2CF-4339-842E-7427309DCF94}" type="pres">
      <dgm:prSet presAssocID="{A012A10B-05BF-4583-96C6-1E365D1A3EE1}" presName="composite" presStyleCnt="0"/>
      <dgm:spPr/>
    </dgm:pt>
    <dgm:pt modelId="{C1540C98-062D-4188-9E3F-41153E833109}" type="pres">
      <dgm:prSet presAssocID="{A012A10B-05BF-4583-96C6-1E365D1A3EE1}" presName="parTx" presStyleLbl="alignNode1" presStyleIdx="9" presStyleCnt="10">
        <dgm:presLayoutVars>
          <dgm:chMax val="0"/>
          <dgm:chPref val="0"/>
        </dgm:presLayoutVars>
      </dgm:prSet>
      <dgm:spPr/>
    </dgm:pt>
    <dgm:pt modelId="{C3DFA647-F0B2-4E7A-9EDC-E257950ABCCA}" type="pres">
      <dgm:prSet presAssocID="{A012A10B-05BF-4583-96C6-1E365D1A3EE1}" presName="desTx" presStyleLbl="alignAccFollowNode1" presStyleIdx="9" presStyleCnt="10">
        <dgm:presLayoutVars/>
      </dgm:prSet>
      <dgm:spPr/>
    </dgm:pt>
  </dgm:ptLst>
  <dgm:cxnLst>
    <dgm:cxn modelId="{1CE62E04-7D5D-453C-95A7-B5BDBC713469}" type="presOf" srcId="{72CE894A-F0C1-4DD0-8E54-80AE6D707B8E}" destId="{26146D49-71DC-4264-83BD-32F83345D038}" srcOrd="0" destOrd="0" presId="urn:microsoft.com/office/officeart/2016/7/layout/HorizontalActionList"/>
    <dgm:cxn modelId="{E76CBE0B-5030-4E8E-8ECA-AE1567A1F338}" srcId="{798A6D55-8D84-45BF-98F9-9CF8BB7B18CC}" destId="{A012A10B-05BF-4583-96C6-1E365D1A3EE1}" srcOrd="9" destOrd="0" parTransId="{B98DC722-3119-4E85-9C01-5DEF1954C176}" sibTransId="{7E2D2989-F08D-49F1-A264-6107488A560A}"/>
    <dgm:cxn modelId="{18B5F916-5083-4E2F-9066-6413A2483976}" type="presOf" srcId="{C3F62EBB-4CCD-4EF2-B771-AEF5A6D8C07F}" destId="{6D10A19F-822A-4BFF-A4C1-B97598A587BB}" srcOrd="0" destOrd="0" presId="urn:microsoft.com/office/officeart/2016/7/layout/HorizontalActionList"/>
    <dgm:cxn modelId="{ED39B722-9849-4FE8-B415-27B06497B3C1}" type="presOf" srcId="{A012A10B-05BF-4583-96C6-1E365D1A3EE1}" destId="{C1540C98-062D-4188-9E3F-41153E833109}" srcOrd="0" destOrd="0" presId="urn:microsoft.com/office/officeart/2016/7/layout/HorizontalActionList"/>
    <dgm:cxn modelId="{C7AA3B25-9A09-4A66-8C0C-0FC566063739}" srcId="{798A6D55-8D84-45BF-98F9-9CF8BB7B18CC}" destId="{F6340A37-09E3-4689-B805-6F476AD5EA16}" srcOrd="1" destOrd="0" parTransId="{41E1DC12-D37D-400C-8E3F-959302E91C0D}" sibTransId="{C0ED3F5A-A561-472F-B220-F115128E4C0F}"/>
    <dgm:cxn modelId="{FC07002E-8D08-45ED-BFB2-1038F5DBDD92}" srcId="{72CE894A-F0C1-4DD0-8E54-80AE6D707B8E}" destId="{8D9BB0F0-2301-47ED-8642-0BB9D1ED1B63}" srcOrd="0" destOrd="0" parTransId="{9E827FCE-BF2F-4E42-9236-346D4ECC3034}" sibTransId="{CA95FD90-0E06-4D40-99FD-8017D78E7D60}"/>
    <dgm:cxn modelId="{AD344D34-3931-4662-8DE4-3FC967F91924}" srcId="{879B0BB0-E11A-4D67-A7D6-051301A4D5D3}" destId="{0E5A4EF1-5236-402B-BE2E-9AA6326A1D61}" srcOrd="0" destOrd="0" parTransId="{74C69555-D148-4098-ABDB-49379E55EF78}" sibTransId="{B1B68DC9-AA6D-40E4-B04B-D6194828EDAA}"/>
    <dgm:cxn modelId="{B4B49D34-251D-4625-B53E-688960A5F5E0}" type="presOf" srcId="{AD637D27-0CC4-40F4-AF7D-165EFA2E9A20}" destId="{C3DFA647-F0B2-4E7A-9EDC-E257950ABCCA}" srcOrd="0" destOrd="0" presId="urn:microsoft.com/office/officeart/2016/7/layout/HorizontalActionList"/>
    <dgm:cxn modelId="{C14A6937-94FA-4FC9-890D-E008C0DA886E}" srcId="{F6340A37-09E3-4689-B805-6F476AD5EA16}" destId="{EAA61633-9FC3-4665-87CF-CB4CC762F873}" srcOrd="0" destOrd="0" parTransId="{D0CBB5F6-DAC8-469A-ADC4-CA08C961FCBB}" sibTransId="{27CE5ED2-1A7E-4AE3-9579-E5842544FDDE}"/>
    <dgm:cxn modelId="{365A633C-70BD-43EC-ADE1-E84D86EB58EE}" type="presOf" srcId="{4A1B68AC-4B71-4B0A-8480-2D79C682524C}" destId="{F2E6C0F4-6743-4589-A741-A621FB5D2C51}" srcOrd="0" destOrd="0" presId="urn:microsoft.com/office/officeart/2016/7/layout/HorizontalActionList"/>
    <dgm:cxn modelId="{5E32C35E-4258-4FF8-80F8-7260B32CF97F}" type="presOf" srcId="{D286BED8-A369-4DAD-9A86-3D1235974164}" destId="{3FD67DF7-8B84-43B2-8A95-7537460748AD}" srcOrd="0" destOrd="0" presId="urn:microsoft.com/office/officeart/2016/7/layout/HorizontalActionList"/>
    <dgm:cxn modelId="{7FBA1E67-7B1D-4B32-BD93-AC6F38590F59}" type="presOf" srcId="{0F631F5E-DE1C-449B-8008-ABAA119A5837}" destId="{1ACF34E3-A38E-4C5C-B2B9-E4A4DD2AA822}" srcOrd="0" destOrd="0" presId="urn:microsoft.com/office/officeart/2016/7/layout/HorizontalActionList"/>
    <dgm:cxn modelId="{890DAC48-8FCE-4591-BA91-0B5A4E4F75B6}" type="presOf" srcId="{879B0BB0-E11A-4D67-A7D6-051301A4D5D3}" destId="{59E39341-0099-468F-A082-E39217956872}" srcOrd="0" destOrd="0" presId="urn:microsoft.com/office/officeart/2016/7/layout/HorizontalActionList"/>
    <dgm:cxn modelId="{E41C186A-BD0A-46B5-B7BD-11B5DD8BA810}" type="presOf" srcId="{36A0678A-2913-4560-8B86-5BC083B43D68}" destId="{37BD300E-543D-4F3C-BFC2-5F0E547F6577}" srcOrd="0" destOrd="0" presId="urn:microsoft.com/office/officeart/2016/7/layout/HorizontalActionList"/>
    <dgm:cxn modelId="{B127616A-A8A6-4376-920B-4C5B55D21059}" type="presOf" srcId="{F0D31325-5F2F-496F-ABBF-55110EDCFABC}" destId="{495B8314-D8E3-4EE5-A051-53C66DB94A53}" srcOrd="0" destOrd="0" presId="urn:microsoft.com/office/officeart/2016/7/layout/HorizontalActionList"/>
    <dgm:cxn modelId="{4847986C-4460-4A9D-BF27-73021E03AF0E}" type="presOf" srcId="{F521FFB8-0794-4853-B005-514E40CB1EB1}" destId="{C1BB100E-2230-45F3-A6D4-7D1FBB62F8FE}" srcOrd="0" destOrd="0" presId="urn:microsoft.com/office/officeart/2016/7/layout/HorizontalActionList"/>
    <dgm:cxn modelId="{CCDE916F-0E55-477A-9FAB-6CBD2BA51D1D}" type="presOf" srcId="{0E5A4EF1-5236-402B-BE2E-9AA6326A1D61}" destId="{3FDAEF9A-5CB5-4788-9C10-B70476424008}" srcOrd="0" destOrd="0" presId="urn:microsoft.com/office/officeart/2016/7/layout/HorizontalActionList"/>
    <dgm:cxn modelId="{F607F950-80A6-45DC-92DF-EF0F0155B63E}" type="presOf" srcId="{6C139F4D-7801-4222-B183-F9737B1ED1AB}" destId="{3BAE959D-7391-45D6-8EF5-05256522BEF8}" srcOrd="0" destOrd="0" presId="urn:microsoft.com/office/officeart/2016/7/layout/HorizontalActionList"/>
    <dgm:cxn modelId="{2214DB72-23D3-48B6-BE9A-E90E26148B29}" srcId="{798A6D55-8D84-45BF-98F9-9CF8BB7B18CC}" destId="{725A1470-1231-4431-9D63-845E20AC212A}" srcOrd="2" destOrd="0" parTransId="{3B80D329-2B45-4737-83A4-7C67ACA9AC7D}" sibTransId="{44C0C7C1-653B-463C-8FFA-C016B7B9193D}"/>
    <dgm:cxn modelId="{A3491275-4C1B-421C-B63B-9EF65523C758}" type="presOf" srcId="{8D9BB0F0-2301-47ED-8642-0BB9D1ED1B63}" destId="{AF70C66B-E003-47C7-8214-58F25209B7B1}" srcOrd="0" destOrd="0" presId="urn:microsoft.com/office/officeart/2016/7/layout/HorizontalActionList"/>
    <dgm:cxn modelId="{A136AF79-4F2B-4897-9148-B488383408C7}" type="presOf" srcId="{802D584E-8414-4F1F-8F4E-572869CA1F0C}" destId="{9AC77EC7-117C-4518-B262-431F0DEFF575}" srcOrd="0" destOrd="0" presId="urn:microsoft.com/office/officeart/2016/7/layout/HorizontalActionList"/>
    <dgm:cxn modelId="{898EDC79-B044-4855-8CAC-928AFA0D6D25}" type="presOf" srcId="{A1885C5F-00D6-4074-8F61-ECAEF28E8705}" destId="{A8256472-F7CF-4829-B62D-0E8FC3B1C889}" srcOrd="0" destOrd="0" presId="urn:microsoft.com/office/officeart/2016/7/layout/HorizontalActionList"/>
    <dgm:cxn modelId="{0DD6E25A-B72B-4B6E-9BE1-C195357A636A}" srcId="{725A1470-1231-4431-9D63-845E20AC212A}" destId="{F0D31325-5F2F-496F-ABBF-55110EDCFABC}" srcOrd="0" destOrd="0" parTransId="{8C2D2C6F-BAD4-4817-A8A3-9B45AF976B46}" sibTransId="{C6014949-B6DD-4468-BF2A-49420EF0E01A}"/>
    <dgm:cxn modelId="{2BBB207F-E117-4086-81BC-5C31EDC65EA8}" srcId="{A012A10B-05BF-4583-96C6-1E365D1A3EE1}" destId="{AD637D27-0CC4-40F4-AF7D-165EFA2E9A20}" srcOrd="0" destOrd="0" parTransId="{789BD070-08D2-424E-BD5B-9A5F4E3C5EAE}" sibTransId="{273C0FB7-C8F5-417D-A4CC-A23FE669BB72}"/>
    <dgm:cxn modelId="{B026E095-C9B4-4C17-B76F-E92B3E5A94A1}" srcId="{A1885C5F-00D6-4074-8F61-ECAEF28E8705}" destId="{D286BED8-A369-4DAD-9A86-3D1235974164}" srcOrd="0" destOrd="0" parTransId="{C6DCCDB6-6C17-4187-8121-96C724585F18}" sibTransId="{E73BC771-5BEF-4D7F-A600-3386462B95F3}"/>
    <dgm:cxn modelId="{0AA87B96-D019-4607-BCF0-73B8555E16F5}" srcId="{798A6D55-8D84-45BF-98F9-9CF8BB7B18CC}" destId="{802D584E-8414-4F1F-8F4E-572869CA1F0C}" srcOrd="7" destOrd="0" parTransId="{68ECC0A4-F83E-46CE-B168-8254938C08A3}" sibTransId="{0DD0A013-2D62-4813-92C2-74C314765AAE}"/>
    <dgm:cxn modelId="{94324E9C-953F-4D5D-917B-FDCC95510339}" type="presOf" srcId="{BA8BB803-27A8-41E3-B353-74561536A26B}" destId="{ADBF1D54-3490-487F-A316-C12B82B4EBA3}" srcOrd="0" destOrd="0" presId="urn:microsoft.com/office/officeart/2016/7/layout/HorizontalActionList"/>
    <dgm:cxn modelId="{89A28DB2-9A77-4117-AD18-95214CC6E796}" srcId="{798A6D55-8D84-45BF-98F9-9CF8BB7B18CC}" destId="{72CE894A-F0C1-4DD0-8E54-80AE6D707B8E}" srcOrd="0" destOrd="0" parTransId="{7C637756-024E-434E-816A-FF7965E797EE}" sibTransId="{B9C7E2C7-9A0C-4A88-9C39-9A8F60398F7F}"/>
    <dgm:cxn modelId="{1DF1FBB3-E81F-4AA9-AD20-2F2A89067E1A}" type="presOf" srcId="{F6340A37-09E3-4689-B805-6F476AD5EA16}" destId="{DDA7373A-4469-4EAD-9BC8-388E180FE8F8}" srcOrd="0" destOrd="0" presId="urn:microsoft.com/office/officeart/2016/7/layout/HorizontalActionList"/>
    <dgm:cxn modelId="{6D036FBA-DC5D-49ED-932D-EE7478942E01}" type="presOf" srcId="{EAA61633-9FC3-4665-87CF-CB4CC762F873}" destId="{5190D59A-3EE1-40D9-A747-51BB8BCA24E7}" srcOrd="0" destOrd="0" presId="urn:microsoft.com/office/officeart/2016/7/layout/HorizontalActionList"/>
    <dgm:cxn modelId="{B9846CBD-539E-4931-B731-ACEA894E147C}" srcId="{798A6D55-8D84-45BF-98F9-9CF8BB7B18CC}" destId="{A1885C5F-00D6-4074-8F61-ECAEF28E8705}" srcOrd="5" destOrd="0" parTransId="{E0262F3C-F3FA-4396-B53B-5CA84BAFB2B7}" sibTransId="{F7CA7858-3813-41DA-8483-B7A0401B67C2}"/>
    <dgm:cxn modelId="{87AC72C0-F613-44C3-B374-14CA6707A567}" srcId="{0F631F5E-DE1C-449B-8008-ABAA119A5837}" destId="{F521FFB8-0794-4853-B005-514E40CB1EB1}" srcOrd="0" destOrd="0" parTransId="{E61CD017-37B3-452A-A6FD-9729B8C78D9D}" sibTransId="{594964EA-6796-4064-AF55-ED3B5962EBF7}"/>
    <dgm:cxn modelId="{6A911AC3-88A1-4DF2-84BE-DC7206E036FA}" type="presOf" srcId="{725A1470-1231-4431-9D63-845E20AC212A}" destId="{99497D22-B36B-43D1-A6D3-75C296B2A57A}" srcOrd="0" destOrd="0" presId="urn:microsoft.com/office/officeart/2016/7/layout/HorizontalActionList"/>
    <dgm:cxn modelId="{AB60D1C9-9282-4809-BE0B-01B02541F623}" srcId="{BA8BB803-27A8-41E3-B353-74561536A26B}" destId="{36A0678A-2913-4560-8B86-5BC083B43D68}" srcOrd="0" destOrd="0" parTransId="{03600A1F-754E-4A07-81E7-B4424165DAFB}" sibTransId="{84F368C9-DDF0-4CDF-87C2-DD7501A88379}"/>
    <dgm:cxn modelId="{3814D7D1-69B0-4D37-9ED4-A26FEBCCABB0}" type="presOf" srcId="{798A6D55-8D84-45BF-98F9-9CF8BB7B18CC}" destId="{548CCB2D-5047-45E4-B196-BE5C3F558385}" srcOrd="0" destOrd="0" presId="urn:microsoft.com/office/officeart/2016/7/layout/HorizontalActionList"/>
    <dgm:cxn modelId="{B4F3ADE3-7EA6-4B48-B63C-E941B8B75CFD}" srcId="{798A6D55-8D84-45BF-98F9-9CF8BB7B18CC}" destId="{4A1B68AC-4B71-4B0A-8480-2D79C682524C}" srcOrd="4" destOrd="0" parTransId="{80309454-55A9-44EC-A8B0-1E8B3DE0129B}" sibTransId="{D824A4E3-2D64-4CFC-B3B3-6DEF6488FE07}"/>
    <dgm:cxn modelId="{055E7CED-CF39-49FC-88AE-F0915322EC3E}" srcId="{802D584E-8414-4F1F-8F4E-572869CA1F0C}" destId="{C3F62EBB-4CCD-4EF2-B771-AEF5A6D8C07F}" srcOrd="0" destOrd="0" parTransId="{618D49D4-9B85-4F94-99DD-492CF40DA489}" sibTransId="{45AB4415-D394-4599-AEF7-C03A85228226}"/>
    <dgm:cxn modelId="{047EAAF2-1D76-408D-9E60-7B210AC62200}" srcId="{798A6D55-8D84-45BF-98F9-9CF8BB7B18CC}" destId="{BA8BB803-27A8-41E3-B353-74561536A26B}" srcOrd="8" destOrd="0" parTransId="{144E44AC-B1F1-4E97-A638-47D79B4D6DA3}" sibTransId="{3836AB0D-2B22-4964-8C4E-263FADA68DB9}"/>
    <dgm:cxn modelId="{561C6DF6-F6CF-4ADB-9244-589ACA07BCFD}" srcId="{798A6D55-8D84-45BF-98F9-9CF8BB7B18CC}" destId="{0F631F5E-DE1C-449B-8008-ABAA119A5837}" srcOrd="6" destOrd="0" parTransId="{968C0E31-8C63-4382-B18C-C8884FF86D9D}" sibTransId="{D76B715B-BC38-401C-B61C-CB2EC941B434}"/>
    <dgm:cxn modelId="{97D08EF7-81B9-486A-BA33-9FD67919D327}" srcId="{798A6D55-8D84-45BF-98F9-9CF8BB7B18CC}" destId="{879B0BB0-E11A-4D67-A7D6-051301A4D5D3}" srcOrd="3" destOrd="0" parTransId="{37887A9B-E987-476E-9055-DFEDC2F06DE6}" sibTransId="{8EEDFA9E-4DE8-4FFF-A7C8-71802C7E5CC7}"/>
    <dgm:cxn modelId="{E7158DFD-7106-434B-A986-03DAED08E201}" srcId="{4A1B68AC-4B71-4B0A-8480-2D79C682524C}" destId="{6C139F4D-7801-4222-B183-F9737B1ED1AB}" srcOrd="0" destOrd="0" parTransId="{EF8E8EF6-9B5F-4202-A1B8-CE61128AE7E2}" sibTransId="{D4292B32-1FEF-44E7-979A-5B04295F5A30}"/>
    <dgm:cxn modelId="{1870B42C-07D6-4FDD-89C9-330094313742}" type="presParOf" srcId="{548CCB2D-5047-45E4-B196-BE5C3F558385}" destId="{9C53242E-8D2D-445D-92A8-AAE455239DD4}" srcOrd="0" destOrd="0" presId="urn:microsoft.com/office/officeart/2016/7/layout/HorizontalActionList"/>
    <dgm:cxn modelId="{6963CEA7-BB92-4EEC-8E9E-A3570101985D}" type="presParOf" srcId="{9C53242E-8D2D-445D-92A8-AAE455239DD4}" destId="{26146D49-71DC-4264-83BD-32F83345D038}" srcOrd="0" destOrd="0" presId="urn:microsoft.com/office/officeart/2016/7/layout/HorizontalActionList"/>
    <dgm:cxn modelId="{0A0B632C-17A2-43CA-94F2-7017F658DD44}" type="presParOf" srcId="{9C53242E-8D2D-445D-92A8-AAE455239DD4}" destId="{AF70C66B-E003-47C7-8214-58F25209B7B1}" srcOrd="1" destOrd="0" presId="urn:microsoft.com/office/officeart/2016/7/layout/HorizontalActionList"/>
    <dgm:cxn modelId="{DC6D19C1-B0C1-4A8A-B070-4135702DC829}" type="presParOf" srcId="{548CCB2D-5047-45E4-B196-BE5C3F558385}" destId="{F8936A02-3E97-4B19-9CAA-FD66998EA5E4}" srcOrd="1" destOrd="0" presId="urn:microsoft.com/office/officeart/2016/7/layout/HorizontalActionList"/>
    <dgm:cxn modelId="{D5C0C002-FE5E-4A99-8118-E1D571F91B19}" type="presParOf" srcId="{548CCB2D-5047-45E4-B196-BE5C3F558385}" destId="{C4B25045-3A3A-4995-A8AD-AB145858372C}" srcOrd="2" destOrd="0" presId="urn:microsoft.com/office/officeart/2016/7/layout/HorizontalActionList"/>
    <dgm:cxn modelId="{77D5586A-4286-48C2-B7FA-3F979AA4EB89}" type="presParOf" srcId="{C4B25045-3A3A-4995-A8AD-AB145858372C}" destId="{DDA7373A-4469-4EAD-9BC8-388E180FE8F8}" srcOrd="0" destOrd="0" presId="urn:microsoft.com/office/officeart/2016/7/layout/HorizontalActionList"/>
    <dgm:cxn modelId="{C5A6297C-3CCE-44AF-A8BC-F92B5E029217}" type="presParOf" srcId="{C4B25045-3A3A-4995-A8AD-AB145858372C}" destId="{5190D59A-3EE1-40D9-A747-51BB8BCA24E7}" srcOrd="1" destOrd="0" presId="urn:microsoft.com/office/officeart/2016/7/layout/HorizontalActionList"/>
    <dgm:cxn modelId="{D902BAEF-68FD-40A7-A737-0BB3D4F7142B}" type="presParOf" srcId="{548CCB2D-5047-45E4-B196-BE5C3F558385}" destId="{50405AB2-4995-41EE-A5B2-28661417AB8F}" srcOrd="3" destOrd="0" presId="urn:microsoft.com/office/officeart/2016/7/layout/HorizontalActionList"/>
    <dgm:cxn modelId="{BFD73529-8F1D-4F42-A5CF-3431E1C25183}" type="presParOf" srcId="{548CCB2D-5047-45E4-B196-BE5C3F558385}" destId="{98AE4D76-40A0-4895-9896-D6746828ECE4}" srcOrd="4" destOrd="0" presId="urn:microsoft.com/office/officeart/2016/7/layout/HorizontalActionList"/>
    <dgm:cxn modelId="{054A204D-9710-4EE3-A4EA-3AFFF4319A93}" type="presParOf" srcId="{98AE4D76-40A0-4895-9896-D6746828ECE4}" destId="{99497D22-B36B-43D1-A6D3-75C296B2A57A}" srcOrd="0" destOrd="0" presId="urn:microsoft.com/office/officeart/2016/7/layout/HorizontalActionList"/>
    <dgm:cxn modelId="{4DF4BD18-FB1F-4A63-8171-ECF40FDB310B}" type="presParOf" srcId="{98AE4D76-40A0-4895-9896-D6746828ECE4}" destId="{495B8314-D8E3-4EE5-A051-53C66DB94A53}" srcOrd="1" destOrd="0" presId="urn:microsoft.com/office/officeart/2016/7/layout/HorizontalActionList"/>
    <dgm:cxn modelId="{8A8910B9-4FBD-4962-B445-1019C9A5A973}" type="presParOf" srcId="{548CCB2D-5047-45E4-B196-BE5C3F558385}" destId="{9DEF868F-F9DF-43A2-8D57-9743DD9229C7}" srcOrd="5" destOrd="0" presId="urn:microsoft.com/office/officeart/2016/7/layout/HorizontalActionList"/>
    <dgm:cxn modelId="{533A0098-036C-463B-80BA-E72FCA0D7B1F}" type="presParOf" srcId="{548CCB2D-5047-45E4-B196-BE5C3F558385}" destId="{A23E071E-888E-4ED4-861D-A445C1EE7E42}" srcOrd="6" destOrd="0" presId="urn:microsoft.com/office/officeart/2016/7/layout/HorizontalActionList"/>
    <dgm:cxn modelId="{1ECBE089-EEBD-497B-B064-D87C7E0C81F2}" type="presParOf" srcId="{A23E071E-888E-4ED4-861D-A445C1EE7E42}" destId="{59E39341-0099-468F-A082-E39217956872}" srcOrd="0" destOrd="0" presId="urn:microsoft.com/office/officeart/2016/7/layout/HorizontalActionList"/>
    <dgm:cxn modelId="{9770662F-8FDD-4480-A060-7085829DD72B}" type="presParOf" srcId="{A23E071E-888E-4ED4-861D-A445C1EE7E42}" destId="{3FDAEF9A-5CB5-4788-9C10-B70476424008}" srcOrd="1" destOrd="0" presId="urn:microsoft.com/office/officeart/2016/7/layout/HorizontalActionList"/>
    <dgm:cxn modelId="{2EF782A1-7C9A-4EF3-BDB1-23727067C4A9}" type="presParOf" srcId="{548CCB2D-5047-45E4-B196-BE5C3F558385}" destId="{DB9AD767-0ABC-4F8E-AE6F-960A86CAA1E6}" srcOrd="7" destOrd="0" presId="urn:microsoft.com/office/officeart/2016/7/layout/HorizontalActionList"/>
    <dgm:cxn modelId="{5C4D67D1-0FF1-4D7D-A6A3-8A0ED9B99049}" type="presParOf" srcId="{548CCB2D-5047-45E4-B196-BE5C3F558385}" destId="{C9FD0F36-414D-491C-889D-8E0B27927789}" srcOrd="8" destOrd="0" presId="urn:microsoft.com/office/officeart/2016/7/layout/HorizontalActionList"/>
    <dgm:cxn modelId="{E7833742-326E-4CDC-B059-05A0DF1BA62F}" type="presParOf" srcId="{C9FD0F36-414D-491C-889D-8E0B27927789}" destId="{F2E6C0F4-6743-4589-A741-A621FB5D2C51}" srcOrd="0" destOrd="0" presId="urn:microsoft.com/office/officeart/2016/7/layout/HorizontalActionList"/>
    <dgm:cxn modelId="{C13C9FB2-67B4-4AE9-A909-A962385B7E48}" type="presParOf" srcId="{C9FD0F36-414D-491C-889D-8E0B27927789}" destId="{3BAE959D-7391-45D6-8EF5-05256522BEF8}" srcOrd="1" destOrd="0" presId="urn:microsoft.com/office/officeart/2016/7/layout/HorizontalActionList"/>
    <dgm:cxn modelId="{61627838-28E8-460F-8726-6A1AEC5BB652}" type="presParOf" srcId="{548CCB2D-5047-45E4-B196-BE5C3F558385}" destId="{3C090F50-B814-4D79-8806-B56C49D20AF7}" srcOrd="9" destOrd="0" presId="urn:microsoft.com/office/officeart/2016/7/layout/HorizontalActionList"/>
    <dgm:cxn modelId="{61CCC300-6C82-4A46-A49C-E46C8BDEB5CA}" type="presParOf" srcId="{548CCB2D-5047-45E4-B196-BE5C3F558385}" destId="{4405B576-D84B-4431-961A-D0AC26ACE6FB}" srcOrd="10" destOrd="0" presId="urn:microsoft.com/office/officeart/2016/7/layout/HorizontalActionList"/>
    <dgm:cxn modelId="{CE07D7D3-693A-449E-B81D-96F18F079139}" type="presParOf" srcId="{4405B576-D84B-4431-961A-D0AC26ACE6FB}" destId="{A8256472-F7CF-4829-B62D-0E8FC3B1C889}" srcOrd="0" destOrd="0" presId="urn:microsoft.com/office/officeart/2016/7/layout/HorizontalActionList"/>
    <dgm:cxn modelId="{138DB8DF-3E6B-46EF-B5B5-4048836133AD}" type="presParOf" srcId="{4405B576-D84B-4431-961A-D0AC26ACE6FB}" destId="{3FD67DF7-8B84-43B2-8A95-7537460748AD}" srcOrd="1" destOrd="0" presId="urn:microsoft.com/office/officeart/2016/7/layout/HorizontalActionList"/>
    <dgm:cxn modelId="{8083A770-AD95-46EA-8676-6F16D107DBF0}" type="presParOf" srcId="{548CCB2D-5047-45E4-B196-BE5C3F558385}" destId="{53CD1BB5-49CC-4E08-AE51-F3F8255FE832}" srcOrd="11" destOrd="0" presId="urn:microsoft.com/office/officeart/2016/7/layout/HorizontalActionList"/>
    <dgm:cxn modelId="{4A558A07-5521-44AA-807E-454F7521A9F3}" type="presParOf" srcId="{548CCB2D-5047-45E4-B196-BE5C3F558385}" destId="{AA763037-1B4F-4179-B5DA-A7C8C6B8056E}" srcOrd="12" destOrd="0" presId="urn:microsoft.com/office/officeart/2016/7/layout/HorizontalActionList"/>
    <dgm:cxn modelId="{D249E6CD-0CBF-47B9-B602-C920B1CF7462}" type="presParOf" srcId="{AA763037-1B4F-4179-B5DA-A7C8C6B8056E}" destId="{1ACF34E3-A38E-4C5C-B2B9-E4A4DD2AA822}" srcOrd="0" destOrd="0" presId="urn:microsoft.com/office/officeart/2016/7/layout/HorizontalActionList"/>
    <dgm:cxn modelId="{2D16F771-11F6-4B2E-A829-44D040774437}" type="presParOf" srcId="{AA763037-1B4F-4179-B5DA-A7C8C6B8056E}" destId="{C1BB100E-2230-45F3-A6D4-7D1FBB62F8FE}" srcOrd="1" destOrd="0" presId="urn:microsoft.com/office/officeart/2016/7/layout/HorizontalActionList"/>
    <dgm:cxn modelId="{5D5DF625-3480-4CA1-83D4-33BDFF938EB5}" type="presParOf" srcId="{548CCB2D-5047-45E4-B196-BE5C3F558385}" destId="{8CDA2DE2-15F5-4154-B46F-B247D63817FE}" srcOrd="13" destOrd="0" presId="urn:microsoft.com/office/officeart/2016/7/layout/HorizontalActionList"/>
    <dgm:cxn modelId="{31BA1AE2-BD7F-493D-B71C-FD1F65435256}" type="presParOf" srcId="{548CCB2D-5047-45E4-B196-BE5C3F558385}" destId="{364AF95F-E0EF-4C4C-8598-46B1364291F4}" srcOrd="14" destOrd="0" presId="urn:microsoft.com/office/officeart/2016/7/layout/HorizontalActionList"/>
    <dgm:cxn modelId="{B835979C-CED3-405A-BA5F-9322B4B609DC}" type="presParOf" srcId="{364AF95F-E0EF-4C4C-8598-46B1364291F4}" destId="{9AC77EC7-117C-4518-B262-431F0DEFF575}" srcOrd="0" destOrd="0" presId="urn:microsoft.com/office/officeart/2016/7/layout/HorizontalActionList"/>
    <dgm:cxn modelId="{3A79F95A-C8B8-4AAE-AC9A-F278B3933AE2}" type="presParOf" srcId="{364AF95F-E0EF-4C4C-8598-46B1364291F4}" destId="{6D10A19F-822A-4BFF-A4C1-B97598A587BB}" srcOrd="1" destOrd="0" presId="urn:microsoft.com/office/officeart/2016/7/layout/HorizontalActionList"/>
    <dgm:cxn modelId="{FB034BD1-3CC6-4105-B715-CAE5D36DE547}" type="presParOf" srcId="{548CCB2D-5047-45E4-B196-BE5C3F558385}" destId="{3FD283C1-0B98-408C-ABED-CCC8F7930557}" srcOrd="15" destOrd="0" presId="urn:microsoft.com/office/officeart/2016/7/layout/HorizontalActionList"/>
    <dgm:cxn modelId="{D8CA468F-78A9-44C5-8A0D-1DF5FB497D59}" type="presParOf" srcId="{548CCB2D-5047-45E4-B196-BE5C3F558385}" destId="{8D274AC5-B0A1-4A92-9E0C-57F5A7FA0ED4}" srcOrd="16" destOrd="0" presId="urn:microsoft.com/office/officeart/2016/7/layout/HorizontalActionList"/>
    <dgm:cxn modelId="{1E440172-7B2A-4E1F-AC89-2870459D78AE}" type="presParOf" srcId="{8D274AC5-B0A1-4A92-9E0C-57F5A7FA0ED4}" destId="{ADBF1D54-3490-487F-A316-C12B82B4EBA3}" srcOrd="0" destOrd="0" presId="urn:microsoft.com/office/officeart/2016/7/layout/HorizontalActionList"/>
    <dgm:cxn modelId="{A4EEB860-7B94-477D-86D7-27E66862266B}" type="presParOf" srcId="{8D274AC5-B0A1-4A92-9E0C-57F5A7FA0ED4}" destId="{37BD300E-543D-4F3C-BFC2-5F0E547F6577}" srcOrd="1" destOrd="0" presId="urn:microsoft.com/office/officeart/2016/7/layout/HorizontalActionList"/>
    <dgm:cxn modelId="{C99F34E4-0564-4D17-B6E4-C909BA662671}" type="presParOf" srcId="{548CCB2D-5047-45E4-B196-BE5C3F558385}" destId="{CE0206D2-968A-4252-B6F3-BD658F641566}" srcOrd="17" destOrd="0" presId="urn:microsoft.com/office/officeart/2016/7/layout/HorizontalActionList"/>
    <dgm:cxn modelId="{FA9362FC-878E-421C-A01A-AF9EF1AC2263}" type="presParOf" srcId="{548CCB2D-5047-45E4-B196-BE5C3F558385}" destId="{B712E4F4-E2CF-4339-842E-7427309DCF94}" srcOrd="18" destOrd="0" presId="urn:microsoft.com/office/officeart/2016/7/layout/HorizontalActionList"/>
    <dgm:cxn modelId="{EF8F2D65-078B-4504-A2D3-E8BB23728493}" type="presParOf" srcId="{B712E4F4-E2CF-4339-842E-7427309DCF94}" destId="{C1540C98-062D-4188-9E3F-41153E833109}" srcOrd="0" destOrd="0" presId="urn:microsoft.com/office/officeart/2016/7/layout/HorizontalActionList"/>
    <dgm:cxn modelId="{77216339-0D7F-49C7-AE09-E29C1D06326C}" type="presParOf" srcId="{B712E4F4-E2CF-4339-842E-7427309DCF94}" destId="{C3DFA647-F0B2-4E7A-9EDC-E257950ABCCA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65C745-FC14-48C0-90DC-8AB4E66A0D2C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7B46CB1-1543-4EB3-9930-53D3C14B9151}">
      <dgm:prSet/>
      <dgm:spPr/>
      <dgm:t>
        <a:bodyPr/>
        <a:lstStyle/>
        <a:p>
          <a:r>
            <a:rPr lang="en-US"/>
            <a:t>Every table is broken up into smaller entities called fields. The fields in the Customers table consist of CustomerID, CustomerName, ContactName, Address, City, PostalCode and Country. </a:t>
          </a:r>
        </a:p>
      </dgm:t>
    </dgm:pt>
    <dgm:pt modelId="{930DC661-D7E5-45AF-8FE1-15D48CBCB023}" type="parTrans" cxnId="{4B652CCC-DB61-4AA7-BCAC-F00A95038170}">
      <dgm:prSet/>
      <dgm:spPr/>
      <dgm:t>
        <a:bodyPr/>
        <a:lstStyle/>
        <a:p>
          <a:endParaRPr lang="en-US"/>
        </a:p>
      </dgm:t>
    </dgm:pt>
    <dgm:pt modelId="{750C6E01-D714-4F34-93CB-AD1EEDE1C2FF}" type="sibTrans" cxnId="{4B652CCC-DB61-4AA7-BCAC-F00A95038170}">
      <dgm:prSet/>
      <dgm:spPr/>
      <dgm:t>
        <a:bodyPr/>
        <a:lstStyle/>
        <a:p>
          <a:endParaRPr lang="en-US"/>
        </a:p>
      </dgm:t>
    </dgm:pt>
    <dgm:pt modelId="{C78FA6F4-7E39-45EE-849C-B2E40753902E}">
      <dgm:prSet/>
      <dgm:spPr/>
      <dgm:t>
        <a:bodyPr/>
        <a:lstStyle/>
        <a:p>
          <a:r>
            <a:rPr lang="en-US"/>
            <a:t>A field is a column in a table that is designed to maintain specific information about every record in the table.</a:t>
          </a:r>
        </a:p>
      </dgm:t>
    </dgm:pt>
    <dgm:pt modelId="{715DF8ED-8694-4B2A-B81F-5EB1981B1BAF}" type="parTrans" cxnId="{CE4DC65C-A103-4193-88BE-15C4A0C822D9}">
      <dgm:prSet/>
      <dgm:spPr/>
      <dgm:t>
        <a:bodyPr/>
        <a:lstStyle/>
        <a:p>
          <a:endParaRPr lang="en-US"/>
        </a:p>
      </dgm:t>
    </dgm:pt>
    <dgm:pt modelId="{42699522-B35E-4DAB-82E2-E63761A4ACAE}" type="sibTrans" cxnId="{CE4DC65C-A103-4193-88BE-15C4A0C822D9}">
      <dgm:prSet/>
      <dgm:spPr/>
      <dgm:t>
        <a:bodyPr/>
        <a:lstStyle/>
        <a:p>
          <a:endParaRPr lang="en-US"/>
        </a:p>
      </dgm:t>
    </dgm:pt>
    <dgm:pt modelId="{62B5D7A4-9583-417C-8234-2A108658FF6C}">
      <dgm:prSet/>
      <dgm:spPr/>
      <dgm:t>
        <a:bodyPr/>
        <a:lstStyle/>
        <a:p>
          <a:r>
            <a:rPr lang="en-US"/>
            <a:t>A record, also called a row, is each individual entry that exists in a table. For example, there are 91 records in the above Customers table. A record is a horizontal entity in a table.</a:t>
          </a:r>
        </a:p>
      </dgm:t>
    </dgm:pt>
    <dgm:pt modelId="{3157E7E9-6251-44E3-BD51-C651B80C13F3}" type="parTrans" cxnId="{A05B0059-359D-45AC-8A83-F242C1D29DC0}">
      <dgm:prSet/>
      <dgm:spPr/>
      <dgm:t>
        <a:bodyPr/>
        <a:lstStyle/>
        <a:p>
          <a:endParaRPr lang="en-US"/>
        </a:p>
      </dgm:t>
    </dgm:pt>
    <dgm:pt modelId="{933E8524-5AE4-4A35-B33C-72EF3DD85229}" type="sibTrans" cxnId="{A05B0059-359D-45AC-8A83-F242C1D29DC0}">
      <dgm:prSet/>
      <dgm:spPr/>
      <dgm:t>
        <a:bodyPr/>
        <a:lstStyle/>
        <a:p>
          <a:endParaRPr lang="en-US"/>
        </a:p>
      </dgm:t>
    </dgm:pt>
    <dgm:pt modelId="{B6ACF66B-1750-4693-9C2D-11E91721DB60}">
      <dgm:prSet/>
      <dgm:spPr/>
      <dgm:t>
        <a:bodyPr/>
        <a:lstStyle/>
        <a:p>
          <a:r>
            <a:rPr lang="en-US"/>
            <a:t>A column is a vertical entity in a table that contains all information associated with a specific field in a table.</a:t>
          </a:r>
        </a:p>
      </dgm:t>
    </dgm:pt>
    <dgm:pt modelId="{132E35C5-800C-4D16-8B6D-28FD2A7C11C3}" type="parTrans" cxnId="{01480AA4-D2BA-4C38-B4D6-CC600B84019C}">
      <dgm:prSet/>
      <dgm:spPr/>
      <dgm:t>
        <a:bodyPr/>
        <a:lstStyle/>
        <a:p>
          <a:endParaRPr lang="en-US"/>
        </a:p>
      </dgm:t>
    </dgm:pt>
    <dgm:pt modelId="{3781458E-B22E-48AA-85BF-DE6147C9EF89}" type="sibTrans" cxnId="{01480AA4-D2BA-4C38-B4D6-CC600B84019C}">
      <dgm:prSet/>
      <dgm:spPr/>
      <dgm:t>
        <a:bodyPr/>
        <a:lstStyle/>
        <a:p>
          <a:endParaRPr lang="en-US"/>
        </a:p>
      </dgm:t>
    </dgm:pt>
    <dgm:pt modelId="{1620FCD0-CCA3-472D-A70D-CAAA4C19F037}" type="pres">
      <dgm:prSet presAssocID="{8765C745-FC14-48C0-90DC-8AB4E66A0D2C}" presName="linear" presStyleCnt="0">
        <dgm:presLayoutVars>
          <dgm:animLvl val="lvl"/>
          <dgm:resizeHandles val="exact"/>
        </dgm:presLayoutVars>
      </dgm:prSet>
      <dgm:spPr/>
    </dgm:pt>
    <dgm:pt modelId="{6A2E521A-75E0-468D-8E20-52F5E9BF726B}" type="pres">
      <dgm:prSet presAssocID="{B7B46CB1-1543-4EB3-9930-53D3C14B915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4B60253-D3D7-4B27-B3D2-98E04CE74BA3}" type="pres">
      <dgm:prSet presAssocID="{750C6E01-D714-4F34-93CB-AD1EEDE1C2FF}" presName="spacer" presStyleCnt="0"/>
      <dgm:spPr/>
    </dgm:pt>
    <dgm:pt modelId="{C4B7C8AC-A284-485F-BDF6-A2D74CDC8EE7}" type="pres">
      <dgm:prSet presAssocID="{C78FA6F4-7E39-45EE-849C-B2E40753902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E41EA7A-CFC1-4380-A770-B4FCB8C7EAE9}" type="pres">
      <dgm:prSet presAssocID="{42699522-B35E-4DAB-82E2-E63761A4ACAE}" presName="spacer" presStyleCnt="0"/>
      <dgm:spPr/>
    </dgm:pt>
    <dgm:pt modelId="{A029FFD4-A794-4157-BAB3-2F4DC7B223A7}" type="pres">
      <dgm:prSet presAssocID="{62B5D7A4-9583-417C-8234-2A108658FF6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0D2AB63-3123-438B-87BB-D89C194ED944}" type="pres">
      <dgm:prSet presAssocID="{933E8524-5AE4-4A35-B33C-72EF3DD85229}" presName="spacer" presStyleCnt="0"/>
      <dgm:spPr/>
    </dgm:pt>
    <dgm:pt modelId="{DBFE4B6F-C586-4F9E-967E-EA597210513C}" type="pres">
      <dgm:prSet presAssocID="{B6ACF66B-1750-4693-9C2D-11E91721DB6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8009F22-71F2-48B2-8A32-60F2FC8875DD}" type="presOf" srcId="{B7B46CB1-1543-4EB3-9930-53D3C14B9151}" destId="{6A2E521A-75E0-468D-8E20-52F5E9BF726B}" srcOrd="0" destOrd="0" presId="urn:microsoft.com/office/officeart/2005/8/layout/vList2"/>
    <dgm:cxn modelId="{DA287840-DE96-498A-9316-2AE221892366}" type="presOf" srcId="{C78FA6F4-7E39-45EE-849C-B2E40753902E}" destId="{C4B7C8AC-A284-485F-BDF6-A2D74CDC8EE7}" srcOrd="0" destOrd="0" presId="urn:microsoft.com/office/officeart/2005/8/layout/vList2"/>
    <dgm:cxn modelId="{CE4DC65C-A103-4193-88BE-15C4A0C822D9}" srcId="{8765C745-FC14-48C0-90DC-8AB4E66A0D2C}" destId="{C78FA6F4-7E39-45EE-849C-B2E40753902E}" srcOrd="1" destOrd="0" parTransId="{715DF8ED-8694-4B2A-B81F-5EB1981B1BAF}" sibTransId="{42699522-B35E-4DAB-82E2-E63761A4ACAE}"/>
    <dgm:cxn modelId="{A05B0059-359D-45AC-8A83-F242C1D29DC0}" srcId="{8765C745-FC14-48C0-90DC-8AB4E66A0D2C}" destId="{62B5D7A4-9583-417C-8234-2A108658FF6C}" srcOrd="2" destOrd="0" parTransId="{3157E7E9-6251-44E3-BD51-C651B80C13F3}" sibTransId="{933E8524-5AE4-4A35-B33C-72EF3DD85229}"/>
    <dgm:cxn modelId="{B4026892-DE20-4BA1-890A-873E7A1B82B4}" type="presOf" srcId="{8765C745-FC14-48C0-90DC-8AB4E66A0D2C}" destId="{1620FCD0-CCA3-472D-A70D-CAAA4C19F037}" srcOrd="0" destOrd="0" presId="urn:microsoft.com/office/officeart/2005/8/layout/vList2"/>
    <dgm:cxn modelId="{01480AA4-D2BA-4C38-B4D6-CC600B84019C}" srcId="{8765C745-FC14-48C0-90DC-8AB4E66A0D2C}" destId="{B6ACF66B-1750-4693-9C2D-11E91721DB60}" srcOrd="3" destOrd="0" parTransId="{132E35C5-800C-4D16-8B6D-28FD2A7C11C3}" sibTransId="{3781458E-B22E-48AA-85BF-DE6147C9EF89}"/>
    <dgm:cxn modelId="{09EF7FB4-8E74-4B0A-AC8B-6989EFADE17B}" type="presOf" srcId="{62B5D7A4-9583-417C-8234-2A108658FF6C}" destId="{A029FFD4-A794-4157-BAB3-2F4DC7B223A7}" srcOrd="0" destOrd="0" presId="urn:microsoft.com/office/officeart/2005/8/layout/vList2"/>
    <dgm:cxn modelId="{4B652CCC-DB61-4AA7-BCAC-F00A95038170}" srcId="{8765C745-FC14-48C0-90DC-8AB4E66A0D2C}" destId="{B7B46CB1-1543-4EB3-9930-53D3C14B9151}" srcOrd="0" destOrd="0" parTransId="{930DC661-D7E5-45AF-8FE1-15D48CBCB023}" sibTransId="{750C6E01-D714-4F34-93CB-AD1EEDE1C2FF}"/>
    <dgm:cxn modelId="{B642CCF4-E5BB-406C-A37B-AFDC6D43DB63}" type="presOf" srcId="{B6ACF66B-1750-4693-9C2D-11E91721DB60}" destId="{DBFE4B6F-C586-4F9E-967E-EA597210513C}" srcOrd="0" destOrd="0" presId="urn:microsoft.com/office/officeart/2005/8/layout/vList2"/>
    <dgm:cxn modelId="{7EB7E019-6677-4D3A-BEA0-AA6A74093BE6}" type="presParOf" srcId="{1620FCD0-CCA3-472D-A70D-CAAA4C19F037}" destId="{6A2E521A-75E0-468D-8E20-52F5E9BF726B}" srcOrd="0" destOrd="0" presId="urn:microsoft.com/office/officeart/2005/8/layout/vList2"/>
    <dgm:cxn modelId="{9F4B98D3-FEC2-4A9C-9535-E35EE18C3E70}" type="presParOf" srcId="{1620FCD0-CCA3-472D-A70D-CAAA4C19F037}" destId="{F4B60253-D3D7-4B27-B3D2-98E04CE74BA3}" srcOrd="1" destOrd="0" presId="urn:microsoft.com/office/officeart/2005/8/layout/vList2"/>
    <dgm:cxn modelId="{9B5DAD24-7A26-476C-9E2F-DF9BE7402ED3}" type="presParOf" srcId="{1620FCD0-CCA3-472D-A70D-CAAA4C19F037}" destId="{C4B7C8AC-A284-485F-BDF6-A2D74CDC8EE7}" srcOrd="2" destOrd="0" presId="urn:microsoft.com/office/officeart/2005/8/layout/vList2"/>
    <dgm:cxn modelId="{2EDB979C-CF29-49CC-8FDD-1302032552BC}" type="presParOf" srcId="{1620FCD0-CCA3-472D-A70D-CAAA4C19F037}" destId="{3E41EA7A-CFC1-4380-A770-B4FCB8C7EAE9}" srcOrd="3" destOrd="0" presId="urn:microsoft.com/office/officeart/2005/8/layout/vList2"/>
    <dgm:cxn modelId="{0DE6B4A6-2BA3-40E4-A157-1049C173FA15}" type="presParOf" srcId="{1620FCD0-CCA3-472D-A70D-CAAA4C19F037}" destId="{A029FFD4-A794-4157-BAB3-2F4DC7B223A7}" srcOrd="4" destOrd="0" presId="urn:microsoft.com/office/officeart/2005/8/layout/vList2"/>
    <dgm:cxn modelId="{DF98524D-3D7E-4287-856D-71799ABBF4AC}" type="presParOf" srcId="{1620FCD0-CCA3-472D-A70D-CAAA4C19F037}" destId="{E0D2AB63-3123-438B-87BB-D89C194ED944}" srcOrd="5" destOrd="0" presId="urn:microsoft.com/office/officeart/2005/8/layout/vList2"/>
    <dgm:cxn modelId="{C72DC634-C044-42CF-915D-3370972CF8DA}" type="presParOf" srcId="{1620FCD0-CCA3-472D-A70D-CAAA4C19F037}" destId="{DBFE4B6F-C586-4F9E-967E-EA597210513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0F130-4873-4ADD-99E4-68593BB31DB0}">
      <dsp:nvSpPr>
        <dsp:cNvPr id="0" name=""/>
        <dsp:cNvSpPr/>
      </dsp:nvSpPr>
      <dsp:spPr>
        <a:xfrm>
          <a:off x="2" y="128866"/>
          <a:ext cx="4913783" cy="19386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 database is information that is set up for </a:t>
          </a:r>
        </a:p>
      </dsp:txBody>
      <dsp:txXfrm>
        <a:off x="2" y="128866"/>
        <a:ext cx="4913783" cy="1938621"/>
      </dsp:txXfrm>
    </dsp:sp>
    <dsp:sp modelId="{CD35090F-8BB0-434C-ABC8-60B32021012C}">
      <dsp:nvSpPr>
        <dsp:cNvPr id="0" name=""/>
        <dsp:cNvSpPr/>
      </dsp:nvSpPr>
      <dsp:spPr>
        <a:xfrm>
          <a:off x="51" y="1984359"/>
          <a:ext cx="4913783" cy="232124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easy access,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management and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updating. </a:t>
          </a:r>
        </a:p>
      </dsp:txBody>
      <dsp:txXfrm>
        <a:off x="51" y="1984359"/>
        <a:ext cx="4913783" cy="2321240"/>
      </dsp:txXfrm>
    </dsp:sp>
    <dsp:sp modelId="{A51A44C5-E541-45BD-9F0F-3A2BFB44D75C}">
      <dsp:nvSpPr>
        <dsp:cNvPr id="0" name=""/>
        <dsp:cNvSpPr/>
      </dsp:nvSpPr>
      <dsp:spPr>
        <a:xfrm>
          <a:off x="5601764" y="45738"/>
          <a:ext cx="4913783" cy="1938621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Computer databases typically store aggregations of data records or files that contain information, such as </a:t>
          </a:r>
        </a:p>
      </dsp:txBody>
      <dsp:txXfrm>
        <a:off x="5601764" y="45738"/>
        <a:ext cx="4913783" cy="1938621"/>
      </dsp:txXfrm>
    </dsp:sp>
    <dsp:sp modelId="{CF38001F-380E-4E96-8945-42D52E767892}">
      <dsp:nvSpPr>
        <dsp:cNvPr id="0" name=""/>
        <dsp:cNvSpPr/>
      </dsp:nvSpPr>
      <dsp:spPr>
        <a:xfrm>
          <a:off x="5601764" y="1984359"/>
          <a:ext cx="4913783" cy="2321240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sales transactions,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customer data,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financials and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product information.</a:t>
          </a:r>
        </a:p>
      </dsp:txBody>
      <dsp:txXfrm>
        <a:off x="5601764" y="1984359"/>
        <a:ext cx="4913783" cy="2321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DBAD4-0EA8-4439-9402-C0B08350E16C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Relational</a:t>
          </a:r>
        </a:p>
      </dsp:txBody>
      <dsp:txXfrm>
        <a:off x="0" y="39687"/>
        <a:ext cx="3286125" cy="1971675"/>
      </dsp:txXfrm>
    </dsp:sp>
    <dsp:sp modelId="{D340CD35-70D4-45F8-9CBA-52ADDA75E883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Distributed</a:t>
          </a:r>
        </a:p>
      </dsp:txBody>
      <dsp:txXfrm>
        <a:off x="3614737" y="39687"/>
        <a:ext cx="3286125" cy="1971675"/>
      </dsp:txXfrm>
    </dsp:sp>
    <dsp:sp modelId="{FEBE3551-9BEF-4C73-9AAB-92977B2E441C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Cloud</a:t>
          </a:r>
        </a:p>
      </dsp:txBody>
      <dsp:txXfrm>
        <a:off x="7229475" y="39687"/>
        <a:ext cx="3286125" cy="1971675"/>
      </dsp:txXfrm>
    </dsp:sp>
    <dsp:sp modelId="{AF7E10C9-FF2C-4B27-81A5-979F88E5008E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NoSQL</a:t>
          </a:r>
        </a:p>
      </dsp:txBody>
      <dsp:txXfrm>
        <a:off x="0" y="2339975"/>
        <a:ext cx="3286125" cy="1971675"/>
      </dsp:txXfrm>
    </dsp:sp>
    <dsp:sp modelId="{5D0DF13C-A194-42A7-988E-9F1AA9483333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Object-oriented </a:t>
          </a:r>
        </a:p>
      </dsp:txBody>
      <dsp:txXfrm>
        <a:off x="3614737" y="2339975"/>
        <a:ext cx="3286125" cy="1971675"/>
      </dsp:txXfrm>
    </dsp:sp>
    <dsp:sp modelId="{1F507EED-927C-4EDA-B5A1-74090AA676AF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Graph</a:t>
          </a:r>
        </a:p>
      </dsp:txBody>
      <dsp:txXfrm>
        <a:off x="7229475" y="2339975"/>
        <a:ext cx="3286125" cy="1971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46D49-71DC-4264-83BD-32F83345D038}">
      <dsp:nvSpPr>
        <dsp:cNvPr id="0" name=""/>
        <dsp:cNvSpPr/>
      </dsp:nvSpPr>
      <dsp:spPr>
        <a:xfrm>
          <a:off x="15928" y="992721"/>
          <a:ext cx="1061363" cy="3184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71" tIns="83871" rIns="83871" bIns="8387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Execute</a:t>
          </a:r>
        </a:p>
      </dsp:txBody>
      <dsp:txXfrm>
        <a:off x="15928" y="992721"/>
        <a:ext cx="1061363" cy="318409"/>
      </dsp:txXfrm>
    </dsp:sp>
    <dsp:sp modelId="{AF70C66B-E003-47C7-8214-58F25209B7B1}">
      <dsp:nvSpPr>
        <dsp:cNvPr id="0" name=""/>
        <dsp:cNvSpPr/>
      </dsp:nvSpPr>
      <dsp:spPr>
        <a:xfrm>
          <a:off x="15928" y="1311130"/>
          <a:ext cx="1061363" cy="265975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9" tIns="104839" rIns="104839" bIns="104839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SQL can execute queries against a database</a:t>
          </a:r>
        </a:p>
      </dsp:txBody>
      <dsp:txXfrm>
        <a:off x="15928" y="1311130"/>
        <a:ext cx="1061363" cy="2659756"/>
      </dsp:txXfrm>
    </dsp:sp>
    <dsp:sp modelId="{DDA7373A-4469-4EAD-9BC8-388E180FE8F8}">
      <dsp:nvSpPr>
        <dsp:cNvPr id="0" name=""/>
        <dsp:cNvSpPr/>
      </dsp:nvSpPr>
      <dsp:spPr>
        <a:xfrm>
          <a:off x="1185081" y="992721"/>
          <a:ext cx="1061363" cy="3184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71" tIns="83871" rIns="83871" bIns="8387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Retrieve</a:t>
          </a:r>
        </a:p>
      </dsp:txBody>
      <dsp:txXfrm>
        <a:off x="1185081" y="992721"/>
        <a:ext cx="1061363" cy="318409"/>
      </dsp:txXfrm>
    </dsp:sp>
    <dsp:sp modelId="{5190D59A-3EE1-40D9-A747-51BB8BCA24E7}">
      <dsp:nvSpPr>
        <dsp:cNvPr id="0" name=""/>
        <dsp:cNvSpPr/>
      </dsp:nvSpPr>
      <dsp:spPr>
        <a:xfrm>
          <a:off x="1185081" y="1311130"/>
          <a:ext cx="1061363" cy="265975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9" tIns="104839" rIns="104839" bIns="104839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SQL can retrieve data from a database</a:t>
          </a:r>
        </a:p>
      </dsp:txBody>
      <dsp:txXfrm>
        <a:off x="1185081" y="1311130"/>
        <a:ext cx="1061363" cy="2659756"/>
      </dsp:txXfrm>
    </dsp:sp>
    <dsp:sp modelId="{99497D22-B36B-43D1-A6D3-75C296B2A57A}">
      <dsp:nvSpPr>
        <dsp:cNvPr id="0" name=""/>
        <dsp:cNvSpPr/>
      </dsp:nvSpPr>
      <dsp:spPr>
        <a:xfrm>
          <a:off x="2354234" y="992721"/>
          <a:ext cx="1061363" cy="31840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71" tIns="83871" rIns="83871" bIns="8387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Insert</a:t>
          </a:r>
        </a:p>
      </dsp:txBody>
      <dsp:txXfrm>
        <a:off x="2354234" y="992721"/>
        <a:ext cx="1061363" cy="318409"/>
      </dsp:txXfrm>
    </dsp:sp>
    <dsp:sp modelId="{495B8314-D8E3-4EE5-A051-53C66DB94A53}">
      <dsp:nvSpPr>
        <dsp:cNvPr id="0" name=""/>
        <dsp:cNvSpPr/>
      </dsp:nvSpPr>
      <dsp:spPr>
        <a:xfrm>
          <a:off x="2354234" y="1311130"/>
          <a:ext cx="1061363" cy="265975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9" tIns="104839" rIns="104839" bIns="104839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SQL can insert records in a database</a:t>
          </a:r>
        </a:p>
      </dsp:txBody>
      <dsp:txXfrm>
        <a:off x="2354234" y="1311130"/>
        <a:ext cx="1061363" cy="2659756"/>
      </dsp:txXfrm>
    </dsp:sp>
    <dsp:sp modelId="{59E39341-0099-468F-A082-E39217956872}">
      <dsp:nvSpPr>
        <dsp:cNvPr id="0" name=""/>
        <dsp:cNvSpPr/>
      </dsp:nvSpPr>
      <dsp:spPr>
        <a:xfrm>
          <a:off x="3523387" y="992721"/>
          <a:ext cx="1061363" cy="31840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71" tIns="83871" rIns="83871" bIns="8387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Update</a:t>
          </a:r>
        </a:p>
      </dsp:txBody>
      <dsp:txXfrm>
        <a:off x="3523387" y="992721"/>
        <a:ext cx="1061363" cy="318409"/>
      </dsp:txXfrm>
    </dsp:sp>
    <dsp:sp modelId="{3FDAEF9A-5CB5-4788-9C10-B70476424008}">
      <dsp:nvSpPr>
        <dsp:cNvPr id="0" name=""/>
        <dsp:cNvSpPr/>
      </dsp:nvSpPr>
      <dsp:spPr>
        <a:xfrm>
          <a:off x="3523387" y="1311130"/>
          <a:ext cx="1061363" cy="265975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9" tIns="104839" rIns="104839" bIns="104839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SQL can update records in a database</a:t>
          </a:r>
        </a:p>
      </dsp:txBody>
      <dsp:txXfrm>
        <a:off x="3523387" y="1311130"/>
        <a:ext cx="1061363" cy="2659756"/>
      </dsp:txXfrm>
    </dsp:sp>
    <dsp:sp modelId="{F2E6C0F4-6743-4589-A741-A621FB5D2C51}">
      <dsp:nvSpPr>
        <dsp:cNvPr id="0" name=""/>
        <dsp:cNvSpPr/>
      </dsp:nvSpPr>
      <dsp:spPr>
        <a:xfrm>
          <a:off x="4692539" y="992721"/>
          <a:ext cx="1061363" cy="31840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71" tIns="83871" rIns="83871" bIns="8387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Delete</a:t>
          </a:r>
        </a:p>
      </dsp:txBody>
      <dsp:txXfrm>
        <a:off x="4692539" y="992721"/>
        <a:ext cx="1061363" cy="318409"/>
      </dsp:txXfrm>
    </dsp:sp>
    <dsp:sp modelId="{3BAE959D-7391-45D6-8EF5-05256522BEF8}">
      <dsp:nvSpPr>
        <dsp:cNvPr id="0" name=""/>
        <dsp:cNvSpPr/>
      </dsp:nvSpPr>
      <dsp:spPr>
        <a:xfrm>
          <a:off x="4692539" y="1311130"/>
          <a:ext cx="1061363" cy="2659756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9" tIns="104839" rIns="104839" bIns="104839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SQL can delete records from a database</a:t>
          </a:r>
        </a:p>
      </dsp:txBody>
      <dsp:txXfrm>
        <a:off x="4692539" y="1311130"/>
        <a:ext cx="1061363" cy="2659756"/>
      </dsp:txXfrm>
    </dsp:sp>
    <dsp:sp modelId="{A8256472-F7CF-4829-B62D-0E8FC3B1C889}">
      <dsp:nvSpPr>
        <dsp:cNvPr id="0" name=""/>
        <dsp:cNvSpPr/>
      </dsp:nvSpPr>
      <dsp:spPr>
        <a:xfrm>
          <a:off x="5861692" y="992721"/>
          <a:ext cx="1061363" cy="3184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71" tIns="83871" rIns="83871" bIns="8387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</a:t>
          </a:r>
        </a:p>
      </dsp:txBody>
      <dsp:txXfrm>
        <a:off x="5861692" y="992721"/>
        <a:ext cx="1061363" cy="318409"/>
      </dsp:txXfrm>
    </dsp:sp>
    <dsp:sp modelId="{3FD67DF7-8B84-43B2-8A95-7537460748AD}">
      <dsp:nvSpPr>
        <dsp:cNvPr id="0" name=""/>
        <dsp:cNvSpPr/>
      </dsp:nvSpPr>
      <dsp:spPr>
        <a:xfrm>
          <a:off x="5861692" y="1311130"/>
          <a:ext cx="1061363" cy="265975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9" tIns="104839" rIns="104839" bIns="104839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SQL can create new databases</a:t>
          </a:r>
        </a:p>
      </dsp:txBody>
      <dsp:txXfrm>
        <a:off x="5861692" y="1311130"/>
        <a:ext cx="1061363" cy="2659756"/>
      </dsp:txXfrm>
    </dsp:sp>
    <dsp:sp modelId="{1ACF34E3-A38E-4C5C-B2B9-E4A4DD2AA822}">
      <dsp:nvSpPr>
        <dsp:cNvPr id="0" name=""/>
        <dsp:cNvSpPr/>
      </dsp:nvSpPr>
      <dsp:spPr>
        <a:xfrm>
          <a:off x="7030845" y="992721"/>
          <a:ext cx="1061363" cy="3184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71" tIns="83871" rIns="83871" bIns="8387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</a:t>
          </a:r>
        </a:p>
      </dsp:txBody>
      <dsp:txXfrm>
        <a:off x="7030845" y="992721"/>
        <a:ext cx="1061363" cy="318409"/>
      </dsp:txXfrm>
    </dsp:sp>
    <dsp:sp modelId="{C1BB100E-2230-45F3-A6D4-7D1FBB62F8FE}">
      <dsp:nvSpPr>
        <dsp:cNvPr id="0" name=""/>
        <dsp:cNvSpPr/>
      </dsp:nvSpPr>
      <dsp:spPr>
        <a:xfrm>
          <a:off x="7030845" y="1311130"/>
          <a:ext cx="1061363" cy="265975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9" tIns="104839" rIns="104839" bIns="104839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SQL can create new tables in a database</a:t>
          </a:r>
        </a:p>
      </dsp:txBody>
      <dsp:txXfrm>
        <a:off x="7030845" y="1311130"/>
        <a:ext cx="1061363" cy="2659756"/>
      </dsp:txXfrm>
    </dsp:sp>
    <dsp:sp modelId="{9AC77EC7-117C-4518-B262-431F0DEFF575}">
      <dsp:nvSpPr>
        <dsp:cNvPr id="0" name=""/>
        <dsp:cNvSpPr/>
      </dsp:nvSpPr>
      <dsp:spPr>
        <a:xfrm>
          <a:off x="8199998" y="992721"/>
          <a:ext cx="1061363" cy="31840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71" tIns="83871" rIns="83871" bIns="8387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</a:t>
          </a:r>
        </a:p>
      </dsp:txBody>
      <dsp:txXfrm>
        <a:off x="8199998" y="992721"/>
        <a:ext cx="1061363" cy="318409"/>
      </dsp:txXfrm>
    </dsp:sp>
    <dsp:sp modelId="{6D10A19F-822A-4BFF-A4C1-B97598A587BB}">
      <dsp:nvSpPr>
        <dsp:cNvPr id="0" name=""/>
        <dsp:cNvSpPr/>
      </dsp:nvSpPr>
      <dsp:spPr>
        <a:xfrm>
          <a:off x="8199998" y="1311130"/>
          <a:ext cx="1061363" cy="265975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9" tIns="104839" rIns="104839" bIns="104839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SQL can create stored procedures in a database</a:t>
          </a:r>
        </a:p>
      </dsp:txBody>
      <dsp:txXfrm>
        <a:off x="8199998" y="1311130"/>
        <a:ext cx="1061363" cy="2659756"/>
      </dsp:txXfrm>
    </dsp:sp>
    <dsp:sp modelId="{ADBF1D54-3490-487F-A316-C12B82B4EBA3}">
      <dsp:nvSpPr>
        <dsp:cNvPr id="0" name=""/>
        <dsp:cNvSpPr/>
      </dsp:nvSpPr>
      <dsp:spPr>
        <a:xfrm>
          <a:off x="9369150" y="992721"/>
          <a:ext cx="1061363" cy="31840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71" tIns="83871" rIns="83871" bIns="8387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</a:t>
          </a:r>
        </a:p>
      </dsp:txBody>
      <dsp:txXfrm>
        <a:off x="9369150" y="992721"/>
        <a:ext cx="1061363" cy="318409"/>
      </dsp:txXfrm>
    </dsp:sp>
    <dsp:sp modelId="{37BD300E-543D-4F3C-BFC2-5F0E547F6577}">
      <dsp:nvSpPr>
        <dsp:cNvPr id="0" name=""/>
        <dsp:cNvSpPr/>
      </dsp:nvSpPr>
      <dsp:spPr>
        <a:xfrm>
          <a:off x="9369150" y="1311130"/>
          <a:ext cx="1061363" cy="265975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9" tIns="104839" rIns="104839" bIns="104839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SQL can create views in a database</a:t>
          </a:r>
        </a:p>
      </dsp:txBody>
      <dsp:txXfrm>
        <a:off x="9369150" y="1311130"/>
        <a:ext cx="1061363" cy="2659756"/>
      </dsp:txXfrm>
    </dsp:sp>
    <dsp:sp modelId="{C1540C98-062D-4188-9E3F-41153E833109}">
      <dsp:nvSpPr>
        <dsp:cNvPr id="0" name=""/>
        <dsp:cNvSpPr/>
      </dsp:nvSpPr>
      <dsp:spPr>
        <a:xfrm>
          <a:off x="10538303" y="992721"/>
          <a:ext cx="1061363" cy="31840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71" tIns="83871" rIns="83871" bIns="8387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Set</a:t>
          </a:r>
        </a:p>
      </dsp:txBody>
      <dsp:txXfrm>
        <a:off x="10538303" y="992721"/>
        <a:ext cx="1061363" cy="318409"/>
      </dsp:txXfrm>
    </dsp:sp>
    <dsp:sp modelId="{C3DFA647-F0B2-4E7A-9EDC-E257950ABCCA}">
      <dsp:nvSpPr>
        <dsp:cNvPr id="0" name=""/>
        <dsp:cNvSpPr/>
      </dsp:nvSpPr>
      <dsp:spPr>
        <a:xfrm>
          <a:off x="10538303" y="1311130"/>
          <a:ext cx="1061363" cy="2659756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9" tIns="104839" rIns="104839" bIns="104839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SQL can set permissions on tables, procedures, and views</a:t>
          </a:r>
        </a:p>
      </dsp:txBody>
      <dsp:txXfrm>
        <a:off x="10538303" y="1311130"/>
        <a:ext cx="1061363" cy="26597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E521A-75E0-468D-8E20-52F5E9BF726B}">
      <dsp:nvSpPr>
        <dsp:cNvPr id="0" name=""/>
        <dsp:cNvSpPr/>
      </dsp:nvSpPr>
      <dsp:spPr>
        <a:xfrm>
          <a:off x="0" y="669560"/>
          <a:ext cx="6666833" cy="9898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Every table is broken up into smaller entities called fields. The fields in the Customers table consist of CustomerID, CustomerName, ContactName, Address, City, PostalCode and Country. </a:t>
          </a:r>
        </a:p>
      </dsp:txBody>
      <dsp:txXfrm>
        <a:off x="48319" y="717879"/>
        <a:ext cx="6570195" cy="893182"/>
      </dsp:txXfrm>
    </dsp:sp>
    <dsp:sp modelId="{C4B7C8AC-A284-485F-BDF6-A2D74CDC8EE7}">
      <dsp:nvSpPr>
        <dsp:cNvPr id="0" name=""/>
        <dsp:cNvSpPr/>
      </dsp:nvSpPr>
      <dsp:spPr>
        <a:xfrm>
          <a:off x="0" y="1711220"/>
          <a:ext cx="6666833" cy="989820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field is a column in a table that is designed to maintain specific information about every record in the table.</a:t>
          </a:r>
        </a:p>
      </dsp:txBody>
      <dsp:txXfrm>
        <a:off x="48319" y="1759539"/>
        <a:ext cx="6570195" cy="893182"/>
      </dsp:txXfrm>
    </dsp:sp>
    <dsp:sp modelId="{A029FFD4-A794-4157-BAB3-2F4DC7B223A7}">
      <dsp:nvSpPr>
        <dsp:cNvPr id="0" name=""/>
        <dsp:cNvSpPr/>
      </dsp:nvSpPr>
      <dsp:spPr>
        <a:xfrm>
          <a:off x="0" y="2752880"/>
          <a:ext cx="6666833" cy="989820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record, also called a row, is each individual entry that exists in a table. For example, there are 91 records in the above Customers table. A record is a horizontal entity in a table.</a:t>
          </a:r>
        </a:p>
      </dsp:txBody>
      <dsp:txXfrm>
        <a:off x="48319" y="2801199"/>
        <a:ext cx="6570195" cy="893182"/>
      </dsp:txXfrm>
    </dsp:sp>
    <dsp:sp modelId="{DBFE4B6F-C586-4F9E-967E-EA597210513C}">
      <dsp:nvSpPr>
        <dsp:cNvPr id="0" name=""/>
        <dsp:cNvSpPr/>
      </dsp:nvSpPr>
      <dsp:spPr>
        <a:xfrm>
          <a:off x="0" y="3794539"/>
          <a:ext cx="6666833" cy="98982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column is a vertical entity in a table that contains all information associated with a specific field in a table.</a:t>
          </a:r>
        </a:p>
      </dsp:txBody>
      <dsp:txXfrm>
        <a:off x="48319" y="3842858"/>
        <a:ext cx="6570195" cy="893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F0E03-E997-456F-870C-6C1CF05D2B0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6E4E9-689F-4059-8ED2-0D9BADB9E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41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https://www.techtarget.com/searchdatamanagement/definition/database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E4E9-689F-4059-8ED2-0D9BADB9E7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2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https://www.w3schools.in/mysql/ddl-dml-dcl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E4E9-689F-4059-8ED2-0D9BADB9E7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39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https://www.w3schools.com/sql/sql_intro.asp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E4E9-689F-4059-8ED2-0D9BADB9E7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84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https://www.w3schools.com/sql/sql_intro.asp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E4E9-689F-4059-8ED2-0D9BADB9E7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70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https://www.w3schools.com/sql/sql_syntax.asp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E4E9-689F-4059-8ED2-0D9BADB9E7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46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https://www.w3schools.com/sql/sql_create_db.asp</a:t>
            </a:r>
          </a:p>
          <a:p>
            <a:r>
              <a:rPr lang="en-US" dirty="0"/>
              <a:t>https://www.w3schools.com/sql/sql_drop_db.asp</a:t>
            </a:r>
          </a:p>
          <a:p>
            <a:r>
              <a:rPr lang="en-US" dirty="0"/>
              <a:t>https://www.w3schools.com/sql/sql_create_table.asp</a:t>
            </a:r>
          </a:p>
          <a:p>
            <a:r>
              <a:rPr lang="en-US" dirty="0"/>
              <a:t>https://www.w3schools.com/sql/sql_drop_db.asp</a:t>
            </a:r>
          </a:p>
          <a:p>
            <a:r>
              <a:rPr lang="en-US" dirty="0"/>
              <a:t>https://www.w3schools.com/sql/sql_alter.asp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E4E9-689F-4059-8ED2-0D9BADB9E7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65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https://www.w3schools.com/sql/sql_select.asp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E4E9-689F-4059-8ED2-0D9BADB9E7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93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https://www.w3schools.com/sql/sql_where.asp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E4E9-689F-4059-8ED2-0D9BADB9E7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47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https://www.w3schools.com/sql/sql_orderby.asp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E4E9-689F-4059-8ED2-0D9BADB9E7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97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https://www.w3schools.com/sql/sql_insert.asp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E4E9-689F-4059-8ED2-0D9BADB9E7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75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https://www.w3schools.com/sql/sql_update.asp</a:t>
            </a:r>
          </a:p>
          <a:p>
            <a:r>
              <a:rPr lang="en-US" dirty="0"/>
              <a:t>https://www.w3schools.com/sql/sql_delete.asp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E4E9-689F-4059-8ED2-0D9BADB9E7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40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https://www.techtarget.com/searchdatamanagement/definition/database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E4E9-689F-4059-8ED2-0D9BADB9E7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88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https://www.w3schools.com/sql/sql_top.asp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E4E9-689F-4059-8ED2-0D9BADB9E7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47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https://www.w3schools.com/sql/sql_count.asp</a:t>
            </a:r>
          </a:p>
          <a:p>
            <a:r>
              <a:rPr lang="en-US" dirty="0"/>
              <a:t>https://www.w3schools.com/sql/sql_min_max.asp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E4E9-689F-4059-8ED2-0D9BADB9E7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88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https://www.w3schools.com/sql/sql_sum.asp</a:t>
            </a:r>
          </a:p>
          <a:p>
            <a:r>
              <a:rPr lang="en-US" dirty="0"/>
              <a:t>https://www.w3schools.com/sql/sql_avg.asp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E4E9-689F-4059-8ED2-0D9BADB9E7D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601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https://www.w3schools.com/sql/sql_like.asp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E4E9-689F-4059-8ED2-0D9BADB9E7D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724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https://www.w3schools.com/sql/sql_join.asp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E4E9-689F-4059-8ED2-0D9BADB9E7D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088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https://www.w3schools.com/sql/sql_groupby.asp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E4E9-689F-4059-8ED2-0D9BADB9E7D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31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https://www.w3schools.com/sql/sql_having.asp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E4E9-689F-4059-8ED2-0D9BADB9E7D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282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9DAD3B-2857-4ED4-B1D8-7C6CFDB74B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045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https://www.techtarget.com/searchdatamanagement/definition/database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E4E9-689F-4059-8ED2-0D9BADB9E7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55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https://www.techtarget.com/searchdatamanagement/definition/database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E4E9-689F-4059-8ED2-0D9BADB9E7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29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https://www.techtarget.com/searchdatamanagement/definition/database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E4E9-689F-4059-8ED2-0D9BADB9E7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19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https://www.techtarget.com/searchdatamanagement/definition/database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E4E9-689F-4059-8ED2-0D9BADB9E7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9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https://www.techtarget.com/searchdatamanagement/definition/database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E4E9-689F-4059-8ED2-0D9BADB9E7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31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https://www.freecodecamp.org/news/dbms-and-sql-basics/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E4E9-689F-4059-8ED2-0D9BADB9E7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11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https://www.freecodecamp.org/news/dbms-and-sql-basics/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E4E9-689F-4059-8ED2-0D9BADB9E7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59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AADF-65AE-8D5C-FAB8-E686CC253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A9786-054B-7704-83D5-7D43FEA29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1FFF-DC83-751C-C1C9-0764499D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CC40E-6227-400B-984E-2CAC5EE39849}" type="datetime4">
              <a:rPr lang="en-US" smtClean="0"/>
              <a:t>September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8ABEB-D16F-2A5D-92B0-7CF2F0672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BDE7-B895-8EF3-5CF9-DFE03C2A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F8BB-65C3-4B74-801E-C24162C5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3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EA98-292C-C32D-F604-C4813C438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99D23-9F79-BE19-206E-D7E293BFB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D584B-221F-76E8-F7EE-CB5EFBF1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C855-7D90-4855-9CC6-E1C96D7D91FF}" type="datetime4">
              <a:rPr lang="en-US" smtClean="0"/>
              <a:t>September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36AB2-9F8C-0EAC-B265-BDDF9687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B97E1-4629-26A2-6E71-6DD87F17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F8BB-65C3-4B74-801E-C24162C5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3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3D4203-FDC8-D877-3A9D-C4EFFE78D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3B07C-ECA1-809F-E9D6-83730678C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DB9BA-0E28-B106-5950-67EB213B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F3AC1-B94C-4C7F-AD0A-5699BC6A7A8E}" type="datetime4">
              <a:rPr lang="en-US" smtClean="0"/>
              <a:t>September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DDD3C-C129-87CB-49FC-CBECCD8B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3273A-AC6D-282C-23A2-8A0CA5AA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F8BB-65C3-4B74-801E-C24162C5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9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575E-CB5F-0FB1-2ABB-CEF6FA5B5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51BAA-6EC2-E56B-75EB-4E56C3FB6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05B17-01B4-79D5-2152-6D463FD2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97FA-9222-48AE-AD02-03C51267EC88}" type="datetime4">
              <a:rPr lang="en-US" smtClean="0"/>
              <a:t>September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D9F7C-5B8E-3026-5BBD-06EBF04C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45262-9477-FAAD-EB66-843E5574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F8BB-65C3-4B74-801E-C24162C5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0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E044-04F9-E4BD-9330-B2E8BAE9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1E630-D375-EDB0-457A-016E68685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B4E94-0E50-7320-AE46-6757B9BB3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0ABA-1A9C-49A6-A069-276055BD52B3}" type="datetime4">
              <a:rPr lang="en-US" smtClean="0"/>
              <a:t>September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5076-BEF3-622A-CAD7-31667CE59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3037E-443F-063C-7685-C3DC6DB2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F8BB-65C3-4B74-801E-C24162C5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7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5ED20-B982-ADD1-BBC2-A09D05B7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13B2E-27A5-C3C9-078D-894B89DEE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64B37-245F-DC17-0078-73B5CBF0D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84760-331E-6E29-49B7-E1F601C3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48CB7-30D5-4B26-AA69-BB71EDBFC9E5}" type="datetime4">
              <a:rPr lang="en-US" smtClean="0"/>
              <a:t>September 11,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573C4-0743-8891-8679-7E7D2BB3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3ADFE-CAB4-B62D-20A0-7ABA5A8A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F8BB-65C3-4B74-801E-C24162C5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5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EFFD9-ED7C-8481-F195-0EB4F1043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DE5E6-1A97-E922-1FFE-FCF5B3978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549B2-26C6-220D-3444-395E24F62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BA0FD-4B93-6B8C-F32E-F27DF2C59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9D39D-D398-A961-C6AE-5BFD6BC81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322A5-4094-A9E8-5EDC-32D2B890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96D5-5F53-46C9-A5A0-E7D88C56D65E}" type="datetime4">
              <a:rPr lang="en-US" smtClean="0"/>
              <a:t>September 11,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7E0DD8-97E6-793A-7813-51D63D9A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DE4F61-AE3E-AD14-810A-6AF3C81D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F8BB-65C3-4B74-801E-C24162C5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8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0576-636C-73AA-24CD-49A8FB6D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A29E3-0077-C664-4278-3E3CE531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D8EA-40E3-4A95-AE19-A59374658C95}" type="datetime4">
              <a:rPr lang="en-US" smtClean="0"/>
              <a:t>September 11,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CA506-43AE-FD3D-80A2-D91290F0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92EB8-898C-2B63-47E3-0DE42D83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F8BB-65C3-4B74-801E-C24162C5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0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9C8A9-2B77-0B53-F855-ABBF52642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D906-3B3D-4FC3-BA34-0EB567DEA1D5}" type="datetime4">
              <a:rPr lang="en-US" smtClean="0"/>
              <a:t>September 11,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5E843A-CEB9-65AA-C60D-ACDBFD55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5D0AC-322A-6C69-73EA-FC13F2AE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F8BB-65C3-4B74-801E-C24162C5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8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DB01-2DBA-5667-9DD5-40895394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52E53-0216-863C-7245-FED4790A7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6192C-E22E-82AD-9390-3D3C7BB67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F2549-925C-09CC-6630-C77ED90B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92D08-9D08-4DD4-B170-2A7B513F77A9}" type="datetime4">
              <a:rPr lang="en-US" smtClean="0"/>
              <a:t>September 11,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E1974-A366-807E-3C83-112DF751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BF25A-4CC6-8CD6-9709-57B6A665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F8BB-65C3-4B74-801E-C24162C5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3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9BC5-4C56-C3B8-580F-FB1EACA66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AD12F5-4212-6D91-D7E2-5A6326D88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D888D-1E3E-9271-3A93-1392ED4BD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0BD6A-0893-2C8A-7E96-010BF4C85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B23F-0BDC-4D34-A295-8EC4476C0752}" type="datetime4">
              <a:rPr lang="en-US" smtClean="0"/>
              <a:t>September 11,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3F4A7-FA0B-9826-C88E-2F6FBCC5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82FF9-3733-B911-CDE9-EC1A9A02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F8BB-65C3-4B74-801E-C24162C5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D2B238-B881-80F7-DA9E-1AC88652A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AA199-4AB9-5451-B654-266585B89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1A240-F53A-CDD2-9FB2-F471D0289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32B71-08AE-4F46-A5CB-1C634DFA4305}" type="datetime4">
              <a:rPr lang="en-US" smtClean="0"/>
              <a:t>September 11,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5D12B-67AD-8EF1-712D-773574F55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5DA25-8EE3-AE94-CB33-9B7C4EE5E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8F8BB-65C3-4B74-801E-C24162C58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idicode.com/hoc-sq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A6E3F-6250-2ECE-9ED1-544873E2A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Databases &amp; SQL</a:t>
            </a:r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6BE3B-6CBC-A5FF-90DC-26479BE73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Discovery and Learning with Big Data/Data Discovery</a:t>
            </a:r>
            <a:endParaRPr lang="en-US" sz="2000">
              <a:solidFill>
                <a:schemeClr val="tx2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9" name="Graphic 18" descr="Database">
            <a:extLst>
              <a:ext uri="{FF2B5EF4-FFF2-40B4-BE49-F238E27FC236}">
                <a16:creationId xmlns:a16="http://schemas.microsoft.com/office/drawing/2014/main" id="{6B231DEA-CD16-F587-A3A1-FBB8B2CBD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8091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00E67-7074-0B56-E65F-6F29C670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2EA38-0E4E-397D-F244-6F98FE347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4" y="2324912"/>
            <a:ext cx="5763490" cy="4343743"/>
          </a:xfrm>
        </p:spPr>
        <p:txBody>
          <a:bodyPr anchor="ctr">
            <a:normAutofit/>
          </a:bodyPr>
          <a:lstStyle/>
          <a:p>
            <a:r>
              <a:rPr lang="en-US" sz="1900" b="0" i="0" dirty="0">
                <a:effectLst/>
                <a:latin typeface="Lato" panose="020F0502020204030203" pitchFamily="34" charset="0"/>
              </a:rPr>
              <a:t>Database Management System: Store, organize, access efficiently. </a:t>
            </a:r>
          </a:p>
          <a:p>
            <a:r>
              <a:rPr lang="en-US" sz="1900" b="0" i="0" dirty="0">
                <a:effectLst/>
                <a:latin typeface="Lato" panose="020F0502020204030203" pitchFamily="34" charset="0"/>
              </a:rPr>
              <a:t>SQL helps to do this.</a:t>
            </a:r>
          </a:p>
          <a:p>
            <a:r>
              <a:rPr lang="en-US" sz="1900" b="0" i="0" dirty="0">
                <a:effectLst/>
                <a:latin typeface="Lato" panose="020F0502020204030203" pitchFamily="34" charset="0"/>
              </a:rPr>
              <a:t>A DBMS is software that manages the database. </a:t>
            </a:r>
          </a:p>
          <a:p>
            <a:r>
              <a:rPr lang="en-US" sz="1900" b="0" i="0" dirty="0">
                <a:effectLst/>
                <a:latin typeface="Lato" panose="020F0502020204030203" pitchFamily="34" charset="0"/>
              </a:rPr>
              <a:t>Some of the commonly used DBMS (software) are </a:t>
            </a:r>
          </a:p>
          <a:p>
            <a:pPr lvl="1"/>
            <a:r>
              <a:rPr lang="en-US" sz="1900" b="0" i="0" dirty="0">
                <a:effectLst/>
                <a:latin typeface="Lato" panose="020F0502020204030203" pitchFamily="34" charset="0"/>
              </a:rPr>
              <a:t>MySQL/Maria</a:t>
            </a:r>
          </a:p>
          <a:p>
            <a:pPr lvl="1"/>
            <a:r>
              <a:rPr lang="en-US" sz="1900" b="0" i="0" dirty="0">
                <a:effectLst/>
                <a:latin typeface="Lato" panose="020F0502020204030203" pitchFamily="34" charset="0"/>
              </a:rPr>
              <a:t>MS ACCESS, </a:t>
            </a:r>
          </a:p>
          <a:p>
            <a:pPr lvl="1"/>
            <a:r>
              <a:rPr lang="en-US" sz="1900" b="0" i="0" dirty="0">
                <a:effectLst/>
                <a:latin typeface="Lato" panose="020F0502020204030203" pitchFamily="34" charset="0"/>
              </a:rPr>
              <a:t>MySQL, </a:t>
            </a:r>
          </a:p>
          <a:p>
            <a:pPr lvl="1"/>
            <a:r>
              <a:rPr lang="en-US" sz="1900" b="0" i="0" dirty="0">
                <a:effectLst/>
                <a:latin typeface="Lato" panose="020F0502020204030203" pitchFamily="34" charset="0"/>
              </a:rPr>
              <a:t>Oracle, and others.</a:t>
            </a:r>
            <a:endParaRPr lang="en-US" sz="1900" dirty="0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D0D8895B-6A42-CA56-6195-12C4FA44D0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34" r="23665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47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617BA9-EB48-A649-12F6-DEAB4017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Types of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43E47-F563-194F-BE96-9470870D7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3702579" cy="3524823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RDBMS(Tables, rows, columns): 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MySQL, 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MSSQL, 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Oracle, and others.</a:t>
            </a:r>
          </a:p>
          <a:p>
            <a:r>
              <a:rPr lang="en-US" sz="2000">
                <a:solidFill>
                  <a:srgbClr val="FFFFFF"/>
                </a:solidFill>
              </a:rPr>
              <a:t>Non-Relational Databases(key and value pairs): 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MongoDB, 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Amazon, 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Redis, and others.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BEB6E-F0C7-5081-E5C4-12EA81309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304" y="1008931"/>
            <a:ext cx="5407002" cy="484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2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01CFF-448E-B116-8E4D-81D3BBEE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SQL(Structured Query Language)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5EFDE-3F87-2EB1-ED1A-4E3B89ACA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1500"/>
              <a:t>database language.</a:t>
            </a:r>
          </a:p>
          <a:p>
            <a:r>
              <a:rPr lang="en-US" sz="1500"/>
              <a:t>almost all Relational Database Management Systems can recognize it.</a:t>
            </a:r>
          </a:p>
          <a:p>
            <a:r>
              <a:rPr lang="en-US" sz="1500"/>
              <a:t>contains a set of commands that enable you to create a database.</a:t>
            </a:r>
          </a:p>
          <a:p>
            <a:r>
              <a:rPr lang="en-US" sz="1500"/>
              <a:t>execute commands in RDBMS.</a:t>
            </a:r>
          </a:p>
          <a:p>
            <a:r>
              <a:rPr lang="en-US" sz="1500"/>
              <a:t>Has certain advantages so it is popular from 1970s until now:</a:t>
            </a:r>
          </a:p>
          <a:p>
            <a:pPr lvl="1"/>
            <a:r>
              <a:rPr lang="en-US" sz="1500"/>
              <a:t>fast</a:t>
            </a:r>
          </a:p>
          <a:p>
            <a:pPr lvl="1"/>
            <a:r>
              <a:rPr lang="en-US" sz="1500"/>
              <a:t>very high-level language</a:t>
            </a:r>
          </a:p>
          <a:p>
            <a:pPr lvl="1"/>
            <a:r>
              <a:rPr lang="en-US" sz="1500"/>
              <a:t>platform-independent language</a:t>
            </a:r>
          </a:p>
          <a:p>
            <a:pPr lvl="1"/>
            <a:r>
              <a:rPr lang="en-US" sz="1500"/>
              <a:t>standardized language</a:t>
            </a:r>
          </a:p>
          <a:p>
            <a:pPr lvl="1"/>
            <a:r>
              <a:rPr lang="en-US" sz="1500"/>
              <a:t>portable language</a:t>
            </a:r>
          </a:p>
          <a:p>
            <a:pPr lvl="1"/>
            <a:r>
              <a:rPr lang="en-US" sz="1500"/>
              <a:t>no coding skills</a:t>
            </a:r>
          </a:p>
          <a:p>
            <a:r>
              <a:rPr lang="en-US" sz="1500"/>
              <a:t>SQL became a standard of the American National Standards Institute (ANSI) in 1986, and of the International Organization for Standardization (ISO) in 1987.</a:t>
            </a:r>
          </a:p>
          <a:p>
            <a:r>
              <a:rPr lang="en-US" sz="1500"/>
              <a:t>Standard but various versions and differences exist</a:t>
            </a:r>
          </a:p>
        </p:txBody>
      </p:sp>
      <p:pic>
        <p:nvPicPr>
          <p:cNvPr id="5" name="Picture 4" descr="A computer server room with a round object&#10;&#10;Description automatically generated">
            <a:extLst>
              <a:ext uri="{FF2B5EF4-FFF2-40B4-BE49-F238E27FC236}">
                <a16:creationId xmlns:a16="http://schemas.microsoft.com/office/drawing/2014/main" id="{72382236-2FA2-21EE-911B-16E83D3C59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9272" r="20379" b="-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32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BEAF-4BA9-8847-8EDB-4D7A33B6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What can be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27BDC-6EB8-3D13-7F41-910199046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A0A23"/>
                </a:solidFill>
                <a:latin typeface="Lato" panose="020F0502020204030203" pitchFamily="34" charset="0"/>
              </a:rPr>
              <a:t>P</a:t>
            </a: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erforms a variety of tasks </a:t>
            </a:r>
          </a:p>
          <a:p>
            <a:pPr lvl="1"/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creating, </a:t>
            </a:r>
          </a:p>
          <a:p>
            <a:pPr lvl="1"/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altering, </a:t>
            </a:r>
          </a:p>
          <a:p>
            <a:pPr lvl="1"/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maintaining and retrieving data, </a:t>
            </a:r>
          </a:p>
          <a:p>
            <a:pPr lvl="1"/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setting properties, and so on. </a:t>
            </a:r>
          </a:p>
          <a:p>
            <a:pPr lvl="1"/>
            <a:r>
              <a:rPr lang="en-US" dirty="0">
                <a:solidFill>
                  <a:srgbClr val="0A0A23"/>
                </a:solidFill>
                <a:latin typeface="Lato" panose="020F0502020204030203" pitchFamily="34" charset="0"/>
              </a:rPr>
              <a:t>C</a:t>
            </a: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ommands are grouped into various categories like </a:t>
            </a:r>
          </a:p>
          <a:p>
            <a:pPr lvl="2"/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Data Definition Language-DDL commands, database schemas and descriptions, of how the data should reside in the database</a:t>
            </a:r>
          </a:p>
          <a:p>
            <a:pPr lvl="2"/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Data Manipulation Language-DML commands, data manipulation and includes most common SQL statements</a:t>
            </a:r>
          </a:p>
          <a:p>
            <a:pPr lvl="2"/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Data Control Language-DCL commands, GRANT and mostly concerned with rights, permissions and other controls of the database system</a:t>
            </a:r>
          </a:p>
          <a:p>
            <a:pPr lvl="2"/>
            <a:r>
              <a:rPr lang="en-US" dirty="0">
                <a:solidFill>
                  <a:srgbClr val="0A0A23"/>
                </a:solidFill>
                <a:latin typeface="Lato" panose="020F0502020204030203" pitchFamily="34" charset="0"/>
              </a:rPr>
              <a:t>Transaction Control Language-TCL commands, transaction within a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67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database&#10;&#10;Description automatically generated">
            <a:extLst>
              <a:ext uri="{FF2B5EF4-FFF2-40B4-BE49-F238E27FC236}">
                <a16:creationId xmlns:a16="http://schemas.microsoft.com/office/drawing/2014/main" id="{A7D70CB6-3775-01D9-246B-F7B24A1DB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942" y="643467"/>
            <a:ext cx="9904116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63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31AC-CC59-9455-1DA5-0A43C523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SQL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3A9001-305C-B601-4E08-41C386DC31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799062"/>
              </p:ext>
            </p:extLst>
          </p:nvPr>
        </p:nvGraphicFramePr>
        <p:xfrm>
          <a:off x="208230" y="1690688"/>
          <a:ext cx="11615596" cy="4963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084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B48B3-EE21-CDE9-1922-19A97BC2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Table, row, column,…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6402022E-8A2F-3A8D-3372-8B9DABD805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22103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8274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C3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C308A-A701-EE23-C009-BABC60E14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</a:t>
            </a:r>
            <a:r>
              <a:rPr lang="en-US" sz="18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ell-known Northwind sample database (included in MS Access and MS SQL Server): Customer table</a:t>
            </a:r>
            <a:endParaRPr lang="en-US" sz="1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85D0-821B-84B1-0DD1-26A3E68BA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783005"/>
            <a:ext cx="7188199" cy="328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78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BDD03-9C8F-32E4-9D8D-ED660111E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Basics of 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60544-315E-731A-C10F-C667D226E3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78" r="30515" b="-1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0AC22-E7AA-AC23-3C8B-233FAABA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660444"/>
            <a:ext cx="7436104" cy="4133088"/>
          </a:xfrm>
        </p:spPr>
        <p:txBody>
          <a:bodyPr>
            <a:normAutofit/>
          </a:bodyPr>
          <a:lstStyle/>
          <a:p>
            <a:r>
              <a:rPr lang="en-US" sz="1600" dirty="0"/>
              <a:t>SQL is case sensitive but stick to one style</a:t>
            </a:r>
          </a:p>
          <a:p>
            <a:r>
              <a:rPr lang="en-US" sz="1600" dirty="0"/>
              <a:t>Use semicolon after statements</a:t>
            </a:r>
          </a:p>
          <a:p>
            <a:r>
              <a:rPr lang="en-US" sz="1600" dirty="0"/>
              <a:t>Common Commands</a:t>
            </a:r>
          </a:p>
          <a:p>
            <a:pPr lvl="1"/>
            <a:r>
              <a:rPr lang="en-US" sz="1600" dirty="0"/>
              <a:t>SELECT - extracts data from a database</a:t>
            </a:r>
          </a:p>
          <a:p>
            <a:pPr lvl="1"/>
            <a:r>
              <a:rPr lang="en-US" sz="1600" dirty="0"/>
              <a:t>UPDATE - updates data in a database</a:t>
            </a:r>
          </a:p>
          <a:p>
            <a:pPr lvl="1"/>
            <a:r>
              <a:rPr lang="en-US" sz="1600" dirty="0"/>
              <a:t>DELETE - deletes data from a database</a:t>
            </a:r>
          </a:p>
          <a:p>
            <a:pPr lvl="1"/>
            <a:r>
              <a:rPr lang="en-US" sz="1600" dirty="0"/>
              <a:t>INSERT INTO - inserts new data into a database</a:t>
            </a:r>
          </a:p>
          <a:p>
            <a:pPr lvl="1"/>
            <a:r>
              <a:rPr lang="en-US" sz="1600" dirty="0"/>
              <a:t>CREATE DATABASE - creates a new database</a:t>
            </a:r>
          </a:p>
          <a:p>
            <a:pPr lvl="1"/>
            <a:r>
              <a:rPr lang="en-US" sz="1600" dirty="0"/>
              <a:t>ALTER DATABASE - modifies a database</a:t>
            </a:r>
          </a:p>
          <a:p>
            <a:pPr lvl="1"/>
            <a:r>
              <a:rPr lang="en-US" sz="1600" dirty="0"/>
              <a:t>CREATE TABLE - creates a new table</a:t>
            </a:r>
          </a:p>
          <a:p>
            <a:pPr lvl="1"/>
            <a:r>
              <a:rPr lang="en-US" sz="1600" dirty="0"/>
              <a:t>ALTER TABLE - modifies a table</a:t>
            </a:r>
          </a:p>
          <a:p>
            <a:pPr lvl="1"/>
            <a:r>
              <a:rPr lang="en-US" sz="1600" dirty="0"/>
              <a:t>DROP TABLE - deletes a table</a:t>
            </a:r>
          </a:p>
          <a:p>
            <a:pPr lvl="1"/>
            <a:r>
              <a:rPr lang="en-US" sz="1600" dirty="0"/>
              <a:t>CREATE INDEX - creates an index (search key)</a:t>
            </a:r>
          </a:p>
          <a:p>
            <a:pPr lvl="1"/>
            <a:r>
              <a:rPr lang="en-US" sz="1600" dirty="0"/>
              <a:t>DROP INDEX - deletes an index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5138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20088-2EF1-A890-E0DC-9F472F7F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Create, Drop, Alter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3589C-3F11-2D33-0DC2-1D91FCF29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90" y="1507958"/>
            <a:ext cx="5165558" cy="5181600"/>
          </a:xfrm>
        </p:spPr>
        <p:txBody>
          <a:bodyPr>
            <a:noAutofit/>
          </a:bodyPr>
          <a:lstStyle/>
          <a:p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databasename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testDB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6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databasename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testDB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6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US" sz="1600" dirty="0"/>
            </a:b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column1 datatype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600" dirty="0"/>
            </a:b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column2 datatype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600" dirty="0"/>
            </a:b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column3 datatype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....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Persons (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PersonID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int,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varchar(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FirstName varchar(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Address varchar(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City varchar(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A5C517-D850-352A-305D-C44331142678}"/>
              </a:ext>
            </a:extLst>
          </p:cNvPr>
          <p:cNvSpPr txBox="1"/>
          <p:nvPr/>
        </p:nvSpPr>
        <p:spPr>
          <a:xfrm>
            <a:off x="6332621" y="1507958"/>
            <a:ext cx="502117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Persons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sz="1600" dirty="0"/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datatype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 sz="1600" dirty="0"/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Email varchar(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sz="1600" dirty="0"/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 sz="1600" dirty="0"/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Email;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RENAME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old_name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new_name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1293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5F01C2-F7D2-199E-4DB0-1E32F1B247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-27276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615CC-61E0-ADCF-A6B1-261B908D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is a Database(DB)?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148391-3DC6-D457-E7E0-CD7B97A775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4910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28357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3929-225A-C4B0-00B2-2E1DC53A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21F10-FE97-FA6F-1A2C-C7BED8E1C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9" y="1828799"/>
            <a:ext cx="4722549" cy="4348163"/>
          </a:xfrm>
        </p:spPr>
        <p:txBody>
          <a:bodyPr>
            <a:noAutofit/>
          </a:bodyPr>
          <a:lstStyle/>
          <a:p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US" sz="1600" dirty="0"/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DISTINCT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US" sz="1600" dirty="0"/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DISTINCT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Example:</a:t>
            </a:r>
          </a:p>
          <a:p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CustomerName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City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Customers;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B28C6B-0986-F247-47CD-E3DCA5C23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346" y="257906"/>
            <a:ext cx="6812068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36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8CF5-BBCE-1677-B261-F2979ECB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9" y="46763"/>
            <a:ext cx="1728537" cy="613443"/>
          </a:xfrm>
        </p:spPr>
        <p:txBody>
          <a:bodyPr>
            <a:normAutofit fontScale="90000"/>
          </a:bodyPr>
          <a:lstStyle/>
          <a:p>
            <a:r>
              <a:rPr lang="en-US" dirty="0"/>
              <a:t>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1CF94-7264-59B9-C812-103C5B9BF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2" y="660206"/>
            <a:ext cx="5592317" cy="1601731"/>
          </a:xfrm>
        </p:spPr>
        <p:txBody>
          <a:bodyPr>
            <a:noAutofit/>
          </a:bodyPr>
          <a:lstStyle/>
          <a:p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 = 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'Spain'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CustomerName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'G%’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 = 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'Germany'</a:t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City = 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'Berlin'</a:t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 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12000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CustomerID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 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 = 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'Germany'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 = 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'Spain'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CDBD0F-CD35-D233-83BA-E514CC046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989" y="46763"/>
            <a:ext cx="6180412" cy="2719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337357-D862-A17B-1CE2-307F089D7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989" y="2990030"/>
            <a:ext cx="6035628" cy="38457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897A43-D8E5-700B-446B-45CB66DAA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383" y="4191987"/>
            <a:ext cx="5114596" cy="24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77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5283-9799-9D01-9011-A7700EE66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2492F-63B9-0C7C-5971-39B077887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34" y="1520827"/>
            <a:ext cx="2851482" cy="4481388"/>
          </a:xfrm>
        </p:spPr>
        <p:txBody>
          <a:bodyPr>
            <a:normAutofit/>
          </a:bodyPr>
          <a:lstStyle/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column2, ...</a:t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column1, column2, ...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CustomerName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30641F-F3BF-4B27-2C66-D3C9FC0A8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495" y="94751"/>
            <a:ext cx="7695355" cy="660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81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D74E-0327-695B-571E-A4E48CB1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Into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6625-E7E6-90F7-AC6C-033DE0DEB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8" y="1825625"/>
            <a:ext cx="4619791" cy="4351338"/>
          </a:xfrm>
        </p:spPr>
        <p:txBody>
          <a:bodyPr>
            <a:noAutofit/>
          </a:bodyPr>
          <a:lstStyle/>
          <a:p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column3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...)</a:t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value2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value3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...);</a:t>
            </a:r>
          </a:p>
          <a:p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value2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value3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 (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CustomerName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ContactName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Address, City,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Country)</a:t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'Cardinal'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'Tom B. 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Erichsen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'Skagen 21'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'Stavanger'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'4006'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'Norway’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 (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CustomerName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City, Country)</a:t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'Cardinal'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'Stavanger'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'Norway’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 (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CustomerName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ContactName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Address, City,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Country)</a:t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VALUES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'Cardinal'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'Tom B. 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Erichsen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'Skagen 21'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'Stavanger'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'4006'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'Norway'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'Greasy Burger'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'Per Olsen'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Gateveien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15'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'Sandnes'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'4306'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'Norway'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'Tasty Tee'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'Finn Egan'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Streetroad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19B'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'Liverpool'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'L1 0AA'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'UK'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4ACA8-3DF8-4B83-3B5B-A2EE3904B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388" y="1707229"/>
            <a:ext cx="6442895" cy="22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03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BA0D-BFB9-9B96-0E7C-485C5033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and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3C10D-9E56-A40F-5489-03AE86C96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sz="1600" dirty="0"/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value1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column2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value2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</a:t>
            </a:r>
            <a:br>
              <a:rPr lang="en-US" sz="1600" dirty="0"/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 sz="1600" dirty="0"/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ContactName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'Alfred Schmidt'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City= 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'Frankfurt'</a:t>
            </a:r>
            <a:br>
              <a:rPr lang="en-US" sz="1600" dirty="0"/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CustomerID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ContactName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'Juan'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Country=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'Mexico’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1600" dirty="0"/>
              <a:t>Do not forget where, you can update all!!!</a:t>
            </a:r>
          </a:p>
          <a:p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CustomerName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Alfreds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Futterkiste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69426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1A75-02E4-7B57-2A4A-017F063B4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11769" cy="924413"/>
          </a:xfrm>
        </p:spPr>
        <p:txBody>
          <a:bodyPr/>
          <a:lstStyle/>
          <a:p>
            <a:r>
              <a:rPr lang="en-US" dirty="0"/>
              <a:t>Filter some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EC71B-541F-7822-C80E-51A0B4BB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31695" cy="4667250"/>
          </a:xfrm>
        </p:spPr>
        <p:txBody>
          <a:bodyPr>
            <a:normAutofit/>
          </a:bodyPr>
          <a:lstStyle/>
          <a:p>
            <a:r>
              <a:rPr lang="en-US" sz="1800" dirty="0"/>
              <a:t>Note: Not all database systems support the SELECT TOP clause. MySQL supports the LIMIT clause to select a limited number of records, while Oracle uses FETCH FIRST n ROWS ONLY and ROWNUM.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9EAFD9-4B21-B131-5AE8-8663DD4CB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907" y="164122"/>
            <a:ext cx="7222108" cy="646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14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EDB0-5AA9-14E6-454C-D3618AA8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Min(), Max(), Count()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0FD9-F113-B963-699E-93C18CE1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60" y="1825625"/>
            <a:ext cx="5482177" cy="4351338"/>
          </a:xfrm>
        </p:spPr>
        <p:txBody>
          <a:bodyPr>
            <a:normAutofit fontScale="62500" lnSpcReduction="20000"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MIN(Price)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Products;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MAX(Price)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Products;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MAX(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MIN(Price)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SmallestPrice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Products;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Products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Price &gt;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(*)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[number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records]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Products;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A99E1-17D1-2D4A-EF61-94D0F00EB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1765"/>
            <a:ext cx="5658640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45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5A36D-232E-9D04-D99D-2AC81BC79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58546" cy="854075"/>
          </a:xfrm>
        </p:spPr>
        <p:txBody>
          <a:bodyPr/>
          <a:lstStyle/>
          <a:p>
            <a:r>
              <a:rPr lang="en-US" dirty="0"/>
              <a:t>Sum(), Avg()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F3A33-E592-9245-5D86-4C258DB6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38" y="1825625"/>
            <a:ext cx="6041704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SUM(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SUM(Quantity)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OrderDetails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ProdictId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SUM(Quantity *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OrderDetails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AVG(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AVG(Price)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Products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1EE55-8F2F-2BC9-4D40-DD0DD5247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255" y="0"/>
            <a:ext cx="5696745" cy="30948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CB5A5C-D1E3-0220-293B-253DB1347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756" y="3094892"/>
            <a:ext cx="4594106" cy="366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05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E27C-57B3-A151-0B33-0580B044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Like,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C44E1-06C3-0B28-0EFB-34625E407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 LIKE operator is used in a WHERE clause to search for a specified pattern in a column.</a:t>
            </a:r>
          </a:p>
          <a:p>
            <a:r>
              <a:rPr lang="en-US" dirty="0"/>
              <a:t>There are two wildcards often used in conjunction with the LIKE operator:</a:t>
            </a:r>
          </a:p>
          <a:p>
            <a:pPr lvl="1"/>
            <a:r>
              <a:rPr lang="en-US" dirty="0"/>
              <a:t> The percent sign % represents zero, one, or multiple characters</a:t>
            </a:r>
          </a:p>
          <a:p>
            <a:pPr lvl="1"/>
            <a:r>
              <a:rPr lang="en-US" dirty="0"/>
              <a:t> The underscore sign _ represents one, single character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column1, column2, ...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city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L_nd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__’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city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'%L%’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'a%'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'b%’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value2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...);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'Germany'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'France'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'UK'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152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5EEF-58DC-DFF2-5566-EF8F6C27B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5D30-BB59-28E1-18A5-CC6BFF378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Are used to give a table, or a column in a table, a temporary name.</a:t>
            </a:r>
          </a:p>
          <a:p>
            <a:r>
              <a:rPr lang="en-US" dirty="0"/>
              <a:t>Are used to make column names more readable.</a:t>
            </a:r>
          </a:p>
          <a:p>
            <a:r>
              <a:rPr lang="en-US" dirty="0"/>
              <a:t>Only exists for the duration of that query.</a:t>
            </a:r>
          </a:p>
          <a:p>
            <a:r>
              <a:rPr lang="en-US" dirty="0"/>
              <a:t>Is created with the AS keyword.</a:t>
            </a:r>
          </a:p>
          <a:p>
            <a:r>
              <a:rPr lang="en-US" dirty="0"/>
              <a:t>Note: It requires double quotation marks or square brackets if the alias name contains spaces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alias_name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alias_name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ContactName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[Contact Person]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Customers;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Orders.OrderID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Orders.OrderDate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Customers.CustomerName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Customers, Orders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Customers.CustomerName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'Around the Horn'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Customers.CustomerID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Orders.CustomerID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7D6344CB-517D-3128-90AE-87F69AF292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40" r="15394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C1A7F-8B20-D8B3-C2A6-C803A331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/>
              <a:t>Evolution of DBs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650ED-A8E8-76AF-BCAC-5F4810447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4" y="2382983"/>
            <a:ext cx="5828145" cy="4350326"/>
          </a:xfrm>
        </p:spPr>
        <p:txBody>
          <a:bodyPr anchor="ctr">
            <a:normAutofit/>
          </a:bodyPr>
          <a:lstStyle/>
          <a:p>
            <a:r>
              <a:rPr lang="en-US" sz="1200"/>
              <a:t>Databases were first created in the 1960s. </a:t>
            </a:r>
          </a:p>
          <a:p>
            <a:r>
              <a:rPr lang="en-US" sz="1200"/>
              <a:t>These early databases were network models where each record is related to many primary and secondary records. </a:t>
            </a:r>
          </a:p>
          <a:p>
            <a:r>
              <a:rPr lang="en-US" sz="1200" b="1"/>
              <a:t>Hierarchical databases</a:t>
            </a:r>
            <a:r>
              <a:rPr lang="en-US" sz="1200"/>
              <a:t> were also among the early models. They have tree schemas with a root directory of records linked to several subdirectories.</a:t>
            </a:r>
          </a:p>
          <a:p>
            <a:r>
              <a:rPr lang="en-US" sz="1200" b="1"/>
              <a:t>Relational databases</a:t>
            </a:r>
            <a:r>
              <a:rPr lang="en-US" sz="1200"/>
              <a:t> were developed in the 1970s. </a:t>
            </a:r>
          </a:p>
          <a:p>
            <a:r>
              <a:rPr lang="en-US" sz="1200" b="1"/>
              <a:t>Object-oriented databases</a:t>
            </a:r>
            <a:r>
              <a:rPr lang="en-US" sz="1200"/>
              <a:t> came next in the 1980s. </a:t>
            </a:r>
          </a:p>
          <a:p>
            <a:r>
              <a:rPr lang="en-US" sz="1200"/>
              <a:t>Today, we use </a:t>
            </a:r>
          </a:p>
          <a:p>
            <a:pPr lvl="1"/>
            <a:r>
              <a:rPr lang="en-US" sz="1200"/>
              <a:t>Structured Query Language (SQL), </a:t>
            </a:r>
          </a:p>
          <a:p>
            <a:pPr lvl="1"/>
            <a:r>
              <a:rPr lang="en-US" sz="1200"/>
              <a:t>NoSQL and </a:t>
            </a:r>
          </a:p>
          <a:p>
            <a:pPr lvl="1"/>
            <a:r>
              <a:rPr lang="en-US" sz="1200"/>
              <a:t>cloud databases.</a:t>
            </a:r>
          </a:p>
          <a:p>
            <a:r>
              <a:rPr lang="en-US" sz="1200" b="1"/>
              <a:t>E.F. Codd</a:t>
            </a:r>
            <a:r>
              <a:rPr lang="en-US" sz="1200"/>
              <a:t> created the </a:t>
            </a:r>
            <a:r>
              <a:rPr lang="en-US" sz="1200" b="1"/>
              <a:t>relational database while at IBM</a:t>
            </a:r>
            <a:r>
              <a:rPr lang="en-US" sz="1200"/>
              <a:t>. </a:t>
            </a:r>
          </a:p>
          <a:p>
            <a:pPr lvl="1"/>
            <a:r>
              <a:rPr lang="en-US" sz="1200"/>
              <a:t>standard for database systems because of its logical schema, or the way it is organized. </a:t>
            </a:r>
          </a:p>
          <a:p>
            <a:pPr lvl="1"/>
            <a:r>
              <a:rPr lang="en-US" sz="1200"/>
              <a:t>The use of a logical schema separates the relational database from physical storage.</a:t>
            </a:r>
          </a:p>
        </p:txBody>
      </p:sp>
    </p:spTree>
    <p:extLst>
      <p:ext uri="{BB962C8B-B14F-4D97-AF65-F5344CB8AC3E}">
        <p14:creationId xmlns:p14="http://schemas.microsoft.com/office/powerpoint/2010/main" val="1091475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BE5D-8BF4-4122-953B-7CA143EB8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73923" cy="1325563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B6824-2C1F-C756-EF4A-40DB52C0C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2887" y="3276960"/>
            <a:ext cx="5456608" cy="2851123"/>
          </a:xfrm>
        </p:spPr>
        <p:txBody>
          <a:bodyPr>
            <a:normAutofit/>
          </a:bodyPr>
          <a:lstStyle/>
          <a:p>
            <a:r>
              <a:rPr lang="en-US" sz="1400" dirty="0"/>
              <a:t>A JOIN clause is used to combine rows from two or more tables, based on a related column between them.</a:t>
            </a:r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Orders.OrderID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Customers.CustomerName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Orders.OrderDate</a:t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Orders</a:t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Orders.CustomerID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Customers.CustomerID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9DF6A2-321E-62F6-87DC-BDA5E0C78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992" y="99646"/>
            <a:ext cx="5611008" cy="1438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4A3772-66C0-0A67-B255-0EC282F2C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887" y="1778804"/>
            <a:ext cx="5649113" cy="1257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7C017F-61FF-315F-2660-DB62A43C6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197" y="1684274"/>
            <a:ext cx="5915851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362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B539-407D-A7EC-1279-4697D93F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942" y="365125"/>
            <a:ext cx="2303585" cy="1325563"/>
          </a:xfrm>
        </p:spPr>
        <p:txBody>
          <a:bodyPr/>
          <a:lstStyle/>
          <a:p>
            <a:r>
              <a:rPr lang="en-US" dirty="0"/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D3D52-4B1F-1BC0-207B-AF225AE83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3723" y="158383"/>
            <a:ext cx="3284620" cy="3163470"/>
          </a:xfrm>
        </p:spPr>
        <p:txBody>
          <a:bodyPr>
            <a:normAutofit/>
          </a:bodyPr>
          <a:lstStyle/>
          <a:p>
            <a:endParaRPr lang="en-US" sz="1200" dirty="0"/>
          </a:p>
          <a:p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sz="12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(s);</a:t>
            </a:r>
          </a:p>
          <a:p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CustomerID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Country</a:t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Country;</a:t>
            </a:r>
            <a:endParaRPr lang="en-US" sz="12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CustomerID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Country</a:t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</a:t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CustomerID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BB704-E299-2820-5D61-12B74B70A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286" y="2485415"/>
            <a:ext cx="5258534" cy="4372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A6EBD1-CFBE-2F2F-BA69-8C450973F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0" y="3474696"/>
            <a:ext cx="5630061" cy="1448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0F15A9-D124-EEE6-5927-7DE4EEFE7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26" y="5407812"/>
            <a:ext cx="4324954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23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2D79-372C-49BF-5A8C-118C20A0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2350477" cy="1325563"/>
          </a:xfrm>
        </p:spPr>
        <p:txBody>
          <a:bodyPr/>
          <a:lstStyle/>
          <a:p>
            <a:r>
              <a:rPr lang="en-US" dirty="0"/>
              <a:t>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F9CBC-E501-E129-0099-7878E4DCF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HAVING clause was added to SQL because the WHERE keyword cannot be used with aggregate functions.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  <a:b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HAVING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b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(s);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Country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HAVING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&gt;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Employees.LastName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Orders.OrderID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NumberOfOrders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Orders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Employees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Orders.EmployeeID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Employees.EmployeeID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Davolio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'Fuller'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HAVING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Orders.OrderID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&gt;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39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Bulles de discours vides">
            <a:extLst>
              <a:ext uri="{FF2B5EF4-FFF2-40B4-BE49-F238E27FC236}">
                <a16:creationId xmlns:a16="http://schemas.microsoft.com/office/drawing/2014/main" id="{FF9EA654-CB9F-B5EE-D085-C071478E0E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5516" b="1021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Questions, Comments, Contributions </a:t>
            </a:r>
          </a:p>
        </p:txBody>
      </p:sp>
    </p:spTree>
    <p:extLst>
      <p:ext uri="{BB962C8B-B14F-4D97-AF65-F5344CB8AC3E}">
        <p14:creationId xmlns:p14="http://schemas.microsoft.com/office/powerpoint/2010/main" val="3401564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D95A3-7C81-DACB-58E4-AC42FCCB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DBs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749CA9-5669-9E1B-5A76-FD632FB1A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29589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901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D95A3-7C81-DACB-58E4-AC42FCCB5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Types of DBs</a:t>
            </a:r>
          </a:p>
        </p:txBody>
      </p:sp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F6B75E27-469A-D220-E056-D286A1B365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67" r="-1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41E4F-90AC-7A6E-7C1A-9462E607A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r>
              <a:rPr lang="en-US" sz="1100"/>
              <a:t>Relational DBs</a:t>
            </a:r>
          </a:p>
          <a:p>
            <a:pPr lvl="1"/>
            <a:r>
              <a:rPr lang="en-US" sz="1100"/>
              <a:t>comprised of tables(rows and columns)</a:t>
            </a:r>
          </a:p>
          <a:p>
            <a:pPr lvl="1"/>
            <a:r>
              <a:rPr lang="en-US" sz="1100"/>
              <a:t>Indexed for easy access and search</a:t>
            </a:r>
          </a:p>
          <a:p>
            <a:pPr lvl="1"/>
            <a:r>
              <a:rPr lang="en-US" sz="1100"/>
              <a:t>use SQL in their user and application program interfaces </a:t>
            </a:r>
          </a:p>
          <a:p>
            <a:pPr lvl="1"/>
            <a:r>
              <a:rPr lang="en-US" sz="1100"/>
              <a:t>A new data category can easily be added to a relational database without having to change the existing applications. </a:t>
            </a:r>
          </a:p>
          <a:p>
            <a:pPr lvl="1"/>
            <a:r>
              <a:rPr lang="en-US" sz="1100"/>
              <a:t>A relational database management system (RDBMS) is used </a:t>
            </a:r>
            <a:r>
              <a:rPr lang="en-US" sz="1100" b="1"/>
              <a:t>to store, manage, query and retrieve</a:t>
            </a:r>
            <a:r>
              <a:rPr lang="en-US" sz="1100"/>
              <a:t> data in a relational database.</a:t>
            </a:r>
          </a:p>
          <a:p>
            <a:pPr lvl="1"/>
            <a:r>
              <a:rPr lang="en-US" sz="1100"/>
              <a:t>RDBMS provide </a:t>
            </a:r>
            <a:r>
              <a:rPr lang="en-US" sz="1100" b="1"/>
              <a:t>control read/write access, specify report generation and analyze use</a:t>
            </a:r>
            <a:r>
              <a:rPr lang="en-US" sz="1100"/>
              <a:t>. </a:t>
            </a:r>
          </a:p>
          <a:p>
            <a:pPr lvl="1"/>
            <a:r>
              <a:rPr lang="en-US" sz="1100"/>
              <a:t>Some databases offer </a:t>
            </a:r>
            <a:r>
              <a:rPr lang="en-US" sz="1100" b="1"/>
              <a:t>atomicity, consistency, isolation and durability, or ACID</a:t>
            </a:r>
            <a:r>
              <a:rPr lang="en-US" sz="1100"/>
              <a:t>, compliance to guarantee that data is consistent and that transactions are complete. </a:t>
            </a:r>
          </a:p>
        </p:txBody>
      </p:sp>
    </p:spTree>
    <p:extLst>
      <p:ext uri="{BB962C8B-B14F-4D97-AF65-F5344CB8AC3E}">
        <p14:creationId xmlns:p14="http://schemas.microsoft.com/office/powerpoint/2010/main" val="1379142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D95A3-7C81-DACB-58E4-AC42FCCB5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Types of DBs</a:t>
            </a:r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B50F759E-D780-2888-C393-2077FA5AD7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28" r="903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41E4F-90AC-7A6E-7C1A-9462E607A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2980" y="2706624"/>
            <a:ext cx="6958399" cy="3952978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Distributed DBs</a:t>
            </a:r>
          </a:p>
          <a:p>
            <a:pPr lvl="1"/>
            <a:r>
              <a:rPr lang="en-US" sz="1800" dirty="0"/>
              <a:t>Stores records or files in several physical locations. </a:t>
            </a:r>
          </a:p>
          <a:p>
            <a:pPr lvl="1"/>
            <a:r>
              <a:rPr lang="en-US" sz="1800" dirty="0"/>
              <a:t>Data processing is also spread out and replicated across different parts of the network.</a:t>
            </a:r>
          </a:p>
          <a:p>
            <a:pPr lvl="1"/>
            <a:r>
              <a:rPr lang="en-US" sz="1800" dirty="0"/>
              <a:t>Can be homogeneous, where all physical locations have the same underlying hardware and run the same operating systems and database applications. </a:t>
            </a:r>
          </a:p>
          <a:p>
            <a:pPr lvl="1"/>
            <a:r>
              <a:rPr lang="en-US" sz="1800" dirty="0"/>
              <a:t>Can also be heterogeneous. In those cases, the hardware, OS and database applications can be different in the various locations.</a:t>
            </a:r>
          </a:p>
          <a:p>
            <a:r>
              <a:rPr lang="en-US" sz="1800" dirty="0"/>
              <a:t>Cloud DBs</a:t>
            </a:r>
          </a:p>
          <a:p>
            <a:pPr lvl="1"/>
            <a:r>
              <a:rPr lang="en-US" sz="1800" dirty="0"/>
              <a:t>Are built in a </a:t>
            </a:r>
            <a:r>
              <a:rPr lang="en-US" sz="1800" b="1" dirty="0"/>
              <a:t>public, private or hybrid cloud for a virtualized environment</a:t>
            </a:r>
            <a:r>
              <a:rPr lang="en-US" sz="1800" dirty="0"/>
              <a:t>. </a:t>
            </a:r>
          </a:p>
          <a:p>
            <a:pPr lvl="1"/>
            <a:r>
              <a:rPr lang="en-US" sz="1800" dirty="0"/>
              <a:t>Users are charged based on how much storage and bandwidth they use. </a:t>
            </a:r>
          </a:p>
          <a:p>
            <a:pPr lvl="1"/>
            <a:r>
              <a:rPr lang="en-US" sz="1800" dirty="0"/>
              <a:t>Get scalability on demand and high availability. </a:t>
            </a:r>
          </a:p>
          <a:p>
            <a:pPr lvl="1"/>
            <a:r>
              <a:rPr lang="en-US" sz="1800" dirty="0"/>
              <a:t>Can work with applications deployed as software as a service.</a:t>
            </a:r>
          </a:p>
        </p:txBody>
      </p:sp>
    </p:spTree>
    <p:extLst>
      <p:ext uri="{BB962C8B-B14F-4D97-AF65-F5344CB8AC3E}">
        <p14:creationId xmlns:p14="http://schemas.microsoft.com/office/powerpoint/2010/main" val="247583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D95A3-7C81-DACB-58E4-AC42FCCB5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Types of DBs</a:t>
            </a:r>
          </a:p>
        </p:txBody>
      </p:sp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21E472B6-561A-C0AB-DF09-96B2825099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71" r="37590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41E4F-90AC-7A6E-7C1A-9462E607A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855" y="2706624"/>
            <a:ext cx="7857097" cy="400821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NoSQL DBs</a:t>
            </a:r>
          </a:p>
          <a:p>
            <a:pPr lvl="1"/>
            <a:r>
              <a:rPr lang="en-US" sz="2000" dirty="0"/>
              <a:t>are good when dealing with large collections of distributed data. </a:t>
            </a:r>
          </a:p>
          <a:p>
            <a:pPr lvl="1"/>
            <a:r>
              <a:rPr lang="en-US" sz="2000" dirty="0"/>
              <a:t>Can address big data performance issues better than relational databases.</a:t>
            </a:r>
          </a:p>
          <a:p>
            <a:pPr lvl="1"/>
            <a:r>
              <a:rPr lang="en-US" sz="2000" dirty="0"/>
              <a:t>Do well analyzing large unstructured data sets and data on virtual servers in the cloud. </a:t>
            </a:r>
          </a:p>
          <a:p>
            <a:pPr lvl="1"/>
            <a:r>
              <a:rPr lang="en-US" sz="2000" dirty="0"/>
              <a:t>Can be called </a:t>
            </a:r>
            <a:r>
              <a:rPr lang="en-US" sz="2000" b="1" dirty="0"/>
              <a:t>non-relational databases</a:t>
            </a:r>
            <a:r>
              <a:rPr lang="en-US" sz="2000" dirty="0"/>
              <a:t>.</a:t>
            </a:r>
          </a:p>
          <a:p>
            <a:r>
              <a:rPr lang="en-US" sz="2000" dirty="0"/>
              <a:t>Object-oriented DBs</a:t>
            </a:r>
          </a:p>
          <a:p>
            <a:pPr lvl="1"/>
            <a:r>
              <a:rPr lang="en-US" sz="2000" dirty="0"/>
              <a:t>Hold data created using object-oriented programming languages. </a:t>
            </a:r>
          </a:p>
          <a:p>
            <a:pPr lvl="1"/>
            <a:r>
              <a:rPr lang="en-US" sz="2000" dirty="0"/>
              <a:t>Focus on organizing objects rather than actions and data rather than logic. </a:t>
            </a:r>
          </a:p>
          <a:p>
            <a:pPr lvl="1"/>
            <a:r>
              <a:rPr lang="en-US" sz="2000" dirty="0"/>
              <a:t>For instance, an image data record would be a data object, rather than an alphanumeric value.</a:t>
            </a:r>
          </a:p>
        </p:txBody>
      </p:sp>
    </p:spTree>
    <p:extLst>
      <p:ext uri="{BB962C8B-B14F-4D97-AF65-F5344CB8AC3E}">
        <p14:creationId xmlns:p14="http://schemas.microsoft.com/office/powerpoint/2010/main" val="165587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D95A3-7C81-DACB-58E4-AC42FCCB5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Types of DBs</a:t>
            </a:r>
          </a:p>
        </p:txBody>
      </p:sp>
      <p:pic>
        <p:nvPicPr>
          <p:cNvPr id="5" name="Picture 4" descr="Pins pinned on a white surface and connecting a black thread">
            <a:extLst>
              <a:ext uri="{FF2B5EF4-FFF2-40B4-BE49-F238E27FC236}">
                <a16:creationId xmlns:a16="http://schemas.microsoft.com/office/drawing/2014/main" id="{51C8B38D-B643-8271-4D88-A5769F0F12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19" r="45236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41E4F-90AC-7A6E-7C1A-9462E607A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381" y="2697480"/>
            <a:ext cx="7740073" cy="4054486"/>
          </a:xfrm>
        </p:spPr>
        <p:txBody>
          <a:bodyPr>
            <a:normAutofit fontScale="92500"/>
          </a:bodyPr>
          <a:lstStyle/>
          <a:p>
            <a:r>
              <a:rPr lang="en-US" sz="1800"/>
              <a:t>Graph DBs</a:t>
            </a:r>
          </a:p>
          <a:p>
            <a:pPr lvl="1"/>
            <a:r>
              <a:rPr lang="en-US" sz="1800"/>
              <a:t>Are a type of NoSQL database. </a:t>
            </a:r>
          </a:p>
          <a:p>
            <a:pPr lvl="1"/>
            <a:r>
              <a:rPr lang="en-US" sz="1800"/>
              <a:t>Store, map and query relationships using concepts from graph theory. </a:t>
            </a:r>
          </a:p>
          <a:p>
            <a:pPr lvl="1"/>
            <a:r>
              <a:rPr lang="en-US" sz="1800"/>
              <a:t>Are made up of nodes and edges. </a:t>
            </a:r>
          </a:p>
          <a:p>
            <a:pPr lvl="1"/>
            <a:r>
              <a:rPr lang="en-US" sz="1800"/>
              <a:t>Nodes are entities and connect the nodes.</a:t>
            </a:r>
          </a:p>
          <a:p>
            <a:pPr lvl="1"/>
            <a:r>
              <a:rPr lang="en-US" sz="1800"/>
              <a:t>Are used to analyze interconnections and to analyze data about customers as they interact with a business on webpages and in social media.</a:t>
            </a:r>
          </a:p>
          <a:p>
            <a:pPr lvl="1"/>
            <a:r>
              <a:rPr lang="en-US" sz="1800"/>
              <a:t>Use SPARQL, a declarative programming language and protocol, for analytics. </a:t>
            </a:r>
          </a:p>
          <a:p>
            <a:pPr lvl="1"/>
            <a:r>
              <a:rPr lang="en-US" sz="1800"/>
              <a:t>SPARQL can perform all the analytics that SQL can perform, and can also be used for semantic analysis, or the examination of relationships. </a:t>
            </a:r>
          </a:p>
          <a:p>
            <a:pPr lvl="1"/>
            <a:r>
              <a:rPr lang="en-US" sz="1800"/>
              <a:t>Useful for performing analytics on data sets that have both structured and unstructured data. </a:t>
            </a:r>
          </a:p>
          <a:p>
            <a:pPr lvl="1"/>
            <a:r>
              <a:rPr lang="en-US" sz="1800"/>
              <a:t>Perform analytics on information stored in a relational database, as well as friend-of-a-friend relationships, PageRank and shortest path.</a:t>
            </a:r>
          </a:p>
        </p:txBody>
      </p:sp>
    </p:spTree>
    <p:extLst>
      <p:ext uri="{BB962C8B-B14F-4D97-AF65-F5344CB8AC3E}">
        <p14:creationId xmlns:p14="http://schemas.microsoft.com/office/powerpoint/2010/main" val="2346974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A row of black servers&#10;&#10;Description automatically generated with medium confidence">
            <a:extLst>
              <a:ext uri="{FF2B5EF4-FFF2-40B4-BE49-F238E27FC236}">
                <a16:creationId xmlns:a16="http://schemas.microsoft.com/office/drawing/2014/main" id="{1BCB2304-F198-A2FB-2956-37696B5EBC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7F72E41-D8D7-F589-0125-D336DE2AF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598" y="21736"/>
            <a:ext cx="12206598" cy="6879745"/>
            <a:chOff x="-14598" y="21736"/>
            <a:chExt cx="12206598" cy="687974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C13EADE-3A56-21CF-6809-E58C7DDCB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4578264" y="-733992"/>
              <a:ext cx="3020876" cy="12206596"/>
            </a:xfrm>
            <a:prstGeom prst="rect">
              <a:avLst/>
            </a:prstGeom>
            <a:gradFill flip="none" rotWithShape="1">
              <a:gsLst>
                <a:gs pos="21000">
                  <a:srgbClr val="000000">
                    <a:alpha val="62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B1EA0F4-FEA8-8A8D-25F3-BCCDA3F4F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832304"/>
              <a:ext cx="12192000" cy="3055057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75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558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D3842CE-80A1-1110-8DDA-D6F18BE0C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617204" y="1610686"/>
              <a:ext cx="4574794" cy="5290794"/>
            </a:xfrm>
            <a:prstGeom prst="rect">
              <a:avLst/>
            </a:prstGeom>
            <a:gradFill flip="none" rotWithShape="1">
              <a:gsLst>
                <a:gs pos="5000">
                  <a:schemeClr val="accent2"/>
                </a:gs>
                <a:gs pos="49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1C9318B-F00C-0365-EC3A-B46DF3523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4597" y="21736"/>
              <a:ext cx="3585523" cy="6879745"/>
            </a:xfrm>
            <a:prstGeom prst="rect">
              <a:avLst/>
            </a:prstGeom>
            <a:gradFill flip="none" rotWithShape="1">
              <a:gsLst>
                <a:gs pos="5000">
                  <a:schemeClr val="accent2"/>
                </a:gs>
                <a:gs pos="49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9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E92A2C8-D25D-5522-FFDD-CF5793AEF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06026" y="1712428"/>
              <a:ext cx="4354310" cy="599555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54000">
                  <a:schemeClr val="accent2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E74DDF-B05C-234A-6BF0-B7205EFEB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3447"/>
            <a:ext cx="10141040" cy="11261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0" i="0">
                <a:solidFill>
                  <a:srgbClr val="FFFFFF"/>
                </a:solidFill>
                <a:effectLst/>
              </a:rPr>
              <a:t>Database Management Systems and SQL: Two most important and widely used tools</a:t>
            </a:r>
            <a:endParaRPr lang="en-US" sz="3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257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3144</Words>
  <Application>Microsoft Office PowerPoint</Application>
  <PresentationFormat>Widescreen</PresentationFormat>
  <Paragraphs>331</Paragraphs>
  <Slides>33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Lato</vt:lpstr>
      <vt:lpstr>Verdana</vt:lpstr>
      <vt:lpstr>Office Theme</vt:lpstr>
      <vt:lpstr>Databases &amp; SQL</vt:lpstr>
      <vt:lpstr>What is a Database(DB)?</vt:lpstr>
      <vt:lpstr>Evolution of DBs</vt:lpstr>
      <vt:lpstr>Types of DBs</vt:lpstr>
      <vt:lpstr>Types of DBs</vt:lpstr>
      <vt:lpstr>Types of DBs</vt:lpstr>
      <vt:lpstr>Types of DBs</vt:lpstr>
      <vt:lpstr>Types of DBs</vt:lpstr>
      <vt:lpstr>Database Management Systems and SQL: Two most important and widely used tools</vt:lpstr>
      <vt:lpstr>DBMS</vt:lpstr>
      <vt:lpstr>Types of DBMS</vt:lpstr>
      <vt:lpstr>SQL(Structured Query Language)</vt:lpstr>
      <vt:lpstr>SQL: What can be done?</vt:lpstr>
      <vt:lpstr>PowerPoint Presentation</vt:lpstr>
      <vt:lpstr>Basics of SQL</vt:lpstr>
      <vt:lpstr>Table, row, column,…</vt:lpstr>
      <vt:lpstr>Well-known Northwind sample database (included in MS Access and MS SQL Server): Customer table</vt:lpstr>
      <vt:lpstr>Basics of SQL</vt:lpstr>
      <vt:lpstr>Create, Drop, Alter</vt:lpstr>
      <vt:lpstr>Select</vt:lpstr>
      <vt:lpstr>Where</vt:lpstr>
      <vt:lpstr>Order By</vt:lpstr>
      <vt:lpstr>Insert Into</vt:lpstr>
      <vt:lpstr>Update and Delete</vt:lpstr>
      <vt:lpstr>Filter some</vt:lpstr>
      <vt:lpstr>Min(), Max(), Count()</vt:lpstr>
      <vt:lpstr>Sum(), Avg()</vt:lpstr>
      <vt:lpstr>Like, In</vt:lpstr>
      <vt:lpstr>Alias</vt:lpstr>
      <vt:lpstr>Joins</vt:lpstr>
      <vt:lpstr>Group By</vt:lpstr>
      <vt:lpstr>Having</vt:lpstr>
      <vt:lpstr>Questions, Comments, Contributions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&amp; Overview</dc:title>
  <dc:creator>Orhan, Zeynep</dc:creator>
  <cp:lastModifiedBy>Orhan, Zeynep</cp:lastModifiedBy>
  <cp:revision>75</cp:revision>
  <dcterms:created xsi:type="dcterms:W3CDTF">2023-08-20T04:56:18Z</dcterms:created>
  <dcterms:modified xsi:type="dcterms:W3CDTF">2023-09-11T08:56:46Z</dcterms:modified>
</cp:coreProperties>
</file>