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257" r:id="rId3"/>
    <p:sldId id="434" r:id="rId4"/>
    <p:sldId id="435" r:id="rId5"/>
    <p:sldId id="433" r:id="rId6"/>
    <p:sldId id="437" r:id="rId7"/>
    <p:sldId id="266" r:id="rId8"/>
    <p:sldId id="270" r:id="rId9"/>
    <p:sldId id="271" r:id="rId10"/>
    <p:sldId id="267" r:id="rId11"/>
    <p:sldId id="268" r:id="rId12"/>
    <p:sldId id="269" r:id="rId13"/>
    <p:sldId id="312" r:id="rId14"/>
    <p:sldId id="313" r:id="rId15"/>
    <p:sldId id="259" r:id="rId16"/>
    <p:sldId id="258" r:id="rId17"/>
    <p:sldId id="264" r:id="rId18"/>
    <p:sldId id="260" r:id="rId19"/>
    <p:sldId id="261" r:id="rId20"/>
    <p:sldId id="262" r:id="rId21"/>
    <p:sldId id="263" r:id="rId22"/>
    <p:sldId id="438" r:id="rId23"/>
    <p:sldId id="265" r:id="rId24"/>
    <p:sldId id="314" r:id="rId25"/>
    <p:sldId id="315" r:id="rId26"/>
    <p:sldId id="316" r:id="rId27"/>
    <p:sldId id="317" r:id="rId28"/>
    <p:sldId id="318" r:id="rId29"/>
    <p:sldId id="319" r:id="rId30"/>
    <p:sldId id="272" r:id="rId31"/>
    <p:sldId id="273" r:id="rId32"/>
    <p:sldId id="274" r:id="rId33"/>
    <p:sldId id="275" r:id="rId34"/>
    <p:sldId id="276" r:id="rId35"/>
    <p:sldId id="278" r:id="rId36"/>
    <p:sldId id="279" r:id="rId37"/>
    <p:sldId id="280" r:id="rId38"/>
    <p:sldId id="281" r:id="rId39"/>
    <p:sldId id="282" r:id="rId40"/>
    <p:sldId id="283" r:id="rId41"/>
    <p:sldId id="284" r:id="rId42"/>
    <p:sldId id="285" r:id="rId43"/>
    <p:sldId id="286" r:id="rId44"/>
    <p:sldId id="287" r:id="rId45"/>
    <p:sldId id="288" r:id="rId46"/>
    <p:sldId id="290" r:id="rId47"/>
    <p:sldId id="291" r:id="rId48"/>
    <p:sldId id="292" r:id="rId49"/>
    <p:sldId id="293" r:id="rId50"/>
    <p:sldId id="294" r:id="rId51"/>
    <p:sldId id="295" r:id="rId52"/>
    <p:sldId id="296" r:id="rId53"/>
    <p:sldId id="297" r:id="rId54"/>
    <p:sldId id="298" r:id="rId55"/>
    <p:sldId id="299" r:id="rId56"/>
    <p:sldId id="304" r:id="rId57"/>
    <p:sldId id="305" r:id="rId58"/>
    <p:sldId id="306" r:id="rId59"/>
    <p:sldId id="307" r:id="rId60"/>
    <p:sldId id="308" r:id="rId61"/>
    <p:sldId id="309" r:id="rId62"/>
    <p:sldId id="310" r:id="rId63"/>
    <p:sldId id="320" r:id="rId64"/>
    <p:sldId id="321" r:id="rId65"/>
    <p:sldId id="322" r:id="rId66"/>
    <p:sldId id="323" r:id="rId67"/>
    <p:sldId id="439" r:id="rId68"/>
    <p:sldId id="324" r:id="rId69"/>
    <p:sldId id="325" r:id="rId70"/>
    <p:sldId id="366" r:id="rId71"/>
    <p:sldId id="432" r:id="rId7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46" autoAdjust="0"/>
    <p:restoredTop sz="66706" autoAdjust="0"/>
  </p:normalViewPr>
  <p:slideViewPr>
    <p:cSldViewPr>
      <p:cViewPr varScale="1">
        <p:scale>
          <a:sx n="56" d="100"/>
          <a:sy n="56" d="100"/>
        </p:scale>
        <p:origin x="1637" y="43"/>
      </p:cViewPr>
      <p:guideLst>
        <p:guide orient="horz" pos="2160"/>
        <p:guide pos="2880"/>
      </p:guideLst>
    </p:cSldViewPr>
  </p:slideViewPr>
  <p:outlineViewPr>
    <p:cViewPr>
      <p:scale>
        <a:sx n="33" d="100"/>
        <a:sy n="33" d="100"/>
      </p:scale>
      <p:origin x="0" y="-26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3E8BB8-A353-A842-9627-73706011287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76DB8F2B-2F6A-1D40-A64F-CBA7C282B40D}">
      <dgm:prSet/>
      <dgm:spPr/>
      <dgm:t>
        <a:bodyPr/>
        <a:lstStyle/>
        <a:p>
          <a:r>
            <a:rPr lang="en-US"/>
            <a:t>Input</a:t>
          </a:r>
        </a:p>
      </dgm:t>
    </dgm:pt>
    <dgm:pt modelId="{118EC1D2-7A02-224D-ADCA-E6025A185833}" type="parTrans" cxnId="{FCEC0B19-14F1-E740-B06F-332CA7DF7262}">
      <dgm:prSet/>
      <dgm:spPr/>
      <dgm:t>
        <a:bodyPr/>
        <a:lstStyle/>
        <a:p>
          <a:endParaRPr lang="en-US"/>
        </a:p>
      </dgm:t>
    </dgm:pt>
    <dgm:pt modelId="{DFF4A665-2531-BA41-A0F5-341296B1DF9D}" type="sibTrans" cxnId="{FCEC0B19-14F1-E740-B06F-332CA7DF7262}">
      <dgm:prSet/>
      <dgm:spPr/>
      <dgm:t>
        <a:bodyPr/>
        <a:lstStyle/>
        <a:p>
          <a:endParaRPr lang="en-US"/>
        </a:p>
      </dgm:t>
    </dgm:pt>
    <dgm:pt modelId="{7A29D6EE-C7E4-A248-B242-B6319C8EE412}">
      <dgm:prSet/>
      <dgm:spPr/>
      <dgm:t>
        <a:bodyPr/>
        <a:lstStyle/>
        <a:p>
          <a:r>
            <a:rPr lang="en-US" dirty="0"/>
            <a:t>Output</a:t>
          </a:r>
        </a:p>
      </dgm:t>
    </dgm:pt>
    <dgm:pt modelId="{FD519A93-08D7-5245-9D99-B90AA785FB2D}" type="parTrans" cxnId="{C96021CC-E288-9C4C-922B-ACCDB34AD98E}">
      <dgm:prSet/>
      <dgm:spPr/>
      <dgm:t>
        <a:bodyPr/>
        <a:lstStyle/>
        <a:p>
          <a:endParaRPr lang="en-US"/>
        </a:p>
      </dgm:t>
    </dgm:pt>
    <dgm:pt modelId="{B255E28F-D028-FD42-920B-E59B4D012A32}" type="sibTrans" cxnId="{C96021CC-E288-9C4C-922B-ACCDB34AD98E}">
      <dgm:prSet/>
      <dgm:spPr/>
      <dgm:t>
        <a:bodyPr/>
        <a:lstStyle/>
        <a:p>
          <a:endParaRPr lang="en-US"/>
        </a:p>
      </dgm:t>
    </dgm:pt>
    <dgm:pt modelId="{88D9BDA2-9CBB-9640-8B28-372B915FC81E}">
      <dgm:prSet/>
      <dgm:spPr/>
      <dgm:t>
        <a:bodyPr/>
        <a:lstStyle/>
        <a:p>
          <a:r>
            <a:rPr lang="en-US"/>
            <a:t>Processing</a:t>
          </a:r>
        </a:p>
      </dgm:t>
    </dgm:pt>
    <dgm:pt modelId="{1E2CB919-1B05-644E-B1FB-ACADC2867CF4}" type="parTrans" cxnId="{EA1FFB41-7C0E-FE47-9C31-4648401582F4}">
      <dgm:prSet/>
      <dgm:spPr/>
      <dgm:t>
        <a:bodyPr/>
        <a:lstStyle/>
        <a:p>
          <a:endParaRPr lang="en-US"/>
        </a:p>
      </dgm:t>
    </dgm:pt>
    <dgm:pt modelId="{D68CBB23-7B0F-C74F-84BA-E4C2ED5AB22B}" type="sibTrans" cxnId="{EA1FFB41-7C0E-FE47-9C31-4648401582F4}">
      <dgm:prSet/>
      <dgm:spPr/>
      <dgm:t>
        <a:bodyPr/>
        <a:lstStyle/>
        <a:p>
          <a:endParaRPr lang="en-US"/>
        </a:p>
      </dgm:t>
    </dgm:pt>
    <dgm:pt modelId="{C1268789-B512-F644-8597-0ACC66A64AC9}">
      <dgm:prSet/>
      <dgm:spPr/>
      <dgm:t>
        <a:bodyPr/>
        <a:lstStyle/>
        <a:p>
          <a:r>
            <a:rPr lang="en-US"/>
            <a:t>Storage</a:t>
          </a:r>
        </a:p>
      </dgm:t>
    </dgm:pt>
    <dgm:pt modelId="{C4F33CB7-1F5F-A548-B9BC-9E0D4C3DDE1C}" type="parTrans" cxnId="{ECC46CB1-BC26-DD40-98FA-DD1BA539934D}">
      <dgm:prSet/>
      <dgm:spPr/>
      <dgm:t>
        <a:bodyPr/>
        <a:lstStyle/>
        <a:p>
          <a:endParaRPr lang="en-US"/>
        </a:p>
      </dgm:t>
    </dgm:pt>
    <dgm:pt modelId="{2DA902A9-EE70-B94E-A217-7661AFDBD1A6}" type="sibTrans" cxnId="{ECC46CB1-BC26-DD40-98FA-DD1BA539934D}">
      <dgm:prSet/>
      <dgm:spPr/>
      <dgm:t>
        <a:bodyPr/>
        <a:lstStyle/>
        <a:p>
          <a:endParaRPr lang="en-US"/>
        </a:p>
      </dgm:t>
    </dgm:pt>
    <dgm:pt modelId="{CDBEACB6-E83E-BA4F-88A6-580BECEB3206}" type="pres">
      <dgm:prSet presAssocID="{D93E8BB8-A353-A842-9627-73706011287C}" presName="Name0" presStyleCnt="0">
        <dgm:presLayoutVars>
          <dgm:dir/>
          <dgm:animLvl val="lvl"/>
          <dgm:resizeHandles val="exact"/>
        </dgm:presLayoutVars>
      </dgm:prSet>
      <dgm:spPr/>
    </dgm:pt>
    <dgm:pt modelId="{9F50AF4D-E422-0147-B77F-5B5ED9782CF6}" type="pres">
      <dgm:prSet presAssocID="{76DB8F2B-2F6A-1D40-A64F-CBA7C282B40D}" presName="linNode" presStyleCnt="0"/>
      <dgm:spPr/>
    </dgm:pt>
    <dgm:pt modelId="{6C301E27-0DE0-4647-88C4-8CBAA690B632}" type="pres">
      <dgm:prSet presAssocID="{76DB8F2B-2F6A-1D40-A64F-CBA7C282B40D}" presName="parentText" presStyleLbl="node1" presStyleIdx="0" presStyleCnt="4">
        <dgm:presLayoutVars>
          <dgm:chMax val="1"/>
          <dgm:bulletEnabled val="1"/>
        </dgm:presLayoutVars>
      </dgm:prSet>
      <dgm:spPr/>
    </dgm:pt>
    <dgm:pt modelId="{548F0186-6EBE-1B47-9175-A2C26E5310E9}" type="pres">
      <dgm:prSet presAssocID="{DFF4A665-2531-BA41-A0F5-341296B1DF9D}" presName="sp" presStyleCnt="0"/>
      <dgm:spPr/>
    </dgm:pt>
    <dgm:pt modelId="{8E79794C-D2A1-9B43-834A-D96D104CAE95}" type="pres">
      <dgm:prSet presAssocID="{7A29D6EE-C7E4-A248-B242-B6319C8EE412}" presName="linNode" presStyleCnt="0"/>
      <dgm:spPr/>
    </dgm:pt>
    <dgm:pt modelId="{97A454EF-165C-514C-9322-E076F3D141FF}" type="pres">
      <dgm:prSet presAssocID="{7A29D6EE-C7E4-A248-B242-B6319C8EE412}" presName="parentText" presStyleLbl="node1" presStyleIdx="1" presStyleCnt="4">
        <dgm:presLayoutVars>
          <dgm:chMax val="1"/>
          <dgm:bulletEnabled val="1"/>
        </dgm:presLayoutVars>
      </dgm:prSet>
      <dgm:spPr/>
    </dgm:pt>
    <dgm:pt modelId="{A2A55B3C-F5A5-A44C-822F-8E1455AE9769}" type="pres">
      <dgm:prSet presAssocID="{B255E28F-D028-FD42-920B-E59B4D012A32}" presName="sp" presStyleCnt="0"/>
      <dgm:spPr/>
    </dgm:pt>
    <dgm:pt modelId="{A0EB24D1-4A9B-1B4C-9270-CC756771F798}" type="pres">
      <dgm:prSet presAssocID="{88D9BDA2-9CBB-9640-8B28-372B915FC81E}" presName="linNode" presStyleCnt="0"/>
      <dgm:spPr/>
    </dgm:pt>
    <dgm:pt modelId="{43D28805-E01E-B544-B371-1DF3D2F31BA1}" type="pres">
      <dgm:prSet presAssocID="{88D9BDA2-9CBB-9640-8B28-372B915FC81E}" presName="parentText" presStyleLbl="node1" presStyleIdx="2" presStyleCnt="4">
        <dgm:presLayoutVars>
          <dgm:chMax val="1"/>
          <dgm:bulletEnabled val="1"/>
        </dgm:presLayoutVars>
      </dgm:prSet>
      <dgm:spPr/>
    </dgm:pt>
    <dgm:pt modelId="{A24EB679-341F-3F41-AE9A-3C792CEBC375}" type="pres">
      <dgm:prSet presAssocID="{D68CBB23-7B0F-C74F-84BA-E4C2ED5AB22B}" presName="sp" presStyleCnt="0"/>
      <dgm:spPr/>
    </dgm:pt>
    <dgm:pt modelId="{DAB3433B-1564-0D4D-A86B-A8D53C0E7B0C}" type="pres">
      <dgm:prSet presAssocID="{C1268789-B512-F644-8597-0ACC66A64AC9}" presName="linNode" presStyleCnt="0"/>
      <dgm:spPr/>
    </dgm:pt>
    <dgm:pt modelId="{070CD526-06CA-BC49-8EF8-7FE00BED08E8}" type="pres">
      <dgm:prSet presAssocID="{C1268789-B512-F644-8597-0ACC66A64AC9}" presName="parentText" presStyleLbl="node1" presStyleIdx="3" presStyleCnt="4">
        <dgm:presLayoutVars>
          <dgm:chMax val="1"/>
          <dgm:bulletEnabled val="1"/>
        </dgm:presLayoutVars>
      </dgm:prSet>
      <dgm:spPr/>
    </dgm:pt>
  </dgm:ptLst>
  <dgm:cxnLst>
    <dgm:cxn modelId="{7907B211-87C3-A947-829D-17D552418239}" type="presOf" srcId="{7A29D6EE-C7E4-A248-B242-B6319C8EE412}" destId="{97A454EF-165C-514C-9322-E076F3D141FF}" srcOrd="0" destOrd="0" presId="urn:microsoft.com/office/officeart/2005/8/layout/vList5"/>
    <dgm:cxn modelId="{BB03A217-7945-1947-B522-A86F9A12AFA9}" type="presOf" srcId="{88D9BDA2-9CBB-9640-8B28-372B915FC81E}" destId="{43D28805-E01E-B544-B371-1DF3D2F31BA1}" srcOrd="0" destOrd="0" presId="urn:microsoft.com/office/officeart/2005/8/layout/vList5"/>
    <dgm:cxn modelId="{FCEC0B19-14F1-E740-B06F-332CA7DF7262}" srcId="{D93E8BB8-A353-A842-9627-73706011287C}" destId="{76DB8F2B-2F6A-1D40-A64F-CBA7C282B40D}" srcOrd="0" destOrd="0" parTransId="{118EC1D2-7A02-224D-ADCA-E6025A185833}" sibTransId="{DFF4A665-2531-BA41-A0F5-341296B1DF9D}"/>
    <dgm:cxn modelId="{EA1FFB41-7C0E-FE47-9C31-4648401582F4}" srcId="{D93E8BB8-A353-A842-9627-73706011287C}" destId="{88D9BDA2-9CBB-9640-8B28-372B915FC81E}" srcOrd="2" destOrd="0" parTransId="{1E2CB919-1B05-644E-B1FB-ACADC2867CF4}" sibTransId="{D68CBB23-7B0F-C74F-84BA-E4C2ED5AB22B}"/>
    <dgm:cxn modelId="{58008A4B-E30F-A54D-A48D-57B213BDC6FD}" type="presOf" srcId="{C1268789-B512-F644-8597-0ACC66A64AC9}" destId="{070CD526-06CA-BC49-8EF8-7FE00BED08E8}" srcOrd="0" destOrd="0" presId="urn:microsoft.com/office/officeart/2005/8/layout/vList5"/>
    <dgm:cxn modelId="{ECC46CB1-BC26-DD40-98FA-DD1BA539934D}" srcId="{D93E8BB8-A353-A842-9627-73706011287C}" destId="{C1268789-B512-F644-8597-0ACC66A64AC9}" srcOrd="3" destOrd="0" parTransId="{C4F33CB7-1F5F-A548-B9BC-9E0D4C3DDE1C}" sibTransId="{2DA902A9-EE70-B94E-A217-7661AFDBD1A6}"/>
    <dgm:cxn modelId="{C96021CC-E288-9C4C-922B-ACCDB34AD98E}" srcId="{D93E8BB8-A353-A842-9627-73706011287C}" destId="{7A29D6EE-C7E4-A248-B242-B6319C8EE412}" srcOrd="1" destOrd="0" parTransId="{FD519A93-08D7-5245-9D99-B90AA785FB2D}" sibTransId="{B255E28F-D028-FD42-920B-E59B4D012A32}"/>
    <dgm:cxn modelId="{E38906CD-EF0A-1A48-B35A-6DA78DA46D48}" type="presOf" srcId="{76DB8F2B-2F6A-1D40-A64F-CBA7C282B40D}" destId="{6C301E27-0DE0-4647-88C4-8CBAA690B632}" srcOrd="0" destOrd="0" presId="urn:microsoft.com/office/officeart/2005/8/layout/vList5"/>
    <dgm:cxn modelId="{32560FEB-6D1E-D94F-8AB7-D9AC0958D672}" type="presOf" srcId="{D93E8BB8-A353-A842-9627-73706011287C}" destId="{CDBEACB6-E83E-BA4F-88A6-580BECEB3206}" srcOrd="0" destOrd="0" presId="urn:microsoft.com/office/officeart/2005/8/layout/vList5"/>
    <dgm:cxn modelId="{6F2030B4-B8E4-1644-8671-169AB2018BB5}" type="presParOf" srcId="{CDBEACB6-E83E-BA4F-88A6-580BECEB3206}" destId="{9F50AF4D-E422-0147-B77F-5B5ED9782CF6}" srcOrd="0" destOrd="0" presId="urn:microsoft.com/office/officeart/2005/8/layout/vList5"/>
    <dgm:cxn modelId="{C90AF375-FDC0-7B4D-A1AA-871720DC5999}" type="presParOf" srcId="{9F50AF4D-E422-0147-B77F-5B5ED9782CF6}" destId="{6C301E27-0DE0-4647-88C4-8CBAA690B632}" srcOrd="0" destOrd="0" presId="urn:microsoft.com/office/officeart/2005/8/layout/vList5"/>
    <dgm:cxn modelId="{710093E0-AA0E-724E-A203-B4F6A9C36895}" type="presParOf" srcId="{CDBEACB6-E83E-BA4F-88A6-580BECEB3206}" destId="{548F0186-6EBE-1B47-9175-A2C26E5310E9}" srcOrd="1" destOrd="0" presId="urn:microsoft.com/office/officeart/2005/8/layout/vList5"/>
    <dgm:cxn modelId="{1520B72A-5CCD-8F44-AAB0-312227220751}" type="presParOf" srcId="{CDBEACB6-E83E-BA4F-88A6-580BECEB3206}" destId="{8E79794C-D2A1-9B43-834A-D96D104CAE95}" srcOrd="2" destOrd="0" presId="urn:microsoft.com/office/officeart/2005/8/layout/vList5"/>
    <dgm:cxn modelId="{67522712-F71B-284D-9529-F1C19BF3758C}" type="presParOf" srcId="{8E79794C-D2A1-9B43-834A-D96D104CAE95}" destId="{97A454EF-165C-514C-9322-E076F3D141FF}" srcOrd="0" destOrd="0" presId="urn:microsoft.com/office/officeart/2005/8/layout/vList5"/>
    <dgm:cxn modelId="{70375E1E-C6CF-684A-8746-CC4CCF44A5A3}" type="presParOf" srcId="{CDBEACB6-E83E-BA4F-88A6-580BECEB3206}" destId="{A2A55B3C-F5A5-A44C-822F-8E1455AE9769}" srcOrd="3" destOrd="0" presId="urn:microsoft.com/office/officeart/2005/8/layout/vList5"/>
    <dgm:cxn modelId="{EA0B1E3C-05E3-EA41-88DD-3AC73BF6FF01}" type="presParOf" srcId="{CDBEACB6-E83E-BA4F-88A6-580BECEB3206}" destId="{A0EB24D1-4A9B-1B4C-9270-CC756771F798}" srcOrd="4" destOrd="0" presId="urn:microsoft.com/office/officeart/2005/8/layout/vList5"/>
    <dgm:cxn modelId="{0F3463D8-203E-C448-B16F-51E5933918AE}" type="presParOf" srcId="{A0EB24D1-4A9B-1B4C-9270-CC756771F798}" destId="{43D28805-E01E-B544-B371-1DF3D2F31BA1}" srcOrd="0" destOrd="0" presId="urn:microsoft.com/office/officeart/2005/8/layout/vList5"/>
    <dgm:cxn modelId="{91F7EDE0-57DC-334B-9A07-C6D693E78D40}" type="presParOf" srcId="{CDBEACB6-E83E-BA4F-88A6-580BECEB3206}" destId="{A24EB679-341F-3F41-AE9A-3C792CEBC375}" srcOrd="5" destOrd="0" presId="urn:microsoft.com/office/officeart/2005/8/layout/vList5"/>
    <dgm:cxn modelId="{F44258C8-3378-0249-B4E9-B3DC828AB833}" type="presParOf" srcId="{CDBEACB6-E83E-BA4F-88A6-580BECEB3206}" destId="{DAB3433B-1564-0D4D-A86B-A8D53C0E7B0C}" srcOrd="6" destOrd="0" presId="urn:microsoft.com/office/officeart/2005/8/layout/vList5"/>
    <dgm:cxn modelId="{DB027C16-27A1-FE4E-9B5B-8C1DF039179A}" type="presParOf" srcId="{DAB3433B-1564-0D4D-A86B-A8D53C0E7B0C}" destId="{070CD526-06CA-BC49-8EF8-7FE00BED08E8}"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DB14BE-281A-9F4A-AB61-460C6ED5B8D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E71A85E-28BF-7E4B-8520-FE32CE0BDB3C}">
      <dgm:prSet/>
      <dgm:spPr/>
      <dgm:t>
        <a:bodyPr/>
        <a:lstStyle/>
        <a:p>
          <a:r>
            <a:rPr lang="en-US" dirty="0"/>
            <a:t>Your date of birth? 2000</a:t>
          </a:r>
        </a:p>
      </dgm:t>
    </dgm:pt>
    <dgm:pt modelId="{8321F39A-A086-CC42-B0CA-D2F2B4183E26}" type="parTrans" cxnId="{01ED9727-FD1E-4448-9D32-1457F56C33F4}">
      <dgm:prSet/>
      <dgm:spPr/>
      <dgm:t>
        <a:bodyPr/>
        <a:lstStyle/>
        <a:p>
          <a:endParaRPr lang="en-US"/>
        </a:p>
      </dgm:t>
    </dgm:pt>
    <dgm:pt modelId="{601BB15C-D27D-1E44-BD50-7F60F7892F47}" type="sibTrans" cxnId="{01ED9727-FD1E-4448-9D32-1457F56C33F4}">
      <dgm:prSet/>
      <dgm:spPr/>
      <dgm:t>
        <a:bodyPr/>
        <a:lstStyle/>
        <a:p>
          <a:endParaRPr lang="en-US"/>
        </a:p>
      </dgm:t>
    </dgm:pt>
    <dgm:pt modelId="{82C9786F-2CBF-4443-8F0B-04C2FF356B99}">
      <dgm:prSet/>
      <dgm:spPr/>
      <dgm:t>
        <a:bodyPr/>
        <a:lstStyle/>
        <a:p>
          <a:r>
            <a:rPr lang="en-US" dirty="0"/>
            <a:t>You are 22 years old</a:t>
          </a:r>
        </a:p>
      </dgm:t>
    </dgm:pt>
    <dgm:pt modelId="{1116C428-19AC-2947-B983-C5EA0CD5935D}" type="parTrans" cxnId="{75ACAD2E-9CC7-1C4B-B2B4-58A0E1E7340D}">
      <dgm:prSet/>
      <dgm:spPr/>
      <dgm:t>
        <a:bodyPr/>
        <a:lstStyle/>
        <a:p>
          <a:endParaRPr lang="en-US"/>
        </a:p>
      </dgm:t>
    </dgm:pt>
    <dgm:pt modelId="{530BD396-515D-A542-AA9F-C2892506E1A1}" type="sibTrans" cxnId="{75ACAD2E-9CC7-1C4B-B2B4-58A0E1E7340D}">
      <dgm:prSet/>
      <dgm:spPr/>
      <dgm:t>
        <a:bodyPr/>
        <a:lstStyle/>
        <a:p>
          <a:endParaRPr lang="en-US"/>
        </a:p>
      </dgm:t>
    </dgm:pt>
    <dgm:pt modelId="{03AC22B0-FB5F-9B43-B44A-796A4FBCEFCD}">
      <dgm:prSet/>
      <dgm:spPr/>
      <dgm:t>
        <a:bodyPr/>
        <a:lstStyle/>
        <a:p>
          <a:r>
            <a:rPr lang="en-US" dirty="0"/>
            <a:t>Get current year:2022</a:t>
          </a:r>
        </a:p>
      </dgm:t>
    </dgm:pt>
    <dgm:pt modelId="{7F0A9637-90E1-5040-850F-D25B633CA83A}" type="parTrans" cxnId="{C1E4576A-5A51-AC43-8A2E-AB73D8DA903E}">
      <dgm:prSet/>
      <dgm:spPr/>
      <dgm:t>
        <a:bodyPr/>
        <a:lstStyle/>
        <a:p>
          <a:endParaRPr lang="en-US"/>
        </a:p>
      </dgm:t>
    </dgm:pt>
    <dgm:pt modelId="{0CF431A4-2FBC-0F47-A873-BDBD349FBA5B}" type="sibTrans" cxnId="{C1E4576A-5A51-AC43-8A2E-AB73D8DA903E}">
      <dgm:prSet/>
      <dgm:spPr/>
      <dgm:t>
        <a:bodyPr/>
        <a:lstStyle/>
        <a:p>
          <a:endParaRPr lang="en-US"/>
        </a:p>
      </dgm:t>
    </dgm:pt>
    <dgm:pt modelId="{37420A39-688E-424C-9EB8-FC4CB1906F19}">
      <dgm:prSet/>
      <dgm:spPr/>
      <dgm:t>
        <a:bodyPr/>
        <a:lstStyle/>
        <a:p>
          <a:r>
            <a:rPr lang="en-US" dirty="0"/>
            <a:t>Age=2022-2000=22</a:t>
          </a:r>
        </a:p>
      </dgm:t>
    </dgm:pt>
    <dgm:pt modelId="{22D40E40-54FB-2D46-81A3-8F45BA05F1E9}" type="parTrans" cxnId="{B0E312AC-EA57-0B4C-8233-D78FD0213636}">
      <dgm:prSet/>
      <dgm:spPr/>
      <dgm:t>
        <a:bodyPr/>
        <a:lstStyle/>
        <a:p>
          <a:endParaRPr lang="en-US"/>
        </a:p>
      </dgm:t>
    </dgm:pt>
    <dgm:pt modelId="{ACD8D510-62F8-6E40-A29A-C62ECC9C7390}" type="sibTrans" cxnId="{B0E312AC-EA57-0B4C-8233-D78FD0213636}">
      <dgm:prSet/>
      <dgm:spPr/>
      <dgm:t>
        <a:bodyPr/>
        <a:lstStyle/>
        <a:p>
          <a:endParaRPr lang="en-US"/>
        </a:p>
      </dgm:t>
    </dgm:pt>
    <dgm:pt modelId="{3AE7415A-BE79-D74E-B909-DD4D44DE7C8B}">
      <dgm:prSet/>
      <dgm:spPr/>
      <dgm:t>
        <a:bodyPr/>
        <a:lstStyle/>
        <a:p>
          <a:r>
            <a:rPr lang="en-US" dirty="0"/>
            <a:t>DOB is kept in your record</a:t>
          </a:r>
        </a:p>
      </dgm:t>
    </dgm:pt>
    <dgm:pt modelId="{083B1F82-C502-B240-892B-FDF87876D305}" type="parTrans" cxnId="{F1D7F4D9-B205-9442-B223-68B7DE795E2E}">
      <dgm:prSet/>
      <dgm:spPr/>
      <dgm:t>
        <a:bodyPr/>
        <a:lstStyle/>
        <a:p>
          <a:endParaRPr lang="en-US"/>
        </a:p>
      </dgm:t>
    </dgm:pt>
    <dgm:pt modelId="{3E68E1D7-014F-CB43-825D-CC94DC9E5EE6}" type="sibTrans" cxnId="{F1D7F4D9-B205-9442-B223-68B7DE795E2E}">
      <dgm:prSet/>
      <dgm:spPr/>
      <dgm:t>
        <a:bodyPr/>
        <a:lstStyle/>
        <a:p>
          <a:endParaRPr lang="en-US"/>
        </a:p>
      </dgm:t>
    </dgm:pt>
    <dgm:pt modelId="{2A7429F7-02AE-D640-8AD5-792B83A8BFAA}" type="pres">
      <dgm:prSet presAssocID="{5CDB14BE-281A-9F4A-AB61-460C6ED5B8D6}" presName="Name0" presStyleCnt="0">
        <dgm:presLayoutVars>
          <dgm:dir/>
          <dgm:animLvl val="lvl"/>
          <dgm:resizeHandles val="exact"/>
        </dgm:presLayoutVars>
      </dgm:prSet>
      <dgm:spPr/>
    </dgm:pt>
    <dgm:pt modelId="{D4D01E14-6B7E-A444-A8D7-71FB26DE4D04}" type="pres">
      <dgm:prSet presAssocID="{CE71A85E-28BF-7E4B-8520-FE32CE0BDB3C}" presName="linNode" presStyleCnt="0"/>
      <dgm:spPr/>
    </dgm:pt>
    <dgm:pt modelId="{DB2CEADF-91C8-D74F-A8B2-C1C50490339C}" type="pres">
      <dgm:prSet presAssocID="{CE71A85E-28BF-7E4B-8520-FE32CE0BDB3C}" presName="parentText" presStyleLbl="node1" presStyleIdx="0" presStyleCnt="5" custScaleX="195782" custLinFactNeighborX="35725">
        <dgm:presLayoutVars>
          <dgm:chMax val="1"/>
          <dgm:bulletEnabled val="1"/>
        </dgm:presLayoutVars>
      </dgm:prSet>
      <dgm:spPr/>
    </dgm:pt>
    <dgm:pt modelId="{AA59EB97-F10C-B44E-9B61-DE53B6B0BC1A}" type="pres">
      <dgm:prSet presAssocID="{601BB15C-D27D-1E44-BD50-7F60F7892F47}" presName="sp" presStyleCnt="0"/>
      <dgm:spPr/>
    </dgm:pt>
    <dgm:pt modelId="{EA5B37A9-DA8E-004B-9DA9-14A0C8FE2543}" type="pres">
      <dgm:prSet presAssocID="{82C9786F-2CBF-4443-8F0B-04C2FF356B99}" presName="linNode" presStyleCnt="0"/>
      <dgm:spPr/>
    </dgm:pt>
    <dgm:pt modelId="{FB77CB0A-5485-6C40-9182-0053C88D9C2A}" type="pres">
      <dgm:prSet presAssocID="{82C9786F-2CBF-4443-8F0B-04C2FF356B99}" presName="parentText" presStyleLbl="node1" presStyleIdx="1" presStyleCnt="5" custScaleX="194144" custLinFactNeighborX="36553">
        <dgm:presLayoutVars>
          <dgm:chMax val="1"/>
          <dgm:bulletEnabled val="1"/>
        </dgm:presLayoutVars>
      </dgm:prSet>
      <dgm:spPr/>
    </dgm:pt>
    <dgm:pt modelId="{AD267347-0695-D247-B29B-CEE0F6EDE4E3}" type="pres">
      <dgm:prSet presAssocID="{530BD396-515D-A542-AA9F-C2892506E1A1}" presName="sp" presStyleCnt="0"/>
      <dgm:spPr/>
    </dgm:pt>
    <dgm:pt modelId="{4AF81DDD-65C0-4940-ACD8-6D065524F5FD}" type="pres">
      <dgm:prSet presAssocID="{03AC22B0-FB5F-9B43-B44A-796A4FBCEFCD}" presName="linNode" presStyleCnt="0"/>
      <dgm:spPr/>
    </dgm:pt>
    <dgm:pt modelId="{A202DFCE-F7BC-FA43-86D8-373EAF3E6102}" type="pres">
      <dgm:prSet presAssocID="{03AC22B0-FB5F-9B43-B44A-796A4FBCEFCD}" presName="parentText" presStyleLbl="node1" presStyleIdx="2" presStyleCnt="5" custScaleX="192139" custLinFactNeighborX="35874">
        <dgm:presLayoutVars>
          <dgm:chMax val="1"/>
          <dgm:bulletEnabled val="1"/>
        </dgm:presLayoutVars>
      </dgm:prSet>
      <dgm:spPr/>
    </dgm:pt>
    <dgm:pt modelId="{086AAB2E-77D7-114C-B9FA-E03C301150DD}" type="pres">
      <dgm:prSet presAssocID="{0CF431A4-2FBC-0F47-A873-BDBD349FBA5B}" presName="sp" presStyleCnt="0"/>
      <dgm:spPr/>
    </dgm:pt>
    <dgm:pt modelId="{FEB835B6-F712-5942-BC37-9F58D0C8DDDC}" type="pres">
      <dgm:prSet presAssocID="{37420A39-688E-424C-9EB8-FC4CB1906F19}" presName="linNode" presStyleCnt="0"/>
      <dgm:spPr/>
    </dgm:pt>
    <dgm:pt modelId="{C462B992-BA15-864F-AFF5-A54C59F33031}" type="pres">
      <dgm:prSet presAssocID="{37420A39-688E-424C-9EB8-FC4CB1906F19}" presName="parentText" presStyleLbl="node1" presStyleIdx="3" presStyleCnt="5" custScaleX="194373" custLinFactNeighborX="36991">
        <dgm:presLayoutVars>
          <dgm:chMax val="1"/>
          <dgm:bulletEnabled val="1"/>
        </dgm:presLayoutVars>
      </dgm:prSet>
      <dgm:spPr/>
    </dgm:pt>
    <dgm:pt modelId="{4A879BCB-C9DB-EB40-A01D-D2B4C17A3B22}" type="pres">
      <dgm:prSet presAssocID="{ACD8D510-62F8-6E40-A29A-C62ECC9C7390}" presName="sp" presStyleCnt="0"/>
      <dgm:spPr/>
    </dgm:pt>
    <dgm:pt modelId="{643ABFF2-3F0A-A14B-8CE6-26D804D0C9FB}" type="pres">
      <dgm:prSet presAssocID="{3AE7415A-BE79-D74E-B909-DD4D44DE7C8B}" presName="linNode" presStyleCnt="0"/>
      <dgm:spPr/>
    </dgm:pt>
    <dgm:pt modelId="{32FED984-4FC4-1443-9C73-388AE58ED660}" type="pres">
      <dgm:prSet presAssocID="{3AE7415A-BE79-D74E-B909-DD4D44DE7C8B}" presName="parentText" presStyleLbl="node1" presStyleIdx="4" presStyleCnt="5" custScaleX="195867" custLinFactNeighborX="37738">
        <dgm:presLayoutVars>
          <dgm:chMax val="1"/>
          <dgm:bulletEnabled val="1"/>
        </dgm:presLayoutVars>
      </dgm:prSet>
      <dgm:spPr/>
    </dgm:pt>
  </dgm:ptLst>
  <dgm:cxnLst>
    <dgm:cxn modelId="{93300612-F06D-FB4A-BE87-FD716F93F038}" type="presOf" srcId="{3AE7415A-BE79-D74E-B909-DD4D44DE7C8B}" destId="{32FED984-4FC4-1443-9C73-388AE58ED660}" srcOrd="0" destOrd="0" presId="urn:microsoft.com/office/officeart/2005/8/layout/vList5"/>
    <dgm:cxn modelId="{01ED9727-FD1E-4448-9D32-1457F56C33F4}" srcId="{5CDB14BE-281A-9F4A-AB61-460C6ED5B8D6}" destId="{CE71A85E-28BF-7E4B-8520-FE32CE0BDB3C}" srcOrd="0" destOrd="0" parTransId="{8321F39A-A086-CC42-B0CA-D2F2B4183E26}" sibTransId="{601BB15C-D27D-1E44-BD50-7F60F7892F47}"/>
    <dgm:cxn modelId="{75ACAD2E-9CC7-1C4B-B2B4-58A0E1E7340D}" srcId="{5CDB14BE-281A-9F4A-AB61-460C6ED5B8D6}" destId="{82C9786F-2CBF-4443-8F0B-04C2FF356B99}" srcOrd="1" destOrd="0" parTransId="{1116C428-19AC-2947-B983-C5EA0CD5935D}" sibTransId="{530BD396-515D-A542-AA9F-C2892506E1A1}"/>
    <dgm:cxn modelId="{C1E4576A-5A51-AC43-8A2E-AB73D8DA903E}" srcId="{5CDB14BE-281A-9F4A-AB61-460C6ED5B8D6}" destId="{03AC22B0-FB5F-9B43-B44A-796A4FBCEFCD}" srcOrd="2" destOrd="0" parTransId="{7F0A9637-90E1-5040-850F-D25B633CA83A}" sibTransId="{0CF431A4-2FBC-0F47-A873-BDBD349FBA5B}"/>
    <dgm:cxn modelId="{CA104A54-5C31-574B-B8EA-439D3DC068BE}" type="presOf" srcId="{CE71A85E-28BF-7E4B-8520-FE32CE0BDB3C}" destId="{DB2CEADF-91C8-D74F-A8B2-C1C50490339C}" srcOrd="0" destOrd="0" presId="urn:microsoft.com/office/officeart/2005/8/layout/vList5"/>
    <dgm:cxn modelId="{81BAF459-AE1E-F84F-936E-6F3226F17727}" type="presOf" srcId="{82C9786F-2CBF-4443-8F0B-04C2FF356B99}" destId="{FB77CB0A-5485-6C40-9182-0053C88D9C2A}" srcOrd="0" destOrd="0" presId="urn:microsoft.com/office/officeart/2005/8/layout/vList5"/>
    <dgm:cxn modelId="{E385847C-12E9-D84E-A106-D2F87CCFE1DB}" type="presOf" srcId="{03AC22B0-FB5F-9B43-B44A-796A4FBCEFCD}" destId="{A202DFCE-F7BC-FA43-86D8-373EAF3E6102}" srcOrd="0" destOrd="0" presId="urn:microsoft.com/office/officeart/2005/8/layout/vList5"/>
    <dgm:cxn modelId="{B0E312AC-EA57-0B4C-8233-D78FD0213636}" srcId="{5CDB14BE-281A-9F4A-AB61-460C6ED5B8D6}" destId="{37420A39-688E-424C-9EB8-FC4CB1906F19}" srcOrd="3" destOrd="0" parTransId="{22D40E40-54FB-2D46-81A3-8F45BA05F1E9}" sibTransId="{ACD8D510-62F8-6E40-A29A-C62ECC9C7390}"/>
    <dgm:cxn modelId="{C94DCDB4-51DC-A849-91CC-87E8E49656F0}" type="presOf" srcId="{37420A39-688E-424C-9EB8-FC4CB1906F19}" destId="{C462B992-BA15-864F-AFF5-A54C59F33031}" srcOrd="0" destOrd="0" presId="urn:microsoft.com/office/officeart/2005/8/layout/vList5"/>
    <dgm:cxn modelId="{ABD2BFB5-1DC6-304F-B421-1484E318D206}" type="presOf" srcId="{5CDB14BE-281A-9F4A-AB61-460C6ED5B8D6}" destId="{2A7429F7-02AE-D640-8AD5-792B83A8BFAA}" srcOrd="0" destOrd="0" presId="urn:microsoft.com/office/officeart/2005/8/layout/vList5"/>
    <dgm:cxn modelId="{F1D7F4D9-B205-9442-B223-68B7DE795E2E}" srcId="{5CDB14BE-281A-9F4A-AB61-460C6ED5B8D6}" destId="{3AE7415A-BE79-D74E-B909-DD4D44DE7C8B}" srcOrd="4" destOrd="0" parTransId="{083B1F82-C502-B240-892B-FDF87876D305}" sibTransId="{3E68E1D7-014F-CB43-825D-CC94DC9E5EE6}"/>
    <dgm:cxn modelId="{C938844D-A54F-A649-B3FA-DDF87E3C6CCA}" type="presParOf" srcId="{2A7429F7-02AE-D640-8AD5-792B83A8BFAA}" destId="{D4D01E14-6B7E-A444-A8D7-71FB26DE4D04}" srcOrd="0" destOrd="0" presId="urn:microsoft.com/office/officeart/2005/8/layout/vList5"/>
    <dgm:cxn modelId="{FF4CFE5E-601C-0244-AFCF-06F3F22ACCEE}" type="presParOf" srcId="{D4D01E14-6B7E-A444-A8D7-71FB26DE4D04}" destId="{DB2CEADF-91C8-D74F-A8B2-C1C50490339C}" srcOrd="0" destOrd="0" presId="urn:microsoft.com/office/officeart/2005/8/layout/vList5"/>
    <dgm:cxn modelId="{7CCADD23-B150-2D49-938B-5F2F94E77122}" type="presParOf" srcId="{2A7429F7-02AE-D640-8AD5-792B83A8BFAA}" destId="{AA59EB97-F10C-B44E-9B61-DE53B6B0BC1A}" srcOrd="1" destOrd="0" presId="urn:microsoft.com/office/officeart/2005/8/layout/vList5"/>
    <dgm:cxn modelId="{389AD5F9-BBE9-7D49-9048-4F4264DB2C6B}" type="presParOf" srcId="{2A7429F7-02AE-D640-8AD5-792B83A8BFAA}" destId="{EA5B37A9-DA8E-004B-9DA9-14A0C8FE2543}" srcOrd="2" destOrd="0" presId="urn:microsoft.com/office/officeart/2005/8/layout/vList5"/>
    <dgm:cxn modelId="{413BEA67-E3A4-7B41-B2BC-AECD6D15277E}" type="presParOf" srcId="{EA5B37A9-DA8E-004B-9DA9-14A0C8FE2543}" destId="{FB77CB0A-5485-6C40-9182-0053C88D9C2A}" srcOrd="0" destOrd="0" presId="urn:microsoft.com/office/officeart/2005/8/layout/vList5"/>
    <dgm:cxn modelId="{CFD8420F-CF2A-694A-B3FF-3305BB1DC3ED}" type="presParOf" srcId="{2A7429F7-02AE-D640-8AD5-792B83A8BFAA}" destId="{AD267347-0695-D247-B29B-CEE0F6EDE4E3}" srcOrd="3" destOrd="0" presId="urn:microsoft.com/office/officeart/2005/8/layout/vList5"/>
    <dgm:cxn modelId="{34F7F02A-BCA6-0A41-A04D-B2861AEAC094}" type="presParOf" srcId="{2A7429F7-02AE-D640-8AD5-792B83A8BFAA}" destId="{4AF81DDD-65C0-4940-ACD8-6D065524F5FD}" srcOrd="4" destOrd="0" presId="urn:microsoft.com/office/officeart/2005/8/layout/vList5"/>
    <dgm:cxn modelId="{41020703-29C6-3C4C-B982-1BB33A1E0574}" type="presParOf" srcId="{4AF81DDD-65C0-4940-ACD8-6D065524F5FD}" destId="{A202DFCE-F7BC-FA43-86D8-373EAF3E6102}" srcOrd="0" destOrd="0" presId="urn:microsoft.com/office/officeart/2005/8/layout/vList5"/>
    <dgm:cxn modelId="{CAA0D192-796F-024C-8508-AE8B62F8F530}" type="presParOf" srcId="{2A7429F7-02AE-D640-8AD5-792B83A8BFAA}" destId="{086AAB2E-77D7-114C-B9FA-E03C301150DD}" srcOrd="5" destOrd="0" presId="urn:microsoft.com/office/officeart/2005/8/layout/vList5"/>
    <dgm:cxn modelId="{FEB007A5-272B-DE40-A995-1DA79CD595F6}" type="presParOf" srcId="{2A7429F7-02AE-D640-8AD5-792B83A8BFAA}" destId="{FEB835B6-F712-5942-BC37-9F58D0C8DDDC}" srcOrd="6" destOrd="0" presId="urn:microsoft.com/office/officeart/2005/8/layout/vList5"/>
    <dgm:cxn modelId="{F4E008BB-DDA5-854F-A91E-2AA8EC73F449}" type="presParOf" srcId="{FEB835B6-F712-5942-BC37-9F58D0C8DDDC}" destId="{C462B992-BA15-864F-AFF5-A54C59F33031}" srcOrd="0" destOrd="0" presId="urn:microsoft.com/office/officeart/2005/8/layout/vList5"/>
    <dgm:cxn modelId="{4BAC8847-A350-9641-B2C4-A5B495257EC6}" type="presParOf" srcId="{2A7429F7-02AE-D640-8AD5-792B83A8BFAA}" destId="{4A879BCB-C9DB-EB40-A01D-D2B4C17A3B22}" srcOrd="7" destOrd="0" presId="urn:microsoft.com/office/officeart/2005/8/layout/vList5"/>
    <dgm:cxn modelId="{4CDF8681-72F6-1242-9BDD-198380AEDE6A}" type="presParOf" srcId="{2A7429F7-02AE-D640-8AD5-792B83A8BFAA}" destId="{643ABFF2-3F0A-A14B-8CE6-26D804D0C9FB}" srcOrd="8" destOrd="0" presId="urn:microsoft.com/office/officeart/2005/8/layout/vList5"/>
    <dgm:cxn modelId="{D3D0D800-ED72-054A-A169-29147953C4BD}" type="presParOf" srcId="{643ABFF2-3F0A-A14B-8CE6-26D804D0C9FB}" destId="{32FED984-4FC4-1443-9C73-388AE58ED660}" srcOrd="0"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01E27-0DE0-4647-88C4-8CBAA690B632}">
      <dsp:nvSpPr>
        <dsp:cNvPr id="0" name=""/>
        <dsp:cNvSpPr/>
      </dsp:nvSpPr>
      <dsp:spPr>
        <a:xfrm>
          <a:off x="1237995" y="2218"/>
          <a:ext cx="1392745" cy="10670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Input</a:t>
          </a:r>
        </a:p>
      </dsp:txBody>
      <dsp:txXfrm>
        <a:off x="1290084" y="54307"/>
        <a:ext cx="1288567" cy="962866"/>
      </dsp:txXfrm>
    </dsp:sp>
    <dsp:sp modelId="{97A454EF-165C-514C-9322-E076F3D141FF}">
      <dsp:nvSpPr>
        <dsp:cNvPr id="0" name=""/>
        <dsp:cNvSpPr/>
      </dsp:nvSpPr>
      <dsp:spPr>
        <a:xfrm>
          <a:off x="1237995" y="1122615"/>
          <a:ext cx="1392745" cy="10670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Output</a:t>
          </a:r>
        </a:p>
      </dsp:txBody>
      <dsp:txXfrm>
        <a:off x="1290084" y="1174704"/>
        <a:ext cx="1288567" cy="962866"/>
      </dsp:txXfrm>
    </dsp:sp>
    <dsp:sp modelId="{43D28805-E01E-B544-B371-1DF3D2F31BA1}">
      <dsp:nvSpPr>
        <dsp:cNvPr id="0" name=""/>
        <dsp:cNvSpPr/>
      </dsp:nvSpPr>
      <dsp:spPr>
        <a:xfrm>
          <a:off x="1237995" y="2243012"/>
          <a:ext cx="1392745" cy="10670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Processing</a:t>
          </a:r>
        </a:p>
      </dsp:txBody>
      <dsp:txXfrm>
        <a:off x="1290084" y="2295101"/>
        <a:ext cx="1288567" cy="962866"/>
      </dsp:txXfrm>
    </dsp:sp>
    <dsp:sp modelId="{070CD526-06CA-BC49-8EF8-7FE00BED08E8}">
      <dsp:nvSpPr>
        <dsp:cNvPr id="0" name=""/>
        <dsp:cNvSpPr/>
      </dsp:nvSpPr>
      <dsp:spPr>
        <a:xfrm>
          <a:off x="1237995" y="3363408"/>
          <a:ext cx="1392745" cy="106704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Storage</a:t>
          </a:r>
        </a:p>
      </dsp:txBody>
      <dsp:txXfrm>
        <a:off x="1290084" y="3415497"/>
        <a:ext cx="1288567" cy="962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CEADF-91C8-D74F-A8B2-C1C50490339C}">
      <dsp:nvSpPr>
        <dsp:cNvPr id="0" name=""/>
        <dsp:cNvSpPr/>
      </dsp:nvSpPr>
      <dsp:spPr>
        <a:xfrm>
          <a:off x="1137134" y="1902"/>
          <a:ext cx="2903355" cy="8316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Your date of birth? 2000</a:t>
          </a:r>
        </a:p>
      </dsp:txBody>
      <dsp:txXfrm>
        <a:off x="1177730" y="42498"/>
        <a:ext cx="2822163" cy="750421"/>
      </dsp:txXfrm>
    </dsp:sp>
    <dsp:sp modelId="{FB77CB0A-5485-6C40-9182-0053C88D9C2A}">
      <dsp:nvSpPr>
        <dsp:cNvPr id="0" name=""/>
        <dsp:cNvSpPr/>
      </dsp:nvSpPr>
      <dsp:spPr>
        <a:xfrm>
          <a:off x="1149413" y="875096"/>
          <a:ext cx="2879064" cy="8316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You are 22 years old</a:t>
          </a:r>
        </a:p>
      </dsp:txBody>
      <dsp:txXfrm>
        <a:off x="1190009" y="915692"/>
        <a:ext cx="2797872" cy="750421"/>
      </dsp:txXfrm>
    </dsp:sp>
    <dsp:sp modelId="{A202DFCE-F7BC-FA43-86D8-373EAF3E6102}">
      <dsp:nvSpPr>
        <dsp:cNvPr id="0" name=""/>
        <dsp:cNvSpPr/>
      </dsp:nvSpPr>
      <dsp:spPr>
        <a:xfrm>
          <a:off x="1139343" y="1748290"/>
          <a:ext cx="2849331" cy="8316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Get current year:2022</a:t>
          </a:r>
        </a:p>
      </dsp:txBody>
      <dsp:txXfrm>
        <a:off x="1179939" y="1788886"/>
        <a:ext cx="2768139" cy="750421"/>
      </dsp:txXfrm>
    </dsp:sp>
    <dsp:sp modelId="{C462B992-BA15-864F-AFF5-A54C59F33031}">
      <dsp:nvSpPr>
        <dsp:cNvPr id="0" name=""/>
        <dsp:cNvSpPr/>
      </dsp:nvSpPr>
      <dsp:spPr>
        <a:xfrm>
          <a:off x="1155908" y="2621485"/>
          <a:ext cx="2882460" cy="8316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Age=2022-2000=22</a:t>
          </a:r>
        </a:p>
      </dsp:txBody>
      <dsp:txXfrm>
        <a:off x="1196504" y="2662081"/>
        <a:ext cx="2801268" cy="750421"/>
      </dsp:txXfrm>
    </dsp:sp>
    <dsp:sp modelId="{32FED984-4FC4-1443-9C73-388AE58ED660}">
      <dsp:nvSpPr>
        <dsp:cNvPr id="0" name=""/>
        <dsp:cNvSpPr/>
      </dsp:nvSpPr>
      <dsp:spPr>
        <a:xfrm>
          <a:off x="1166986" y="3494679"/>
          <a:ext cx="2904615" cy="8316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DOB is kept in your record</a:t>
          </a:r>
        </a:p>
      </dsp:txBody>
      <dsp:txXfrm>
        <a:off x="1207582" y="3535275"/>
        <a:ext cx="2823423" cy="75042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5BEC3F8-1596-4587-9252-C8C2EEC7A2E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ltLang="en-US"/>
              <a:t>ITCS 102 Computer Programming</a:t>
            </a:r>
          </a:p>
        </p:txBody>
      </p:sp>
      <p:sp>
        <p:nvSpPr>
          <p:cNvPr id="32771" name="Rectangle 3">
            <a:extLst>
              <a:ext uri="{FF2B5EF4-FFF2-40B4-BE49-F238E27FC236}">
                <a16:creationId xmlns:a16="http://schemas.microsoft.com/office/drawing/2014/main" id="{E3BFA28A-4110-4776-A49A-A24802F9763A}"/>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2772" name="Rectangle 4">
            <a:extLst>
              <a:ext uri="{FF2B5EF4-FFF2-40B4-BE49-F238E27FC236}">
                <a16:creationId xmlns:a16="http://schemas.microsoft.com/office/drawing/2014/main" id="{08FA99D1-E426-4B13-88B8-31FC9E0C2399}"/>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ltLang="en-US"/>
              <a:t>Dr. B. KARLIK</a:t>
            </a:r>
          </a:p>
        </p:txBody>
      </p:sp>
      <p:sp>
        <p:nvSpPr>
          <p:cNvPr id="32773" name="Rectangle 5">
            <a:extLst>
              <a:ext uri="{FF2B5EF4-FFF2-40B4-BE49-F238E27FC236}">
                <a16:creationId xmlns:a16="http://schemas.microsoft.com/office/drawing/2014/main" id="{3CC40353-FB99-495C-8AE4-7BB3CD8D1D02}"/>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3085855-0FE9-4171-BF15-2CB9ACDD130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0ECB8D4-9315-4184-8F00-CC80D45FC0D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ltLang="en-US"/>
              <a:t>ITCS 102 Computer Programming</a:t>
            </a:r>
          </a:p>
        </p:txBody>
      </p:sp>
      <p:sp>
        <p:nvSpPr>
          <p:cNvPr id="4099" name="Rectangle 3">
            <a:extLst>
              <a:ext uri="{FF2B5EF4-FFF2-40B4-BE49-F238E27FC236}">
                <a16:creationId xmlns:a16="http://schemas.microsoft.com/office/drawing/2014/main" id="{5E7BA650-69A3-4750-88F3-4FFAD9F6A210}"/>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052" name="Rectangle 4">
            <a:extLst>
              <a:ext uri="{FF2B5EF4-FFF2-40B4-BE49-F238E27FC236}">
                <a16:creationId xmlns:a16="http://schemas.microsoft.com/office/drawing/2014/main" id="{4C665A60-C8F9-4DB9-A288-624CF3B69C6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67B10A7C-6A2C-47CD-8A14-F1A1D4BDC9E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102" name="Rectangle 6">
            <a:extLst>
              <a:ext uri="{FF2B5EF4-FFF2-40B4-BE49-F238E27FC236}">
                <a16:creationId xmlns:a16="http://schemas.microsoft.com/office/drawing/2014/main" id="{39792A0B-0AE5-40F3-B28F-890E52041D4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ltLang="en-US"/>
              <a:t>Dr. B. KARLIK</a:t>
            </a:r>
          </a:p>
        </p:txBody>
      </p:sp>
      <p:sp>
        <p:nvSpPr>
          <p:cNvPr id="4103" name="Rectangle 7">
            <a:extLst>
              <a:ext uri="{FF2B5EF4-FFF2-40B4-BE49-F238E27FC236}">
                <a16:creationId xmlns:a16="http://schemas.microsoft.com/office/drawing/2014/main" id="{C18A271B-4AC8-4A7C-A921-6C8469616B2E}"/>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080369B-E0F9-4180-BD56-D5C150ADF1E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Dur-O-Lite_Pencil_Company" TargetMode="External"/><Relationship Id="rId13" Type="http://schemas.openxmlformats.org/officeDocument/2006/relationships/hyperlink" Target="https://en.wikipedia.org/wiki/Educational_Testing_Service" TargetMode="External"/><Relationship Id="rId3" Type="http://schemas.openxmlformats.org/officeDocument/2006/relationships/hyperlink" Target="https://en.wikipedia.org/wiki/Pencil" TargetMode="External"/><Relationship Id="rId7" Type="http://schemas.openxmlformats.org/officeDocument/2006/relationships/hyperlink" Target="https://en.wikipedia.org/wiki/Optical_character_recognition" TargetMode="External"/><Relationship Id="rId12" Type="http://schemas.openxmlformats.org/officeDocument/2006/relationships/hyperlink" Target="https://en.wikipedia.org/wiki/IBM_805_Test_Scoring_Machine" TargetMode="External"/><Relationship Id="rId17" Type="http://schemas.openxmlformats.org/officeDocument/2006/relationships/hyperlink" Target="https://en.wikipedia.org/wiki/IBM_519" TargetMode="External"/><Relationship Id="rId2" Type="http://schemas.openxmlformats.org/officeDocument/2006/relationships/slide" Target="../slides/slide8.xml"/><Relationship Id="rId16" Type="http://schemas.openxmlformats.org/officeDocument/2006/relationships/hyperlink" Target="https://en.wikipedia.org/wiki/IBM_557" TargetMode="External"/><Relationship Id="rId1" Type="http://schemas.openxmlformats.org/officeDocument/2006/relationships/notesMaster" Target="../notesMasters/notesMaster1.xml"/><Relationship Id="rId6" Type="http://schemas.openxmlformats.org/officeDocument/2006/relationships/hyperlink" Target="https://en.wikipedia.org/wiki/Optical_mark_recognition" TargetMode="External"/><Relationship Id="rId11" Type="http://schemas.openxmlformats.org/officeDocument/2006/relationships/hyperlink" Target="https://en.wikipedia.org/wiki/Reynold_B._Johnson" TargetMode="External"/><Relationship Id="rId5" Type="http://schemas.openxmlformats.org/officeDocument/2006/relationships/hyperlink" Target="https://en.wikipedia.org/wiki/IBM" TargetMode="External"/><Relationship Id="rId15" Type="http://schemas.openxmlformats.org/officeDocument/2006/relationships/hyperlink" Target="https://en.wikipedia.org/wiki/IBM_514" TargetMode="External"/><Relationship Id="rId10" Type="http://schemas.openxmlformats.org/officeDocument/2006/relationships/hyperlink" Target="https://en.wikipedia.org/wiki/Western_Electric" TargetMode="External"/><Relationship Id="rId4" Type="http://schemas.openxmlformats.org/officeDocument/2006/relationships/hyperlink" Target="https://en.wikipedia.org/wiki/Punched_cards" TargetMode="External"/><Relationship Id="rId9" Type="http://schemas.openxmlformats.org/officeDocument/2006/relationships/hyperlink" Target="https://en.wikipedia.org/wiki/Autopoint_Company" TargetMode="External"/><Relationship Id="rId14" Type="http://schemas.openxmlformats.org/officeDocument/2006/relationships/hyperlink" Target="https://en.wikipedia.org/wiki/IBM_513"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Babylonia" TargetMode="External"/><Relationship Id="rId3" Type="http://schemas.openxmlformats.org/officeDocument/2006/relationships/hyperlink" Target="https://en.wikipedia.org/wiki/Cartography" TargetMode="External"/><Relationship Id="rId7" Type="http://schemas.openxmlformats.org/officeDocument/2006/relationships/hyperlink" Target="https://en.wikipedia.org/wiki/Europe"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Middle_East" TargetMode="External"/><Relationship Id="rId5" Type="http://schemas.openxmlformats.org/officeDocument/2006/relationships/hyperlink" Target="https://en.wikipedia.org/wiki/Hindu%E2%80%93Arabic_numeral_system" TargetMode="External"/><Relationship Id="rId4" Type="http://schemas.openxmlformats.org/officeDocument/2006/relationships/hyperlink" Target="https://en.wikipedia.org/wiki/Trigonometry" TargetMode="External"/><Relationship Id="rId9" Type="http://schemas.openxmlformats.org/officeDocument/2006/relationships/hyperlink" Target="https://en.wikipedia.org/wiki/Greek_mathematic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0996CF1-D4A3-474F-A20D-178CE9C8B821}"/>
              </a:ext>
            </a:extLst>
          </p:cNvPr>
          <p:cNvSpPr>
            <a:spLocks noGrp="1" noChangeArrowheads="1"/>
          </p:cNvSpPr>
          <p:nvPr>
            <p:ph type="hdr" sz="quarter"/>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ITCS 102 Computer Programming</a:t>
            </a:r>
          </a:p>
        </p:txBody>
      </p:sp>
      <p:sp>
        <p:nvSpPr>
          <p:cNvPr id="5123" name="Rectangle 6">
            <a:extLst>
              <a:ext uri="{FF2B5EF4-FFF2-40B4-BE49-F238E27FC236}">
                <a16:creationId xmlns:a16="http://schemas.microsoft.com/office/drawing/2014/main" id="{C41288F9-07B7-40C4-BE5C-D6F671467390}"/>
              </a:ext>
            </a:extLst>
          </p:cNvPr>
          <p:cNvSpPr>
            <a:spLocks noGrp="1" noChangeArrowheads="1"/>
          </p:cNvSpPr>
          <p:nvPr>
            <p:ph type="ftr" sz="quarter" idx="4"/>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Dr. B. KARLIK</a:t>
            </a:r>
          </a:p>
        </p:txBody>
      </p:sp>
      <p:sp>
        <p:nvSpPr>
          <p:cNvPr id="5124" name="Rectangle 7">
            <a:extLst>
              <a:ext uri="{FF2B5EF4-FFF2-40B4-BE49-F238E27FC236}">
                <a16:creationId xmlns:a16="http://schemas.microsoft.com/office/drawing/2014/main" id="{32D228F0-311E-4452-94CD-AC2EFB16297A}"/>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BC9FB5-BF24-435A-82CD-926C85C47901}" type="slidenum">
              <a:rPr lang="en-US" altLang="en-US" sz="1200" smtClean="0"/>
              <a:pPr/>
              <a:t>2</a:t>
            </a:fld>
            <a:endParaRPr lang="en-US" altLang="en-US" sz="1200"/>
          </a:p>
        </p:txBody>
      </p:sp>
      <p:sp>
        <p:nvSpPr>
          <p:cNvPr id="5125" name="Rectangle 2">
            <a:extLst>
              <a:ext uri="{FF2B5EF4-FFF2-40B4-BE49-F238E27FC236}">
                <a16:creationId xmlns:a16="http://schemas.microsoft.com/office/drawing/2014/main" id="{AAAB0AE2-357F-4D58-A391-F627F05E0ABA}"/>
              </a:ext>
            </a:extLst>
          </p:cNvPr>
          <p:cNvSpPr>
            <a:spLocks noGrp="1" noRot="1" noChangeAspect="1" noChangeArrowheads="1" noTextEdit="1"/>
          </p:cNvSpPr>
          <p:nvPr>
            <p:ph type="sldImg"/>
          </p:nvPr>
        </p:nvSpPr>
        <p:spPr>
          <a:solidFill>
            <a:srgbClr val="FFFFFF"/>
          </a:solidFill>
          <a:ln/>
        </p:spPr>
      </p:sp>
      <p:sp>
        <p:nvSpPr>
          <p:cNvPr id="5126" name="Rectangle 3">
            <a:extLst>
              <a:ext uri="{FF2B5EF4-FFF2-40B4-BE49-F238E27FC236}">
                <a16:creationId xmlns:a16="http://schemas.microsoft.com/office/drawing/2014/main" id="{7F26EF2A-6FA5-4EF6-8FB3-737E13DF5CCA}"/>
              </a:ext>
            </a:extLst>
          </p:cNvPr>
          <p:cNvSpPr>
            <a:spLocks noGrp="1" noChangeArrowheads="1"/>
          </p:cNvSpPr>
          <p:nvPr>
            <p:ph type="body" idx="1"/>
          </p:nvPr>
        </p:nvSpPr>
        <p:spPr>
          <a:solidFill>
            <a:srgbClr val="FFFFFF"/>
          </a:solidFill>
          <a:ln>
            <a:solidFill>
              <a:srgbClr val="000000"/>
            </a:solidFill>
            <a:miter lim="800000"/>
            <a:headEnd/>
            <a:tailEnd/>
          </a:ln>
        </p:spPr>
        <p:txBody>
          <a:bodyPr lIns="89940" tIns="44970" rIns="89940" bIns="44970"/>
          <a:lstStyle/>
          <a:p>
            <a:pPr eaLnBrk="1" hangingPunct="1"/>
            <a:endParaRPr lang="tr-T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2020A30-4432-47F4-AB91-1CE3125BA522}"/>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38915" name="Rectangle 6">
            <a:extLst>
              <a:ext uri="{FF2B5EF4-FFF2-40B4-BE49-F238E27FC236}">
                <a16:creationId xmlns:a16="http://schemas.microsoft.com/office/drawing/2014/main" id="{5F99D020-B01D-4A8C-86DB-E1DC3DF43F8B}"/>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38916" name="Rectangle 7">
            <a:extLst>
              <a:ext uri="{FF2B5EF4-FFF2-40B4-BE49-F238E27FC236}">
                <a16:creationId xmlns:a16="http://schemas.microsoft.com/office/drawing/2014/main" id="{AC0C7B22-731B-4354-A9AF-76D411AD56A3}"/>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05FB7228-C0C2-43F7-B373-DE5271730E0F}" type="slidenum">
              <a:rPr lang="en-US" altLang="en-US" sz="1200" b="0" smtClean="0">
                <a:solidFill>
                  <a:schemeClr val="tx1"/>
                </a:solidFill>
              </a:rPr>
              <a:pPr/>
              <a:t>41</a:t>
            </a:fld>
            <a:endParaRPr lang="en-US" altLang="en-US" sz="1200" b="0">
              <a:solidFill>
                <a:schemeClr val="tx1"/>
              </a:solidFill>
            </a:endParaRPr>
          </a:p>
        </p:txBody>
      </p:sp>
      <p:sp>
        <p:nvSpPr>
          <p:cNvPr id="38917" name="Rectangle 2">
            <a:extLst>
              <a:ext uri="{FF2B5EF4-FFF2-40B4-BE49-F238E27FC236}">
                <a16:creationId xmlns:a16="http://schemas.microsoft.com/office/drawing/2014/main" id="{26E97A05-A899-4C40-AAEC-AFCF24073EEB}"/>
              </a:ext>
            </a:extLst>
          </p:cNvPr>
          <p:cNvSpPr>
            <a:spLocks noGrp="1" noRot="1" noChangeAspect="1" noChangeArrowheads="1" noTextEdit="1"/>
          </p:cNvSpPr>
          <p:nvPr>
            <p:ph type="sldImg"/>
          </p:nvPr>
        </p:nvSpPr>
        <p:spPr>
          <a:solidFill>
            <a:srgbClr val="FFFFFF"/>
          </a:solidFill>
          <a:ln/>
        </p:spPr>
      </p:sp>
      <p:sp>
        <p:nvSpPr>
          <p:cNvPr id="38918" name="Rectangle 3">
            <a:extLst>
              <a:ext uri="{FF2B5EF4-FFF2-40B4-BE49-F238E27FC236}">
                <a16:creationId xmlns:a16="http://schemas.microsoft.com/office/drawing/2014/main" id="{631E47D1-6171-4586-83A6-6253C6C4C643}"/>
              </a:ext>
            </a:extLst>
          </p:cNvPr>
          <p:cNvSpPr>
            <a:spLocks noGrp="1" noChangeArrowheads="1"/>
          </p:cNvSpPr>
          <p:nvPr>
            <p:ph type="body" idx="1"/>
          </p:nvPr>
        </p:nvSpPr>
        <p:spPr>
          <a:xfrm>
            <a:off x="914400" y="4343400"/>
            <a:ext cx="5029200" cy="254000"/>
          </a:xfrm>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0782855-60D1-40B7-9F29-C1305693E9BA}"/>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44035" name="Rectangle 6">
            <a:extLst>
              <a:ext uri="{FF2B5EF4-FFF2-40B4-BE49-F238E27FC236}">
                <a16:creationId xmlns:a16="http://schemas.microsoft.com/office/drawing/2014/main" id="{20C96E25-79BC-499A-A516-9BEA8FF43594}"/>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44036" name="Rectangle 7">
            <a:extLst>
              <a:ext uri="{FF2B5EF4-FFF2-40B4-BE49-F238E27FC236}">
                <a16:creationId xmlns:a16="http://schemas.microsoft.com/office/drawing/2014/main" id="{B07AACFF-E4F1-408D-8FAD-0838EDCF2F49}"/>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185B34A6-2FD9-4260-B83D-3060594D0A2F}" type="slidenum">
              <a:rPr lang="en-US" altLang="en-US" sz="1200" b="0" smtClean="0">
                <a:solidFill>
                  <a:schemeClr val="tx1"/>
                </a:solidFill>
              </a:rPr>
              <a:pPr/>
              <a:t>45</a:t>
            </a:fld>
            <a:endParaRPr lang="en-US" altLang="en-US" sz="1200" b="0">
              <a:solidFill>
                <a:schemeClr val="tx1"/>
              </a:solidFill>
            </a:endParaRPr>
          </a:p>
        </p:txBody>
      </p:sp>
      <p:sp>
        <p:nvSpPr>
          <p:cNvPr id="44037" name="Rectangle 2">
            <a:extLst>
              <a:ext uri="{FF2B5EF4-FFF2-40B4-BE49-F238E27FC236}">
                <a16:creationId xmlns:a16="http://schemas.microsoft.com/office/drawing/2014/main" id="{D3AE7E4F-9934-459B-958D-2B1E1404DAC1}"/>
              </a:ext>
            </a:extLst>
          </p:cNvPr>
          <p:cNvSpPr>
            <a:spLocks noGrp="1" noRot="1" noChangeAspect="1" noChangeArrowheads="1" noTextEdit="1"/>
          </p:cNvSpPr>
          <p:nvPr>
            <p:ph type="sldImg"/>
          </p:nvPr>
        </p:nvSpPr>
        <p:spPr>
          <a:solidFill>
            <a:srgbClr val="FFFFFF"/>
          </a:solidFill>
          <a:ln/>
        </p:spPr>
      </p:sp>
      <p:sp>
        <p:nvSpPr>
          <p:cNvPr id="44038" name="Rectangle 3">
            <a:extLst>
              <a:ext uri="{FF2B5EF4-FFF2-40B4-BE49-F238E27FC236}">
                <a16:creationId xmlns:a16="http://schemas.microsoft.com/office/drawing/2014/main" id="{87516047-AD7C-48E9-BBBE-43192C46688C}"/>
              </a:ext>
            </a:extLst>
          </p:cNvPr>
          <p:cNvSpPr>
            <a:spLocks noGrp="1" noChangeArrowheads="1"/>
          </p:cNvSpPr>
          <p:nvPr>
            <p:ph type="body" idx="1"/>
          </p:nvPr>
        </p:nvSpPr>
        <p:spPr>
          <a:xfrm>
            <a:off x="914400" y="4343400"/>
            <a:ext cx="5029200" cy="254000"/>
          </a:xfrm>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3C41FB1-8EF4-4550-A2D6-931BB91626A5}"/>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48131" name="Rectangle 6">
            <a:extLst>
              <a:ext uri="{FF2B5EF4-FFF2-40B4-BE49-F238E27FC236}">
                <a16:creationId xmlns:a16="http://schemas.microsoft.com/office/drawing/2014/main" id="{BDD425E6-66E0-4E56-8E09-304573EEC79B}"/>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48132" name="Rectangle 7">
            <a:extLst>
              <a:ext uri="{FF2B5EF4-FFF2-40B4-BE49-F238E27FC236}">
                <a16:creationId xmlns:a16="http://schemas.microsoft.com/office/drawing/2014/main" id="{D7E8D9EE-055B-4560-9C5F-1C83F5585743}"/>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9D82C092-2CA9-4D4A-9F0E-30C53A6802B5}" type="slidenum">
              <a:rPr lang="en-US" altLang="en-US" sz="1200" b="0" smtClean="0">
                <a:solidFill>
                  <a:schemeClr val="tx1"/>
                </a:solidFill>
              </a:rPr>
              <a:pPr/>
              <a:t>47</a:t>
            </a:fld>
            <a:endParaRPr lang="en-US" altLang="en-US" sz="1200" b="0">
              <a:solidFill>
                <a:schemeClr val="tx1"/>
              </a:solidFill>
            </a:endParaRPr>
          </a:p>
        </p:txBody>
      </p:sp>
      <p:sp>
        <p:nvSpPr>
          <p:cNvPr id="48133" name="Rectangle 2">
            <a:extLst>
              <a:ext uri="{FF2B5EF4-FFF2-40B4-BE49-F238E27FC236}">
                <a16:creationId xmlns:a16="http://schemas.microsoft.com/office/drawing/2014/main" id="{F4BE2E5B-BB2D-467F-8BBB-104ED21FE824}"/>
              </a:ext>
            </a:extLst>
          </p:cNvPr>
          <p:cNvSpPr>
            <a:spLocks noGrp="1" noRot="1" noChangeAspect="1" noChangeArrowheads="1" noTextEdit="1"/>
          </p:cNvSpPr>
          <p:nvPr>
            <p:ph type="sldImg"/>
          </p:nvPr>
        </p:nvSpPr>
        <p:spPr>
          <a:solidFill>
            <a:srgbClr val="FFFFFF"/>
          </a:solidFill>
          <a:ln/>
        </p:spPr>
      </p:sp>
      <p:sp>
        <p:nvSpPr>
          <p:cNvPr id="48134" name="Rectangle 3">
            <a:extLst>
              <a:ext uri="{FF2B5EF4-FFF2-40B4-BE49-F238E27FC236}">
                <a16:creationId xmlns:a16="http://schemas.microsoft.com/office/drawing/2014/main" id="{8480EFCE-433B-45F5-A394-DF91EB561457}"/>
              </a:ext>
            </a:extLst>
          </p:cNvPr>
          <p:cNvSpPr>
            <a:spLocks noGrp="1" noChangeArrowheads="1"/>
          </p:cNvSpPr>
          <p:nvPr>
            <p:ph type="body" idx="1"/>
          </p:nvPr>
        </p:nvSpPr>
        <p:spPr>
          <a:xfrm>
            <a:off x="914400" y="4343400"/>
            <a:ext cx="5029200" cy="254000"/>
          </a:xfrm>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75844CF-B4EF-4AE5-BCE3-FA12B9F59BF2}"/>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55299" name="Rectangle 6">
            <a:extLst>
              <a:ext uri="{FF2B5EF4-FFF2-40B4-BE49-F238E27FC236}">
                <a16:creationId xmlns:a16="http://schemas.microsoft.com/office/drawing/2014/main" id="{85FE21CA-FDAD-4F1E-9FF1-037BF0E72F86}"/>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55300" name="Rectangle 7">
            <a:extLst>
              <a:ext uri="{FF2B5EF4-FFF2-40B4-BE49-F238E27FC236}">
                <a16:creationId xmlns:a16="http://schemas.microsoft.com/office/drawing/2014/main" id="{FE80E0C2-2694-4545-A33A-17506E7E8BB4}"/>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821E8319-E93D-4BF9-8825-85E616D6941A}" type="slidenum">
              <a:rPr lang="en-US" altLang="en-US" sz="1200" b="0" smtClean="0">
                <a:solidFill>
                  <a:schemeClr val="tx1"/>
                </a:solidFill>
              </a:rPr>
              <a:pPr/>
              <a:t>53</a:t>
            </a:fld>
            <a:endParaRPr lang="en-US" altLang="en-US" sz="1200" b="0">
              <a:solidFill>
                <a:schemeClr val="tx1"/>
              </a:solidFill>
            </a:endParaRPr>
          </a:p>
        </p:txBody>
      </p:sp>
      <p:sp>
        <p:nvSpPr>
          <p:cNvPr id="55301" name="Rectangle 2">
            <a:extLst>
              <a:ext uri="{FF2B5EF4-FFF2-40B4-BE49-F238E27FC236}">
                <a16:creationId xmlns:a16="http://schemas.microsoft.com/office/drawing/2014/main" id="{D3F2ECFB-6DF4-42F3-95C4-0779466E759F}"/>
              </a:ext>
            </a:extLst>
          </p:cNvPr>
          <p:cNvSpPr>
            <a:spLocks noGrp="1" noRot="1" noChangeAspect="1" noChangeArrowheads="1" noTextEdit="1"/>
          </p:cNvSpPr>
          <p:nvPr>
            <p:ph type="sldImg"/>
          </p:nvPr>
        </p:nvSpPr>
        <p:spPr>
          <a:solidFill>
            <a:srgbClr val="FFFFFF"/>
          </a:solidFill>
          <a:ln/>
        </p:spPr>
      </p:sp>
      <p:sp>
        <p:nvSpPr>
          <p:cNvPr id="55302" name="Rectangle 3">
            <a:extLst>
              <a:ext uri="{FF2B5EF4-FFF2-40B4-BE49-F238E27FC236}">
                <a16:creationId xmlns:a16="http://schemas.microsoft.com/office/drawing/2014/main" id="{75E9143D-AD10-4C4C-899C-78D2474ABCD5}"/>
              </a:ext>
            </a:extLst>
          </p:cNvPr>
          <p:cNvSpPr>
            <a:spLocks noGrp="1" noChangeArrowheads="1"/>
          </p:cNvSpPr>
          <p:nvPr>
            <p:ph type="body" idx="1"/>
          </p:nvPr>
        </p:nvSpPr>
        <p:spPr>
          <a:xfrm>
            <a:off x="914400" y="4343400"/>
            <a:ext cx="5029200" cy="254000"/>
          </a:xfrm>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2C9A2F2-E4D6-401C-9610-3746D556DBDA}"/>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57347" name="Rectangle 6">
            <a:extLst>
              <a:ext uri="{FF2B5EF4-FFF2-40B4-BE49-F238E27FC236}">
                <a16:creationId xmlns:a16="http://schemas.microsoft.com/office/drawing/2014/main" id="{90D91FD7-EF58-4E0B-A257-F86CD0828711}"/>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57348" name="Rectangle 7">
            <a:extLst>
              <a:ext uri="{FF2B5EF4-FFF2-40B4-BE49-F238E27FC236}">
                <a16:creationId xmlns:a16="http://schemas.microsoft.com/office/drawing/2014/main" id="{8F757945-51EC-441C-A600-7DACF2E4897C}"/>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665DCA23-FEBA-47AF-9337-00D62F2A58A6}" type="slidenum">
              <a:rPr lang="en-US" altLang="en-US" sz="1200" b="0" smtClean="0">
                <a:solidFill>
                  <a:schemeClr val="tx1"/>
                </a:solidFill>
              </a:rPr>
              <a:pPr/>
              <a:t>54</a:t>
            </a:fld>
            <a:endParaRPr lang="en-US" altLang="en-US" sz="1200" b="0">
              <a:solidFill>
                <a:schemeClr val="tx1"/>
              </a:solidFill>
            </a:endParaRPr>
          </a:p>
        </p:txBody>
      </p:sp>
      <p:sp>
        <p:nvSpPr>
          <p:cNvPr id="57349" name="Rectangle 2">
            <a:extLst>
              <a:ext uri="{FF2B5EF4-FFF2-40B4-BE49-F238E27FC236}">
                <a16:creationId xmlns:a16="http://schemas.microsoft.com/office/drawing/2014/main" id="{DB4CACD9-FA32-4471-B238-641B8552276D}"/>
              </a:ext>
            </a:extLst>
          </p:cNvPr>
          <p:cNvSpPr>
            <a:spLocks noGrp="1" noRot="1" noChangeAspect="1" noChangeArrowheads="1" noTextEdit="1"/>
          </p:cNvSpPr>
          <p:nvPr>
            <p:ph type="sldImg"/>
          </p:nvPr>
        </p:nvSpPr>
        <p:spPr>
          <a:solidFill>
            <a:srgbClr val="FFFFFF"/>
          </a:solidFill>
          <a:ln/>
        </p:spPr>
      </p:sp>
      <p:sp>
        <p:nvSpPr>
          <p:cNvPr id="57350" name="Rectangle 3">
            <a:extLst>
              <a:ext uri="{FF2B5EF4-FFF2-40B4-BE49-F238E27FC236}">
                <a16:creationId xmlns:a16="http://schemas.microsoft.com/office/drawing/2014/main" id="{B1440483-B1DE-4E9A-AB74-63C858AA80B4}"/>
              </a:ext>
            </a:extLst>
          </p:cNvPr>
          <p:cNvSpPr>
            <a:spLocks noGrp="1" noChangeArrowheads="1"/>
          </p:cNvSpPr>
          <p:nvPr>
            <p:ph type="body" idx="1"/>
          </p:nvPr>
        </p:nvSpPr>
        <p:spPr>
          <a:xfrm>
            <a:off x="914400" y="4343400"/>
            <a:ext cx="5029200" cy="254000"/>
          </a:xfrm>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8679F877-A602-41D3-9AEF-A48FE2DEABB1}"/>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59395" name="Rectangle 6">
            <a:extLst>
              <a:ext uri="{FF2B5EF4-FFF2-40B4-BE49-F238E27FC236}">
                <a16:creationId xmlns:a16="http://schemas.microsoft.com/office/drawing/2014/main" id="{77EE93CB-8946-4A90-ACB8-024AD94F776E}"/>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59396" name="Rectangle 7">
            <a:extLst>
              <a:ext uri="{FF2B5EF4-FFF2-40B4-BE49-F238E27FC236}">
                <a16:creationId xmlns:a16="http://schemas.microsoft.com/office/drawing/2014/main" id="{B69F58ED-EA7B-4296-B29F-3A842AD35BAE}"/>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366DFE38-EF44-4F90-A4E2-BBF2F7E0BD25}" type="slidenum">
              <a:rPr lang="en-US" altLang="en-US" sz="1200" b="0" smtClean="0">
                <a:solidFill>
                  <a:schemeClr val="tx1"/>
                </a:solidFill>
              </a:rPr>
              <a:pPr/>
              <a:t>55</a:t>
            </a:fld>
            <a:endParaRPr lang="en-US" altLang="en-US" sz="1200" b="0">
              <a:solidFill>
                <a:schemeClr val="tx1"/>
              </a:solidFill>
            </a:endParaRPr>
          </a:p>
        </p:txBody>
      </p:sp>
      <p:sp>
        <p:nvSpPr>
          <p:cNvPr id="59397" name="Rectangle 2">
            <a:extLst>
              <a:ext uri="{FF2B5EF4-FFF2-40B4-BE49-F238E27FC236}">
                <a16:creationId xmlns:a16="http://schemas.microsoft.com/office/drawing/2014/main" id="{7A5EC191-2A8D-480F-9BAE-2A54A963B0CA}"/>
              </a:ext>
            </a:extLst>
          </p:cNvPr>
          <p:cNvSpPr>
            <a:spLocks noGrp="1" noRot="1" noChangeAspect="1" noChangeArrowheads="1" noTextEdit="1"/>
          </p:cNvSpPr>
          <p:nvPr>
            <p:ph type="sldImg"/>
          </p:nvPr>
        </p:nvSpPr>
        <p:spPr>
          <a:solidFill>
            <a:srgbClr val="FFFFFF"/>
          </a:solidFill>
          <a:ln/>
        </p:spPr>
      </p:sp>
      <p:sp>
        <p:nvSpPr>
          <p:cNvPr id="59398" name="Rectangle 3">
            <a:extLst>
              <a:ext uri="{FF2B5EF4-FFF2-40B4-BE49-F238E27FC236}">
                <a16:creationId xmlns:a16="http://schemas.microsoft.com/office/drawing/2014/main" id="{6D7E0D06-F9A0-483D-A8A9-371AD6D28D54}"/>
              </a:ext>
            </a:extLst>
          </p:cNvPr>
          <p:cNvSpPr>
            <a:spLocks noGrp="1" noChangeArrowheads="1"/>
          </p:cNvSpPr>
          <p:nvPr>
            <p:ph type="body" idx="1"/>
          </p:nvPr>
        </p:nvSpPr>
        <p:spPr>
          <a:xfrm>
            <a:off x="914400" y="4343400"/>
            <a:ext cx="5029200" cy="254000"/>
          </a:xfrm>
          <a:solidFill>
            <a:srgbClr val="FFFFFF"/>
          </a:solidFill>
          <a:ln>
            <a:solidFill>
              <a:srgbClr val="000000"/>
            </a:solidFill>
            <a:miter lim="800000"/>
            <a:headEnd/>
            <a:tailEnd/>
          </a:ln>
        </p:spPr>
        <p:txBody>
          <a:bodyPr/>
          <a:lstStyle/>
          <a:p>
            <a:pPr marL="228600" indent="-228600" eaLnBrk="1" hangingPunct="1"/>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845CB28-3A50-4B7C-BC32-216C7D0F34F2}"/>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70659" name="Rectangle 6">
            <a:extLst>
              <a:ext uri="{FF2B5EF4-FFF2-40B4-BE49-F238E27FC236}">
                <a16:creationId xmlns:a16="http://schemas.microsoft.com/office/drawing/2014/main" id="{59D05C19-E4AC-40CE-9DAF-D5C617C341AF}"/>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70660" name="Rectangle 7">
            <a:extLst>
              <a:ext uri="{FF2B5EF4-FFF2-40B4-BE49-F238E27FC236}">
                <a16:creationId xmlns:a16="http://schemas.microsoft.com/office/drawing/2014/main" id="{86AE3B13-0478-4A76-961A-5B7556130E96}"/>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738D512F-2A37-4846-9EDF-07700C888882}" type="slidenum">
              <a:rPr lang="en-US" altLang="en-US" sz="1200" b="0" smtClean="0">
                <a:solidFill>
                  <a:schemeClr val="tx1"/>
                </a:solidFill>
              </a:rPr>
              <a:pPr/>
              <a:t>60</a:t>
            </a:fld>
            <a:endParaRPr lang="en-US" altLang="en-US" sz="1200" b="0">
              <a:solidFill>
                <a:schemeClr val="tx1"/>
              </a:solidFill>
            </a:endParaRPr>
          </a:p>
        </p:txBody>
      </p:sp>
      <p:sp>
        <p:nvSpPr>
          <p:cNvPr id="70661" name="Rectangle 2">
            <a:extLst>
              <a:ext uri="{FF2B5EF4-FFF2-40B4-BE49-F238E27FC236}">
                <a16:creationId xmlns:a16="http://schemas.microsoft.com/office/drawing/2014/main" id="{EAE7C512-1374-4E27-AB3B-016DBC0CF9F1}"/>
              </a:ext>
            </a:extLst>
          </p:cNvPr>
          <p:cNvSpPr>
            <a:spLocks noGrp="1" noRot="1" noChangeAspect="1" noChangeArrowheads="1" noTextEdit="1"/>
          </p:cNvSpPr>
          <p:nvPr>
            <p:ph type="sldImg"/>
          </p:nvPr>
        </p:nvSpPr>
        <p:spPr>
          <a:solidFill>
            <a:srgbClr val="FFFFFF"/>
          </a:solidFill>
          <a:ln/>
        </p:spPr>
      </p:sp>
      <p:sp>
        <p:nvSpPr>
          <p:cNvPr id="70662" name="Rectangle 3">
            <a:extLst>
              <a:ext uri="{FF2B5EF4-FFF2-40B4-BE49-F238E27FC236}">
                <a16:creationId xmlns:a16="http://schemas.microsoft.com/office/drawing/2014/main" id="{54CFB7C8-C3D4-4CC1-AF70-3513795293F1}"/>
              </a:ext>
            </a:extLst>
          </p:cNvPr>
          <p:cNvSpPr>
            <a:spLocks noGrp="1" noChangeArrowheads="1"/>
          </p:cNvSpPr>
          <p:nvPr>
            <p:ph type="body" idx="1"/>
          </p:nvPr>
        </p:nvSpPr>
        <p:spPr>
          <a:xfrm>
            <a:off x="914400" y="4343400"/>
            <a:ext cx="5029200" cy="254000"/>
          </a:xfrm>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38F7E1F-0873-4E6D-9723-18E96806D8B2}"/>
              </a:ext>
            </a:extLst>
          </p:cNvPr>
          <p:cNvSpPr>
            <a:spLocks noGrp="1" noChangeArrowheads="1"/>
          </p:cNvSpPr>
          <p:nvPr>
            <p:ph type="hdr" sz="quarter"/>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ITCS 102 Computer Programming</a:t>
            </a:r>
          </a:p>
        </p:txBody>
      </p:sp>
      <p:sp>
        <p:nvSpPr>
          <p:cNvPr id="7171" name="Rectangle 6">
            <a:extLst>
              <a:ext uri="{FF2B5EF4-FFF2-40B4-BE49-F238E27FC236}">
                <a16:creationId xmlns:a16="http://schemas.microsoft.com/office/drawing/2014/main" id="{EED35A61-3C20-4B78-8BFA-BAF0CD34E18D}"/>
              </a:ext>
            </a:extLst>
          </p:cNvPr>
          <p:cNvSpPr>
            <a:spLocks noGrp="1" noChangeArrowheads="1"/>
          </p:cNvSpPr>
          <p:nvPr>
            <p:ph type="ftr" sz="quarter" idx="4"/>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Dr. B. KARLIK</a:t>
            </a:r>
          </a:p>
        </p:txBody>
      </p:sp>
      <p:sp>
        <p:nvSpPr>
          <p:cNvPr id="7172" name="Rectangle 7">
            <a:extLst>
              <a:ext uri="{FF2B5EF4-FFF2-40B4-BE49-F238E27FC236}">
                <a16:creationId xmlns:a16="http://schemas.microsoft.com/office/drawing/2014/main" id="{49F978E9-A39C-4E28-84BE-E81F46837B02}"/>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D8AB9C-2AC4-43D8-BD93-87894B13BF38}" type="slidenum">
              <a:rPr lang="en-US" altLang="en-US" sz="1200" smtClean="0"/>
              <a:pPr/>
              <a:t>63</a:t>
            </a:fld>
            <a:endParaRPr lang="en-US" altLang="en-US" sz="1200"/>
          </a:p>
        </p:txBody>
      </p:sp>
      <p:sp>
        <p:nvSpPr>
          <p:cNvPr id="7173" name="Rectangle 2">
            <a:extLst>
              <a:ext uri="{FF2B5EF4-FFF2-40B4-BE49-F238E27FC236}">
                <a16:creationId xmlns:a16="http://schemas.microsoft.com/office/drawing/2014/main" id="{EAEC29D8-88D4-474F-90EF-4830677085FF}"/>
              </a:ext>
            </a:extLst>
          </p:cNvPr>
          <p:cNvSpPr>
            <a:spLocks noGrp="1" noRot="1" noChangeAspect="1" noChangeArrowheads="1" noTextEdit="1"/>
          </p:cNvSpPr>
          <p:nvPr>
            <p:ph type="sldImg"/>
          </p:nvPr>
        </p:nvSpPr>
        <p:spPr>
          <a:xfrm>
            <a:off x="1144588" y="685800"/>
            <a:ext cx="4572000" cy="3429000"/>
          </a:xfrm>
          <a:solidFill>
            <a:srgbClr val="FFFFFF"/>
          </a:solidFill>
          <a:ln/>
        </p:spPr>
      </p:sp>
      <p:sp>
        <p:nvSpPr>
          <p:cNvPr id="7174" name="Rectangle 3">
            <a:extLst>
              <a:ext uri="{FF2B5EF4-FFF2-40B4-BE49-F238E27FC236}">
                <a16:creationId xmlns:a16="http://schemas.microsoft.com/office/drawing/2014/main" id="{4FF98231-56B7-4B5D-9A48-11F1A803027E}"/>
              </a:ext>
            </a:extLst>
          </p:cNvPr>
          <p:cNvSpPr>
            <a:spLocks noGrp="1" noChangeArrowheads="1"/>
          </p:cNvSpPr>
          <p:nvPr>
            <p:ph type="body" idx="1"/>
          </p:nvPr>
        </p:nvSpPr>
        <p:spPr>
          <a:xfrm>
            <a:off x="914400" y="4343400"/>
            <a:ext cx="5029200" cy="473075"/>
          </a:xfrm>
          <a:solidFill>
            <a:srgbClr val="FFFFFF"/>
          </a:solidFill>
          <a:ln>
            <a:solidFill>
              <a:srgbClr val="000000"/>
            </a:solidFill>
            <a:miter lim="800000"/>
            <a:headEnd/>
            <a:tailEnd/>
          </a:ln>
        </p:spPr>
        <p:txBody>
          <a:bodyPr/>
          <a:lstStyle/>
          <a:p>
            <a:pPr eaLnBrk="1" hangingPunct="1"/>
            <a:endParaRPr lang="en-AU" altLang="en-US" dirty="0"/>
          </a:p>
          <a:p>
            <a:pPr eaLnBrk="1" hangingPunct="1"/>
            <a:endParaRPr lang="en-AU"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56C92BE-9BD5-4521-BE1D-BD4831C078EE}"/>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EA192421-DB19-4EA5-9321-466E73500BB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1104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ltLang="en-US"/>
              <a:t>ITCS 102 Computer Programming</a:t>
            </a:r>
          </a:p>
        </p:txBody>
      </p:sp>
      <p:sp>
        <p:nvSpPr>
          <p:cNvPr id="5" name="Footer Placeholder 4"/>
          <p:cNvSpPr>
            <a:spLocks noGrp="1"/>
          </p:cNvSpPr>
          <p:nvPr>
            <p:ph type="ftr" sz="quarter" idx="4"/>
          </p:nvPr>
        </p:nvSpPr>
        <p:spPr/>
        <p:txBody>
          <a:bodyPr/>
          <a:lstStyle/>
          <a:p>
            <a:pPr>
              <a:defRPr/>
            </a:pPr>
            <a:r>
              <a:rPr lang="en-US" altLang="en-US"/>
              <a:t>Dr. B. KARLIK</a:t>
            </a:r>
          </a:p>
        </p:txBody>
      </p:sp>
      <p:sp>
        <p:nvSpPr>
          <p:cNvPr id="6" name="Slide Number Placeholder 5"/>
          <p:cNvSpPr>
            <a:spLocks noGrp="1"/>
          </p:cNvSpPr>
          <p:nvPr>
            <p:ph type="sldNum" sz="quarter" idx="5"/>
          </p:nvPr>
        </p:nvSpPr>
        <p:spPr/>
        <p:txBody>
          <a:bodyPr/>
          <a:lstStyle/>
          <a:p>
            <a:pPr>
              <a:defRPr/>
            </a:pPr>
            <a:fld id="{9080369B-E0F9-4180-BD56-D5C150ADF1E6}" type="slidenum">
              <a:rPr lang="en-US" altLang="en-US" smtClean="0"/>
              <a:pPr>
                <a:defRPr/>
              </a:pPr>
              <a:t>6</a:t>
            </a:fld>
            <a:endParaRPr lang="en-US" altLang="en-US"/>
          </a:p>
        </p:txBody>
      </p:sp>
    </p:spTree>
    <p:extLst>
      <p:ext uri="{BB962C8B-B14F-4D97-AF65-F5344CB8AC3E}">
        <p14:creationId xmlns:p14="http://schemas.microsoft.com/office/powerpoint/2010/main" val="1457866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60E33167-1515-4ED8-B5F6-CC98C48D34EB}"/>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1D48BF0D-EB4A-42C7-B2DE-FBF5B579E4DD}"/>
              </a:ext>
            </a:extLst>
          </p:cNvPr>
          <p:cNvSpPr>
            <a:spLocks noGrp="1" noChangeArrowheads="1"/>
          </p:cNvSpPr>
          <p:nvPr>
            <p:ph type="body" idx="1"/>
          </p:nvPr>
        </p:nvSpPr>
        <p:spPr>
          <a:noFill/>
        </p:spPr>
        <p:txBody>
          <a:bodyPr/>
          <a:lstStyle/>
          <a:p>
            <a:r>
              <a:rPr lang="en-US" altLang="en-US" b="1" dirty="0"/>
              <a:t>Electrographic</a:t>
            </a:r>
            <a:r>
              <a:rPr lang="en-US" altLang="en-US" dirty="0"/>
              <a:t> is a term used for punched card and page scanning technology that allowed cards or pages marked with a </a:t>
            </a:r>
            <a:r>
              <a:rPr lang="en-US" altLang="en-US" dirty="0">
                <a:hlinkClick r:id="rId3" tooltip="Pencil"/>
              </a:rPr>
              <a:t>pencil</a:t>
            </a:r>
            <a:r>
              <a:rPr lang="en-US" altLang="en-US" dirty="0"/>
              <a:t> to be processed or converted into </a:t>
            </a:r>
            <a:r>
              <a:rPr lang="en-US" altLang="en-US" dirty="0">
                <a:hlinkClick r:id="rId4" tooltip="Punched cards"/>
              </a:rPr>
              <a:t>punched cards</a:t>
            </a:r>
            <a:r>
              <a:rPr lang="en-US" altLang="en-US" dirty="0"/>
              <a:t>. That technology was sold by </a:t>
            </a:r>
            <a:r>
              <a:rPr lang="en-US" altLang="en-US" dirty="0">
                <a:hlinkClick r:id="rId5" tooltip="IBM"/>
              </a:rPr>
              <a:t>IBM</a:t>
            </a:r>
            <a:r>
              <a:rPr lang="en-US" altLang="en-US" dirty="0"/>
              <a:t>, its developer, under the term mark sense. A "mark sense pencil lead" sold by </a:t>
            </a:r>
            <a:r>
              <a:rPr lang="en-US" altLang="en-US" dirty="0">
                <a:hlinkClick r:id="rId5" tooltip="IBM"/>
              </a:rPr>
              <a:t>IBM</a:t>
            </a:r>
            <a:r>
              <a:rPr lang="en-US" altLang="en-US" dirty="0"/>
              <a:t> would meet federal specifications for "electrographic lead."</a:t>
            </a:r>
          </a:p>
          <a:p>
            <a:r>
              <a:rPr lang="en-US" altLang="en-US" b="1" dirty="0"/>
              <a:t>Mark sense</a:t>
            </a:r>
            <a:r>
              <a:rPr lang="en-US" altLang="en-US" dirty="0"/>
              <a:t> was a trade name used by </a:t>
            </a:r>
            <a:r>
              <a:rPr lang="en-US" altLang="en-US" dirty="0">
                <a:hlinkClick r:id="rId5" tooltip="IBM"/>
              </a:rPr>
              <a:t>IBM</a:t>
            </a:r>
            <a:r>
              <a:rPr lang="en-US" altLang="en-US" dirty="0"/>
              <a:t> for electrographic forms and systems. It has since come to be used as a generic term for any technology allowing marks made using ordinary writing implements to be processed, encompassing both </a:t>
            </a:r>
            <a:r>
              <a:rPr lang="en-US" altLang="en-US" dirty="0">
                <a:hlinkClick r:id="rId6" tooltip="Optical mark recognition"/>
              </a:rPr>
              <a:t>optical mark recognition</a:t>
            </a:r>
            <a:r>
              <a:rPr lang="en-US" altLang="en-US" dirty="0"/>
              <a:t> and electrographic technology, because the user of a mark-sense form cannot generally tell if the marks are sensed electrically or optically. The term "mark sense" is not generally used when referring to technology that distinguishes the shape of the mark; the general term </a:t>
            </a:r>
            <a:r>
              <a:rPr lang="en-US" altLang="en-US" dirty="0">
                <a:hlinkClick r:id="rId7" tooltip="Optical character recognition"/>
              </a:rPr>
              <a:t>optical character recognition</a:t>
            </a:r>
            <a:r>
              <a:rPr lang="en-US" altLang="en-US" dirty="0"/>
              <a:t> is generally used when mark shapes are distinguished. Because the term mark-sense was originally a trade name, the Federal Government generally used the term electrographic.</a:t>
            </a:r>
          </a:p>
          <a:p>
            <a:r>
              <a:rPr lang="en-US" altLang="en-US" dirty="0"/>
              <a:t>In the 1940s, 50s, and 60s, mark sense technology was widely used for applications like recording meter readings and recording long distance telephone calls. Many thousands of pencils were made expressly for mark sense applications by the </a:t>
            </a:r>
            <a:r>
              <a:rPr lang="en-US" altLang="en-US" dirty="0">
                <a:hlinkClick r:id="rId8" tooltip="Dur-O-Lite Pencil Company"/>
              </a:rPr>
              <a:t>Dur-O-Lite Pencil Company</a:t>
            </a:r>
            <a:r>
              <a:rPr lang="en-US" altLang="en-US" dirty="0"/>
              <a:t> and by the </a:t>
            </a:r>
            <a:r>
              <a:rPr lang="en-US" altLang="en-US" dirty="0">
                <a:hlinkClick r:id="rId9" tooltip="Autopoint Company"/>
              </a:rPr>
              <a:t>Autopoint Company</a:t>
            </a:r>
            <a:r>
              <a:rPr lang="en-US" altLang="en-US" dirty="0"/>
              <a:t>. Many of the pencils made for the "</a:t>
            </a:r>
            <a:r>
              <a:rPr lang="en-US" altLang="en-US" dirty="0">
                <a:hlinkClick r:id="rId10" tooltip="Western Electric"/>
              </a:rPr>
              <a:t>Bell System</a:t>
            </a:r>
            <a:r>
              <a:rPr lang="en-US" altLang="en-US" dirty="0"/>
              <a:t>" were stamped "MARK SENSE LEAD" and for the Federal Government, "US Government Electrographic."</a:t>
            </a:r>
          </a:p>
          <a:p>
            <a:r>
              <a:rPr lang="en-US" altLang="en-US" dirty="0"/>
              <a:t>In the early 1930s, science teacher </a:t>
            </a:r>
            <a:r>
              <a:rPr lang="en-US" altLang="en-US" dirty="0">
                <a:hlinkClick r:id="rId11" tooltip="Reynold B. Johnson"/>
              </a:rPr>
              <a:t>Reynold B. Johnson</a:t>
            </a:r>
            <a:r>
              <a:rPr lang="en-US" altLang="en-US" dirty="0"/>
              <a:t> developed an automatic test scoring machine. IBM bought Johnson's invention and hired him as an engineer - the machine was sold as the </a:t>
            </a:r>
            <a:r>
              <a:rPr lang="en-US" altLang="en-US" dirty="0">
                <a:hlinkClick r:id="rId12" tooltip="IBM 805 Test Scoring Machine"/>
              </a:rPr>
              <a:t>IBM 805 Test Scoring Machine</a:t>
            </a:r>
            <a:r>
              <a:rPr lang="en-US" altLang="en-US" dirty="0"/>
              <a:t>. The first large-scale use of the IBM 805 was by the American Council on Education's Cooperative Test Service in 1936; in 1947, the Cooperative Test Service became part of the </a:t>
            </a:r>
            <a:r>
              <a:rPr lang="en-US" altLang="en-US" dirty="0">
                <a:hlinkClick r:id="rId13" tooltip="Educational Testing Service"/>
              </a:rPr>
              <a:t>Educational Testing Service</a:t>
            </a:r>
            <a:r>
              <a:rPr lang="en-US" altLang="en-US" dirty="0"/>
              <a:t>. Johnson went on to develop a range of electrographic mark-sense machinery.</a:t>
            </a:r>
          </a:p>
          <a:p>
            <a:r>
              <a:rPr lang="en-US" altLang="en-US" dirty="0"/>
              <a:t>Various IBM equipment could be used with mark sense cards including the </a:t>
            </a:r>
            <a:r>
              <a:rPr lang="en-US" altLang="en-US" dirty="0">
                <a:hlinkClick r:id="rId14" tooltip="IBM 513"/>
              </a:rPr>
              <a:t>IBM 513</a:t>
            </a:r>
            <a:r>
              <a:rPr lang="en-US" altLang="en-US" dirty="0"/>
              <a:t> and </a:t>
            </a:r>
            <a:r>
              <a:rPr lang="en-US" altLang="en-US" dirty="0">
                <a:hlinkClick r:id="rId15" tooltip="IBM 514"/>
              </a:rPr>
              <a:t>IBM 514</a:t>
            </a:r>
            <a:r>
              <a:rPr lang="en-US" altLang="en-US" dirty="0"/>
              <a:t> Reproducing Punches, the </a:t>
            </a:r>
            <a:r>
              <a:rPr lang="en-US" altLang="en-US" dirty="0">
                <a:hlinkClick r:id="rId16" tooltip="IBM 557"/>
              </a:rPr>
              <a:t>IBM 557</a:t>
            </a:r>
            <a:r>
              <a:rPr lang="en-US" altLang="en-US" dirty="0"/>
              <a:t> Alphabetic Interpreter, and the </a:t>
            </a:r>
            <a:r>
              <a:rPr lang="en-US" altLang="en-US" dirty="0">
                <a:hlinkClick r:id="rId17" tooltip="IBM 519"/>
              </a:rPr>
              <a:t>IBM 519</a:t>
            </a:r>
            <a:r>
              <a:rPr lang="en-US" altLang="en-US" dirty="0"/>
              <a:t> Electric Document Originating Machine.</a:t>
            </a:r>
          </a:p>
          <a:p>
            <a:endParaRPr lang="tr-TR" altLang="en-US" dirty="0"/>
          </a:p>
          <a:p>
            <a:r>
              <a:rPr lang="en-US" altLang="en-US" dirty="0"/>
              <a:t>https://</a:t>
            </a:r>
            <a:r>
              <a:rPr lang="en-US" altLang="en-US" dirty="0" err="1"/>
              <a:t>en.wikipedia.org</a:t>
            </a:r>
            <a:r>
              <a:rPr lang="en-US" altLang="en-US" dirty="0"/>
              <a:t>/wiki/</a:t>
            </a:r>
            <a:r>
              <a:rPr lang="en-US" altLang="en-US" dirty="0" err="1"/>
              <a:t>Mark_sense</a:t>
            </a:r>
            <a:endParaRPr lang="en-US" altLang="en-US" dirty="0"/>
          </a:p>
        </p:txBody>
      </p:sp>
      <p:sp>
        <p:nvSpPr>
          <p:cNvPr id="21508" name="Header Placeholder 3">
            <a:extLst>
              <a:ext uri="{FF2B5EF4-FFF2-40B4-BE49-F238E27FC236}">
                <a16:creationId xmlns:a16="http://schemas.microsoft.com/office/drawing/2014/main" id="{D3F4C649-31EA-45AB-9120-B404C15F3BE5}"/>
              </a:ext>
            </a:extLst>
          </p:cNvPr>
          <p:cNvSpPr>
            <a:spLocks noGrp="1"/>
          </p:cNvSpPr>
          <p:nvPr>
            <p:ph type="hdr" sz="quarter"/>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ITCS 102 Computer Programming</a:t>
            </a:r>
          </a:p>
        </p:txBody>
      </p:sp>
      <p:sp>
        <p:nvSpPr>
          <p:cNvPr id="21509" name="Footer Placeholder 4">
            <a:extLst>
              <a:ext uri="{FF2B5EF4-FFF2-40B4-BE49-F238E27FC236}">
                <a16:creationId xmlns:a16="http://schemas.microsoft.com/office/drawing/2014/main" id="{DADE0847-E0FF-466C-8C31-AB8B5698DA99}"/>
              </a:ext>
            </a:extLst>
          </p:cNvPr>
          <p:cNvSpPr>
            <a:spLocks noGrp="1"/>
          </p:cNvSpPr>
          <p:nvPr>
            <p:ph type="ftr" sz="quarter" idx="4"/>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Dr. B. KARLIK</a:t>
            </a:r>
          </a:p>
        </p:txBody>
      </p:sp>
      <p:sp>
        <p:nvSpPr>
          <p:cNvPr id="21510" name="Slide Number Placeholder 5">
            <a:extLst>
              <a:ext uri="{FF2B5EF4-FFF2-40B4-BE49-F238E27FC236}">
                <a16:creationId xmlns:a16="http://schemas.microsoft.com/office/drawing/2014/main" id="{E9E1ADCB-ACA9-4889-9908-02B0A9F875D7}"/>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9F00A6A-7D7F-4931-857B-8D8887F11F7B}" type="slidenum">
              <a:rPr lang="en-US" altLang="en-US" sz="1200" smtClean="0"/>
              <a:pPr/>
              <a:t>8</a:t>
            </a:fld>
            <a:endParaRPr lang="en-US" altLang="en-US" sz="1200"/>
          </a:p>
        </p:txBody>
      </p:sp>
    </p:spTree>
    <p:extLst>
      <p:ext uri="{BB962C8B-B14F-4D97-AF65-F5344CB8AC3E}">
        <p14:creationId xmlns:p14="http://schemas.microsoft.com/office/powerpoint/2010/main" val="4192542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B29476C-CD14-4B4B-9965-8EB7C2518562}"/>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8195" name="Rectangle 6">
            <a:extLst>
              <a:ext uri="{FF2B5EF4-FFF2-40B4-BE49-F238E27FC236}">
                <a16:creationId xmlns:a16="http://schemas.microsoft.com/office/drawing/2014/main" id="{288D7733-653B-4B85-AFE9-E05E6740ED0C}"/>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8196" name="Rectangle 7">
            <a:extLst>
              <a:ext uri="{FF2B5EF4-FFF2-40B4-BE49-F238E27FC236}">
                <a16:creationId xmlns:a16="http://schemas.microsoft.com/office/drawing/2014/main" id="{8AA5A228-0856-4725-8DD0-E5ADC9B24A77}"/>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81204900-BE76-4782-B5AD-9C1D225721BC}" type="slidenum">
              <a:rPr lang="en-US" altLang="en-US" sz="1200" b="0" smtClean="0">
                <a:solidFill>
                  <a:schemeClr val="tx1"/>
                </a:solidFill>
              </a:rPr>
              <a:pPr/>
              <a:t>14</a:t>
            </a:fld>
            <a:endParaRPr lang="en-US" altLang="en-US" sz="1200" b="0">
              <a:solidFill>
                <a:schemeClr val="tx1"/>
              </a:solidFill>
            </a:endParaRPr>
          </a:p>
        </p:txBody>
      </p:sp>
      <p:sp>
        <p:nvSpPr>
          <p:cNvPr id="8197" name="Rectangle 2">
            <a:extLst>
              <a:ext uri="{FF2B5EF4-FFF2-40B4-BE49-F238E27FC236}">
                <a16:creationId xmlns:a16="http://schemas.microsoft.com/office/drawing/2014/main" id="{A7DDBD2D-5A26-42E9-AC0F-00C1F8EA973F}"/>
              </a:ext>
            </a:extLst>
          </p:cNvPr>
          <p:cNvSpPr>
            <a:spLocks noGrp="1" noRot="1" noChangeAspect="1" noChangeArrowheads="1" noTextEdit="1"/>
          </p:cNvSpPr>
          <p:nvPr>
            <p:ph type="sldImg"/>
          </p:nvPr>
        </p:nvSpPr>
        <p:spPr>
          <a:solidFill>
            <a:srgbClr val="FFFFFF"/>
          </a:solidFill>
          <a:ln/>
        </p:spPr>
      </p:sp>
      <p:sp>
        <p:nvSpPr>
          <p:cNvPr id="8198" name="Rectangle 3">
            <a:extLst>
              <a:ext uri="{FF2B5EF4-FFF2-40B4-BE49-F238E27FC236}">
                <a16:creationId xmlns:a16="http://schemas.microsoft.com/office/drawing/2014/main" id="{28DB1020-30E5-443D-93DE-8B13EA3F88D3}"/>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D5E207A-05CF-457A-B7BA-D204FACE4477}"/>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10243" name="Rectangle 6">
            <a:extLst>
              <a:ext uri="{FF2B5EF4-FFF2-40B4-BE49-F238E27FC236}">
                <a16:creationId xmlns:a16="http://schemas.microsoft.com/office/drawing/2014/main" id="{DE448FB3-B950-4975-B193-03171E18D1C7}"/>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10244" name="Rectangle 7">
            <a:extLst>
              <a:ext uri="{FF2B5EF4-FFF2-40B4-BE49-F238E27FC236}">
                <a16:creationId xmlns:a16="http://schemas.microsoft.com/office/drawing/2014/main" id="{A2880E6E-F2AC-4A57-88C5-10BB19D3767D}"/>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C55577C3-4C5C-4D36-90C2-3E0AB2248F89}" type="slidenum">
              <a:rPr lang="en-US" altLang="en-US" sz="1200" b="0" smtClean="0">
                <a:solidFill>
                  <a:schemeClr val="tx1"/>
                </a:solidFill>
              </a:rPr>
              <a:pPr/>
              <a:t>15</a:t>
            </a:fld>
            <a:endParaRPr lang="en-US" altLang="en-US" sz="1200" b="0">
              <a:solidFill>
                <a:schemeClr val="tx1"/>
              </a:solidFill>
            </a:endParaRPr>
          </a:p>
        </p:txBody>
      </p:sp>
      <p:sp>
        <p:nvSpPr>
          <p:cNvPr id="10245" name="Rectangle 2">
            <a:extLst>
              <a:ext uri="{FF2B5EF4-FFF2-40B4-BE49-F238E27FC236}">
                <a16:creationId xmlns:a16="http://schemas.microsoft.com/office/drawing/2014/main" id="{0348A600-4C25-46E2-AE0E-F173F763229D}"/>
              </a:ext>
            </a:extLst>
          </p:cNvPr>
          <p:cNvSpPr>
            <a:spLocks noGrp="1" noRot="1" noChangeAspect="1" noChangeArrowheads="1" noTextEdit="1"/>
          </p:cNvSpPr>
          <p:nvPr>
            <p:ph type="sldImg"/>
          </p:nvPr>
        </p:nvSpPr>
        <p:spPr>
          <a:solidFill>
            <a:srgbClr val="FFFFFF"/>
          </a:solidFill>
          <a:ln/>
        </p:spPr>
      </p:sp>
      <p:sp>
        <p:nvSpPr>
          <p:cNvPr id="10246" name="Rectangle 3">
            <a:extLst>
              <a:ext uri="{FF2B5EF4-FFF2-40B4-BE49-F238E27FC236}">
                <a16:creationId xmlns:a16="http://schemas.microsoft.com/office/drawing/2014/main" id="{13BA1D1B-D9A1-451A-B3DC-7D70A3689B16}"/>
              </a:ext>
            </a:extLst>
          </p:cNvPr>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12A72123-1AAB-4A43-A905-68708EF6EB22}"/>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D53714A9-1BDF-4005-8F89-0B7EF80EADC8}"/>
              </a:ext>
            </a:extLst>
          </p:cNvPr>
          <p:cNvSpPr>
            <a:spLocks noGrp="1" noChangeArrowheads="1"/>
          </p:cNvSpPr>
          <p:nvPr>
            <p:ph type="body" idx="1"/>
          </p:nvPr>
        </p:nvSpPr>
        <p:spPr>
          <a:noFill/>
        </p:spPr>
        <p:txBody>
          <a:bodyPr/>
          <a:lstStyle/>
          <a:p>
            <a:pPr eaLnBrk="1" hangingPunct="1"/>
            <a:r>
              <a:rPr lang="en-US" altLang="en-US" dirty="0"/>
              <a:t>Al-</a:t>
            </a:r>
            <a:r>
              <a:rPr lang="en-US" altLang="en-US" dirty="0" err="1"/>
              <a:t>Khwārizmī's</a:t>
            </a:r>
            <a:r>
              <a:rPr lang="en-US" altLang="en-US" dirty="0"/>
              <a:t> contributions to mathematics, geography, astronomy, and </a:t>
            </a:r>
            <a:r>
              <a:rPr lang="en-US" altLang="en-US" dirty="0">
                <a:hlinkClick r:id="rId3" tooltip="Cartography"/>
              </a:rPr>
              <a:t>cartography</a:t>
            </a:r>
            <a:r>
              <a:rPr lang="en-US" altLang="en-US" dirty="0"/>
              <a:t> established the basis for innovation in algebra and </a:t>
            </a:r>
            <a:r>
              <a:rPr lang="en-US" altLang="en-US" dirty="0">
                <a:hlinkClick r:id="rId4" tooltip="Trigonometry"/>
              </a:rPr>
              <a:t>trigonometry</a:t>
            </a:r>
            <a:r>
              <a:rPr lang="en-US" altLang="en-US" dirty="0"/>
              <a:t>. His systematic approach to solving linear and quadratic equations led to </a:t>
            </a:r>
            <a:r>
              <a:rPr lang="en-US" altLang="en-US" i="1" dirty="0"/>
              <a:t>algebra</a:t>
            </a:r>
            <a:r>
              <a:rPr lang="en-US" altLang="en-US" dirty="0"/>
              <a:t>, a word derived from the title of his book on the subject, "The Compendious Book on Calculation by Completion and Balancing".</a:t>
            </a:r>
          </a:p>
          <a:p>
            <a:pPr eaLnBrk="1" hangingPunct="1"/>
            <a:r>
              <a:rPr lang="en-US" altLang="en-US" i="1" dirty="0"/>
              <a:t>On the Calculation with Hindu Numerals</a:t>
            </a:r>
            <a:r>
              <a:rPr lang="en-US" altLang="en-US" dirty="0"/>
              <a:t> written about 820, was principally responsible for spreading the </a:t>
            </a:r>
            <a:r>
              <a:rPr lang="en-US" altLang="en-US" dirty="0">
                <a:hlinkClick r:id="rId5" tooltip="Hindu–Arabic numeral system"/>
              </a:rPr>
              <a:t>Hindu–Arabic numeral system</a:t>
            </a:r>
            <a:r>
              <a:rPr lang="en-US" altLang="en-US" dirty="0"/>
              <a:t> throughout the </a:t>
            </a:r>
            <a:r>
              <a:rPr lang="en-US" altLang="en-US" dirty="0">
                <a:hlinkClick r:id="rId6" tooltip="Middle East"/>
              </a:rPr>
              <a:t>Middle East</a:t>
            </a:r>
            <a:r>
              <a:rPr lang="en-US" altLang="en-US" dirty="0"/>
              <a:t> and </a:t>
            </a:r>
            <a:r>
              <a:rPr lang="en-US" altLang="en-US" dirty="0">
                <a:hlinkClick r:id="rId7" tooltip="Europe"/>
              </a:rPr>
              <a:t>Europe</a:t>
            </a:r>
            <a:r>
              <a:rPr lang="en-US" altLang="en-US" dirty="0"/>
              <a:t>. It was translated into Latin as </a:t>
            </a:r>
            <a:r>
              <a:rPr lang="en-US" altLang="en-US" i="1" dirty="0" err="1"/>
              <a:t>Algoritmi</a:t>
            </a:r>
            <a:r>
              <a:rPr lang="en-US" altLang="en-US" i="1" dirty="0"/>
              <a:t> de </a:t>
            </a:r>
            <a:r>
              <a:rPr lang="en-US" altLang="en-US" i="1" dirty="0" err="1"/>
              <a:t>numero</a:t>
            </a:r>
            <a:r>
              <a:rPr lang="en-US" altLang="en-US" i="1" dirty="0"/>
              <a:t> </a:t>
            </a:r>
            <a:r>
              <a:rPr lang="en-US" altLang="en-US" i="1" dirty="0" err="1"/>
              <a:t>Indorum</a:t>
            </a:r>
            <a:r>
              <a:rPr lang="en-US" altLang="en-US" dirty="0"/>
              <a:t>. Al-</a:t>
            </a:r>
            <a:r>
              <a:rPr lang="en-US" altLang="en-US" dirty="0" err="1"/>
              <a:t>Khwārizmī</a:t>
            </a:r>
            <a:r>
              <a:rPr lang="en-US" altLang="en-US" dirty="0"/>
              <a:t>, rendered as (Latin) </a:t>
            </a:r>
            <a:r>
              <a:rPr lang="en-US" altLang="en-US" i="1" dirty="0" err="1"/>
              <a:t>Algoritmi</a:t>
            </a:r>
            <a:r>
              <a:rPr lang="en-US" altLang="en-US" dirty="0"/>
              <a:t>, led to the term "algorithm".</a:t>
            </a:r>
          </a:p>
          <a:p>
            <a:pPr eaLnBrk="1" hangingPunct="1"/>
            <a:r>
              <a:rPr lang="en-US" altLang="en-US" dirty="0"/>
              <a:t>Some of his work was based on Persian and </a:t>
            </a:r>
            <a:r>
              <a:rPr lang="en-US" altLang="en-US" dirty="0">
                <a:hlinkClick r:id="rId8" tooltip="Babylonia"/>
              </a:rPr>
              <a:t>Babylonian</a:t>
            </a:r>
            <a:r>
              <a:rPr lang="en-US" altLang="en-US" dirty="0"/>
              <a:t> astronomy, Indian numbers, and </a:t>
            </a:r>
            <a:r>
              <a:rPr lang="en-US" altLang="en-US" dirty="0">
                <a:hlinkClick r:id="rId9" tooltip="Greek mathematics"/>
              </a:rPr>
              <a:t>Greek mathematics</a:t>
            </a:r>
            <a:r>
              <a:rPr lang="en-US" altLang="en-US" dirty="0"/>
              <a:t>.</a:t>
            </a:r>
          </a:p>
          <a:p>
            <a:pPr eaLnBrk="1" hangingPunct="1"/>
            <a:endParaRPr lang="en-US" altLang="en-US" dirty="0"/>
          </a:p>
        </p:txBody>
      </p:sp>
      <p:sp>
        <p:nvSpPr>
          <p:cNvPr id="12292" name="Header Placeholder 3">
            <a:extLst>
              <a:ext uri="{FF2B5EF4-FFF2-40B4-BE49-F238E27FC236}">
                <a16:creationId xmlns:a16="http://schemas.microsoft.com/office/drawing/2014/main" id="{E865B4B4-A730-41C5-B466-7D255A795623}"/>
              </a:ext>
            </a:extLst>
          </p:cNvPr>
          <p:cNvSpPr>
            <a:spLocks noGrp="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12293" name="Footer Placeholder 4">
            <a:extLst>
              <a:ext uri="{FF2B5EF4-FFF2-40B4-BE49-F238E27FC236}">
                <a16:creationId xmlns:a16="http://schemas.microsoft.com/office/drawing/2014/main" id="{BC9962D2-F0F6-4CD0-B258-F85D6D817C58}"/>
              </a:ext>
            </a:extLst>
          </p:cNvPr>
          <p:cNvSpPr>
            <a:spLocks noGrp="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12294" name="Slide Number Placeholder 5">
            <a:extLst>
              <a:ext uri="{FF2B5EF4-FFF2-40B4-BE49-F238E27FC236}">
                <a16:creationId xmlns:a16="http://schemas.microsoft.com/office/drawing/2014/main" id="{4E46B79E-24D4-4A3F-A334-FE1AF7E168AA}"/>
              </a:ext>
            </a:extLst>
          </p:cNvPr>
          <p:cNvSpPr>
            <a:spLocks noGrp="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D1BDCC72-4EA8-4A6D-8E68-39E19DEE0F68}" type="slidenum">
              <a:rPr lang="en-US" altLang="en-US" sz="1200" b="0" smtClean="0">
                <a:solidFill>
                  <a:schemeClr val="tx1"/>
                </a:solidFill>
              </a:rPr>
              <a:pPr/>
              <a:t>18</a:t>
            </a:fld>
            <a:endParaRPr lang="en-US" altLang="en-US" sz="1200" b="0">
              <a:solidFill>
                <a:schemeClr val="tx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ltLang="en-US"/>
              <a:t>ITCS 102 Computer Programming</a:t>
            </a:r>
          </a:p>
        </p:txBody>
      </p:sp>
      <p:sp>
        <p:nvSpPr>
          <p:cNvPr id="5" name="Footer Placeholder 4"/>
          <p:cNvSpPr>
            <a:spLocks noGrp="1"/>
          </p:cNvSpPr>
          <p:nvPr>
            <p:ph type="ftr" sz="quarter" idx="4"/>
          </p:nvPr>
        </p:nvSpPr>
        <p:spPr/>
        <p:txBody>
          <a:bodyPr/>
          <a:lstStyle/>
          <a:p>
            <a:pPr>
              <a:defRPr/>
            </a:pPr>
            <a:r>
              <a:rPr lang="en-US" altLang="en-US"/>
              <a:t>Dr. B. KARLIK</a:t>
            </a:r>
          </a:p>
        </p:txBody>
      </p:sp>
      <p:sp>
        <p:nvSpPr>
          <p:cNvPr id="6" name="Slide Number Placeholder 5"/>
          <p:cNvSpPr>
            <a:spLocks noGrp="1"/>
          </p:cNvSpPr>
          <p:nvPr>
            <p:ph type="sldNum" sz="quarter" idx="5"/>
          </p:nvPr>
        </p:nvSpPr>
        <p:spPr/>
        <p:txBody>
          <a:bodyPr/>
          <a:lstStyle/>
          <a:p>
            <a:pPr>
              <a:defRPr/>
            </a:pPr>
            <a:fld id="{9080369B-E0F9-4180-BD56-D5C150ADF1E6}" type="slidenum">
              <a:rPr lang="en-US" altLang="en-US" smtClean="0"/>
              <a:pPr>
                <a:defRPr/>
              </a:pPr>
              <a:t>20</a:t>
            </a:fld>
            <a:endParaRPr lang="en-US" altLang="en-US"/>
          </a:p>
        </p:txBody>
      </p:sp>
    </p:spTree>
    <p:extLst>
      <p:ext uri="{BB962C8B-B14F-4D97-AF65-F5344CB8AC3E}">
        <p14:creationId xmlns:p14="http://schemas.microsoft.com/office/powerpoint/2010/main" val="2497076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1F95FA6-067D-40C8-B3E6-0A4E0C0EA579}"/>
              </a:ext>
            </a:extLst>
          </p:cNvPr>
          <p:cNvSpPr>
            <a:spLocks noGrp="1" noChangeArrowheads="1"/>
          </p:cNvSpPr>
          <p:nvPr>
            <p:ph type="hdr" sz="quarter"/>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ITCS 102 Computer Programming</a:t>
            </a:r>
          </a:p>
        </p:txBody>
      </p:sp>
      <p:sp>
        <p:nvSpPr>
          <p:cNvPr id="22531" name="Rectangle 6">
            <a:extLst>
              <a:ext uri="{FF2B5EF4-FFF2-40B4-BE49-F238E27FC236}">
                <a16:creationId xmlns:a16="http://schemas.microsoft.com/office/drawing/2014/main" id="{6BA47346-D146-4245-9D53-116E97FC19FB}"/>
              </a:ext>
            </a:extLst>
          </p:cNvPr>
          <p:cNvSpPr>
            <a:spLocks noGrp="1" noChangeArrowheads="1"/>
          </p:cNvSpPr>
          <p:nvPr>
            <p:ph type="ftr" sz="quarter" idx="4"/>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r>
              <a:rPr lang="en-US" altLang="en-US" sz="1200" b="0">
                <a:solidFill>
                  <a:schemeClr val="tx1"/>
                </a:solidFill>
              </a:rPr>
              <a:t>Dr. B. Karlik</a:t>
            </a:r>
          </a:p>
        </p:txBody>
      </p:sp>
      <p:sp>
        <p:nvSpPr>
          <p:cNvPr id="22532" name="Rectangle 7">
            <a:extLst>
              <a:ext uri="{FF2B5EF4-FFF2-40B4-BE49-F238E27FC236}">
                <a16:creationId xmlns:a16="http://schemas.microsoft.com/office/drawing/2014/main" id="{99A4D3B1-12F1-4684-988D-ED20C30A765C}"/>
              </a:ext>
            </a:extLst>
          </p:cNvPr>
          <p:cNvSpPr>
            <a:spLocks noGrp="1" noChangeArrowheads="1"/>
          </p:cNvSpPr>
          <p:nvPr>
            <p:ph type="sldNum" sz="quarter" idx="5"/>
          </p:nvPr>
        </p:nvSpPr>
        <p:spPr>
          <a:noFill/>
        </p:spPr>
        <p:txBody>
          <a:bodyPr/>
          <a:lstStyle>
            <a:lvl1pPr>
              <a:defRPr sz="2800" b="1">
                <a:solidFill>
                  <a:schemeClr val="bg1"/>
                </a:solidFill>
                <a:latin typeface="Times New Roman" panose="02020603050405020304" pitchFamily="18" charset="0"/>
              </a:defRPr>
            </a:lvl1pPr>
            <a:lvl2pPr marL="742950" indent="-285750">
              <a:defRPr sz="2800" b="1">
                <a:solidFill>
                  <a:schemeClr val="bg1"/>
                </a:solidFill>
                <a:latin typeface="Times New Roman" panose="02020603050405020304" pitchFamily="18" charset="0"/>
              </a:defRPr>
            </a:lvl2pPr>
            <a:lvl3pPr marL="1143000" indent="-228600">
              <a:defRPr sz="2800" b="1">
                <a:solidFill>
                  <a:schemeClr val="bg1"/>
                </a:solidFill>
                <a:latin typeface="Times New Roman" panose="02020603050405020304" pitchFamily="18" charset="0"/>
              </a:defRPr>
            </a:lvl3pPr>
            <a:lvl4pPr marL="1600200" indent="-228600">
              <a:defRPr sz="2800" b="1">
                <a:solidFill>
                  <a:schemeClr val="bg1"/>
                </a:solidFill>
                <a:latin typeface="Times New Roman" panose="02020603050405020304" pitchFamily="18" charset="0"/>
              </a:defRPr>
            </a:lvl4pPr>
            <a:lvl5pPr marL="2057400" indent="-228600">
              <a:defRPr sz="2800" b="1">
                <a:solidFill>
                  <a:schemeClr val="bg1"/>
                </a:solidFill>
                <a:latin typeface="Times New Roman" panose="02020603050405020304" pitchFamily="18" charset="0"/>
              </a:defRPr>
            </a:lvl5pPr>
            <a:lvl6pPr marL="2514600" indent="-228600" eaLnBrk="0" fontAlgn="base" hangingPunct="0">
              <a:spcBef>
                <a:spcPct val="0"/>
              </a:spcBef>
              <a:spcAft>
                <a:spcPct val="0"/>
              </a:spcAft>
              <a:defRPr sz="2800" b="1">
                <a:solidFill>
                  <a:schemeClr val="bg1"/>
                </a:solidFill>
                <a:latin typeface="Times New Roman" panose="02020603050405020304" pitchFamily="18" charset="0"/>
              </a:defRPr>
            </a:lvl6pPr>
            <a:lvl7pPr marL="2971800" indent="-228600" eaLnBrk="0" fontAlgn="base" hangingPunct="0">
              <a:spcBef>
                <a:spcPct val="0"/>
              </a:spcBef>
              <a:spcAft>
                <a:spcPct val="0"/>
              </a:spcAft>
              <a:defRPr sz="2800" b="1">
                <a:solidFill>
                  <a:schemeClr val="bg1"/>
                </a:solidFill>
                <a:latin typeface="Times New Roman" panose="02020603050405020304" pitchFamily="18" charset="0"/>
              </a:defRPr>
            </a:lvl7pPr>
            <a:lvl8pPr marL="3429000" indent="-228600" eaLnBrk="0" fontAlgn="base" hangingPunct="0">
              <a:spcBef>
                <a:spcPct val="0"/>
              </a:spcBef>
              <a:spcAft>
                <a:spcPct val="0"/>
              </a:spcAft>
              <a:defRPr sz="2800" b="1">
                <a:solidFill>
                  <a:schemeClr val="bg1"/>
                </a:solidFill>
                <a:latin typeface="Times New Roman" panose="02020603050405020304" pitchFamily="18" charset="0"/>
              </a:defRPr>
            </a:lvl8pPr>
            <a:lvl9pPr marL="3886200" indent="-228600" eaLnBrk="0" fontAlgn="base" hangingPunct="0">
              <a:spcBef>
                <a:spcPct val="0"/>
              </a:spcBef>
              <a:spcAft>
                <a:spcPct val="0"/>
              </a:spcAft>
              <a:defRPr sz="2800" b="1">
                <a:solidFill>
                  <a:schemeClr val="bg1"/>
                </a:solidFill>
                <a:latin typeface="Times New Roman" panose="02020603050405020304" pitchFamily="18" charset="0"/>
              </a:defRPr>
            </a:lvl9pPr>
          </a:lstStyle>
          <a:p>
            <a:fld id="{8342233D-31E2-4946-922E-759AF2DB7001}" type="slidenum">
              <a:rPr lang="en-US" altLang="en-US" sz="1200" b="0" smtClean="0">
                <a:solidFill>
                  <a:schemeClr val="tx1"/>
                </a:solidFill>
              </a:rPr>
              <a:pPr/>
              <a:t>27</a:t>
            </a:fld>
            <a:endParaRPr lang="en-US" altLang="en-US" sz="1200" b="0">
              <a:solidFill>
                <a:schemeClr val="tx1"/>
              </a:solidFill>
            </a:endParaRPr>
          </a:p>
        </p:txBody>
      </p:sp>
      <p:sp>
        <p:nvSpPr>
          <p:cNvPr id="22533" name="Rectangle 2">
            <a:extLst>
              <a:ext uri="{FF2B5EF4-FFF2-40B4-BE49-F238E27FC236}">
                <a16:creationId xmlns:a16="http://schemas.microsoft.com/office/drawing/2014/main" id="{E23537E3-4A90-400F-A923-944BC8DE5C7A}"/>
              </a:ext>
            </a:extLst>
          </p:cNvPr>
          <p:cNvSpPr>
            <a:spLocks noGrp="1" noRot="1" noChangeAspect="1" noChangeArrowheads="1" noTextEdit="1"/>
          </p:cNvSpPr>
          <p:nvPr>
            <p:ph type="sldImg"/>
          </p:nvPr>
        </p:nvSpPr>
        <p:spPr>
          <a:solidFill>
            <a:srgbClr val="FFFFFF"/>
          </a:solidFill>
          <a:ln/>
        </p:spPr>
      </p:sp>
      <p:sp>
        <p:nvSpPr>
          <p:cNvPr id="22534" name="Rectangle 3">
            <a:extLst>
              <a:ext uri="{FF2B5EF4-FFF2-40B4-BE49-F238E27FC236}">
                <a16:creationId xmlns:a16="http://schemas.microsoft.com/office/drawing/2014/main" id="{10C13480-14C2-4494-A4D4-388534BCE80A}"/>
              </a:ext>
            </a:extLst>
          </p:cNvPr>
          <p:cNvSpPr>
            <a:spLocks noGrp="1" noChangeArrowheads="1"/>
          </p:cNvSpPr>
          <p:nvPr>
            <p:ph type="body" idx="1"/>
          </p:nvPr>
        </p:nvSpPr>
        <p:spPr>
          <a:xfrm>
            <a:off x="914400" y="4343400"/>
            <a:ext cx="5029200" cy="641350"/>
          </a:xfrm>
          <a:solidFill>
            <a:srgbClr val="FFFFFF"/>
          </a:solidFill>
          <a:ln>
            <a:solidFill>
              <a:srgbClr val="000000"/>
            </a:solidFill>
            <a:miter lim="800000"/>
            <a:headEnd/>
            <a:tailEnd/>
          </a:ln>
        </p:spPr>
        <p:txBody>
          <a:bodyPr/>
          <a:lstStyle/>
          <a:p>
            <a:pPr eaLnBrk="1" hangingPunct="1"/>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AD4A-972E-43EA-BCB8-A4D8A6C9C79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771C99-5C61-40AA-B976-D8D189E7356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1667AA98-8163-4B4F-ACA6-6D59D785E6F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D7A3801-8C7B-4F6F-A300-DBCEEC6A8C9D}"/>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22760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3AA7-AF82-4AD4-9369-6FD6186887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C57847-6330-4F6A-93B8-7C4C48CC84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FC38866-31C4-411D-AEE4-DDCEED09A50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9F1AFBBA-E549-4DE2-902E-49218D873D7B}"/>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01046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6AE4F-2296-4A88-B40D-87DC72F5D121}"/>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986068-1C5D-4C68-A8A4-91D053D67946}"/>
              </a:ext>
            </a:extLst>
          </p:cNvPr>
          <p:cNvSpPr>
            <a:spLocks noGrp="1"/>
          </p:cNvSpPr>
          <p:nvPr>
            <p:ph type="body" orient="vert" idx="1"/>
          </p:nvPr>
        </p:nvSpPr>
        <p:spPr>
          <a:xfrm>
            <a:off x="685800" y="609600"/>
            <a:ext cx="5676900"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AD2F4CD-E27A-4339-9C44-5FE451E1E9A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1B20184A-6C82-4C45-9CF4-51CB538D3B81}"/>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57708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6E28-353E-4C13-B2A4-582FA89F5B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402F2-E542-40F4-9F5B-8F38DDF51C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4F2BBF5-B868-43D7-B105-52925ACE837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FD9EDF4-41AD-45E7-BE40-3EC4BC6DBEA6}"/>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19675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EB14-9A0C-4157-9361-E946728ADB37}"/>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16134D-EA39-40B8-A9C4-0D11BFB9F30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6FEDF46D-1E80-4652-B1FC-9D984186988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B2D6F53C-2114-40AB-9CDF-FA7028BB11CB}"/>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98764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B66C-D2D9-4929-8D8D-03026B7CD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77AEC-B616-4B21-BDB9-7F399F523A4C}"/>
              </a:ext>
            </a:extLst>
          </p:cNvPr>
          <p:cNvSpPr>
            <a:spLocks noGrp="1"/>
          </p:cNvSpPr>
          <p:nvPr>
            <p:ph sz="half" idx="1"/>
          </p:nvPr>
        </p:nvSpPr>
        <p:spPr>
          <a:xfrm>
            <a:off x="6858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E69C5F-D814-4682-BBBA-2855452EB0A1}"/>
              </a:ext>
            </a:extLst>
          </p:cNvPr>
          <p:cNvSpPr>
            <a:spLocks noGrp="1"/>
          </p:cNvSpPr>
          <p:nvPr>
            <p:ph sz="half" idx="2"/>
          </p:nvPr>
        </p:nvSpPr>
        <p:spPr>
          <a:xfrm>
            <a:off x="4648200" y="19812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C7023E8-6E29-4B5C-9B7A-E91FA3A8C34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3F71078D-1395-4B51-845E-2BEBD9932F4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5559EF53-3AEE-4736-B036-B4953B937CD4}"/>
              </a:ext>
            </a:extLst>
          </p:cNvPr>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FD15A085-045B-43ED-AD99-8EF8B944BEE4}" type="slidenum">
              <a:rPr lang="en-US" altLang="en-US"/>
              <a:pPr>
                <a:defRPr/>
              </a:pPr>
              <a:t>‹#›</a:t>
            </a:fld>
            <a:endParaRPr lang="en-US" altLang="en-US"/>
          </a:p>
        </p:txBody>
      </p:sp>
    </p:spTree>
    <p:extLst>
      <p:ext uri="{BB962C8B-B14F-4D97-AF65-F5344CB8AC3E}">
        <p14:creationId xmlns:p14="http://schemas.microsoft.com/office/powerpoint/2010/main" val="3529637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2A23-6B9C-49D4-8F72-F7A7860930CA}"/>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0916DB-FB80-40A3-88D6-82CB48DFB77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995A14-317F-42AB-8C92-843B379C204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8CC9A4-C329-463A-8E6A-76EACD29E3C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A2BA15B-F3D9-4C6E-8F46-015FD9C674EC}"/>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1B0BFB4B-EDE1-43E8-B44A-25FB81CADDB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36BD69B1-5FEA-4C0C-B98B-EA90C63B236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F8D93F1C-B349-4B7E-9D81-CD11D85B828D}"/>
              </a:ext>
            </a:extLst>
          </p:cNvPr>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696928CB-B801-4508-A441-F06B024A770C}" type="slidenum">
              <a:rPr lang="en-US" altLang="en-US"/>
              <a:pPr>
                <a:defRPr/>
              </a:pPr>
              <a:t>‹#›</a:t>
            </a:fld>
            <a:endParaRPr lang="en-US" altLang="en-US"/>
          </a:p>
        </p:txBody>
      </p:sp>
    </p:spTree>
    <p:extLst>
      <p:ext uri="{BB962C8B-B14F-4D97-AF65-F5344CB8AC3E}">
        <p14:creationId xmlns:p14="http://schemas.microsoft.com/office/powerpoint/2010/main" val="330434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44E6-E371-40E2-A0B3-B8F33949DC09}"/>
              </a:ext>
            </a:extLst>
          </p:cNvPr>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9027F5F-892C-4569-A986-8D8DDAF3CCC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4CD5132B-33F9-4CC4-852A-54CF28160E3C}"/>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718943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9CA3A9B-6960-4C00-B3B1-11158A969DF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4AB23DF4-B292-4A14-A0D8-F63BF8D50713}"/>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65493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D875-950F-4749-B2DC-96A63AFF944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38AD37-20DD-45DB-9320-795BBE91884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8BB0F7-5E1E-4757-98E9-F24E8D17CB3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00996316-A4A7-49CF-980C-D448DA9871A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8949BE5F-EE9D-441C-87C9-390451E37226}"/>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03053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121E4-B52B-43E4-9CBA-6B8ED0DAA78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133413-8303-4354-8854-0717AB612F7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2969A862-AEAE-45E9-A9C5-FE9A607FEC2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58C18A94-62C3-4B56-84CB-A26CCEF13D2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4B4FB35D-F24C-4FA1-9FB6-35FB88AB6B55}"/>
              </a:ext>
            </a:extLst>
          </p:cNvPr>
          <p:cNvSpPr>
            <a:spLocks noGrp="1" noChangeArrowheads="1"/>
          </p:cNvSpPr>
          <p:nvPr>
            <p:ph type="ftr" sz="quarter" idx="11"/>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55890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C4E48D9-BDDE-4394-A2E1-3B7AE29FA488}"/>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73AC82B-F92B-4464-9203-D01C96FD1906}"/>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33D998C-F906-4E37-8CDB-E7DE2BA1F1FB}"/>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B002B8DA-2618-494B-B356-FF69A6319BDA}"/>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8.wmf"/><Relationship Id="rId7" Type="http://schemas.openxmlformats.org/officeDocument/2006/relationships/oleObject" Target="../embeddings/oleObject5.bin"/><Relationship Id="rId2" Type="http://schemas.openxmlformats.org/officeDocument/2006/relationships/oleObject" Target="../embeddings/oleObject2.bin"/><Relationship Id="rId1" Type="http://schemas.openxmlformats.org/officeDocument/2006/relationships/slideLayout" Target="../slideLayouts/slideLayout6.x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B3D43A6-A4EB-4C5F-B84D-0EBC033A2656}"/>
              </a:ext>
            </a:extLst>
          </p:cNvPr>
          <p:cNvSpPr>
            <a:spLocks noGrp="1" noChangeArrowheads="1"/>
          </p:cNvSpPr>
          <p:nvPr>
            <p:ph type="ctrTitle"/>
          </p:nvPr>
        </p:nvSpPr>
        <p:spPr>
          <a:xfrm>
            <a:off x="900113" y="549275"/>
            <a:ext cx="7772400" cy="1470025"/>
          </a:xfrm>
        </p:spPr>
        <p:txBody>
          <a:bodyPr/>
          <a:lstStyle/>
          <a:p>
            <a:pPr eaLnBrk="1" hangingPunct="1">
              <a:defRPr/>
            </a:pPr>
            <a:r>
              <a:rPr lang="en-US" altLang="zh-CN" sz="3600" noProof="0">
                <a:ea typeface="+mj-ea"/>
              </a:rPr>
              <a:t>Dear Computer,</a:t>
            </a:r>
            <a:br>
              <a:rPr lang="en-US" altLang="zh-CN" sz="3600" noProof="0">
                <a:ea typeface="+mj-ea"/>
              </a:rPr>
            </a:br>
            <a:r>
              <a:rPr lang="en-US" altLang="zh-CN" sz="3600" noProof="0">
                <a:ea typeface="+mj-ea"/>
              </a:rPr>
              <a:t>Why Don’t You Understand Me?</a:t>
            </a:r>
            <a:br>
              <a:rPr lang="en-US" altLang="zh-CN" sz="3600" noProof="0">
                <a:ea typeface="+mj-ea"/>
              </a:rPr>
            </a:br>
            <a:endParaRPr lang="en-US" altLang="zh-CN" sz="3600" noProof="0">
              <a:ea typeface="+mj-ea"/>
            </a:endParaRPr>
          </a:p>
        </p:txBody>
      </p:sp>
      <p:sp>
        <p:nvSpPr>
          <p:cNvPr id="2" name="Rectangle 1">
            <a:extLst>
              <a:ext uri="{FF2B5EF4-FFF2-40B4-BE49-F238E27FC236}">
                <a16:creationId xmlns:a16="http://schemas.microsoft.com/office/drawing/2014/main" id="{837A90D4-C3F4-438C-8737-83FED48E4922}"/>
              </a:ext>
            </a:extLst>
          </p:cNvPr>
          <p:cNvSpPr/>
          <p:nvPr/>
        </p:nvSpPr>
        <p:spPr>
          <a:xfrm>
            <a:off x="6588224" y="4047004"/>
            <a:ext cx="1691489"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tr-TR" sz="9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Image:</a:t>
            </a:r>
            <a:r>
              <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http://gph.is/1TMBM7y</a:t>
            </a:r>
            <a:endParaRPr kumimoji="0" lang="tr-TR" sz="9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p:txBody>
      </p:sp>
      <p:pic>
        <p:nvPicPr>
          <p:cNvPr id="16388" name="Picture 4" descr="Image result for puzzled audience">
            <a:extLst>
              <a:ext uri="{FF2B5EF4-FFF2-40B4-BE49-F238E27FC236}">
                <a16:creationId xmlns:a16="http://schemas.microsoft.com/office/drawing/2014/main" id="{4DB33FD5-31BC-4650-A69D-D391814C74D1}"/>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026025" y="2014538"/>
            <a:ext cx="3646488"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D97FD841-A3C9-44EE-A2C0-18C7CFDB0C20}"/>
              </a:ext>
            </a:extLst>
          </p:cNvPr>
          <p:cNvSpPr/>
          <p:nvPr/>
        </p:nvSpPr>
        <p:spPr>
          <a:xfrm>
            <a:off x="657225" y="1830388"/>
            <a:ext cx="3554413" cy="1754187"/>
          </a:xfrm>
          <a:prstGeom prst="rect">
            <a:avLst/>
          </a:prstGeom>
        </p:spPr>
        <p:txBody>
          <a:bodyPr>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Merhaba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İsmim Zeynep Orhan</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Bugün programlama hakkında konuşacağım</a:t>
            </a:r>
            <a:endPar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p:txBody>
      </p:sp>
      <p:sp>
        <p:nvSpPr>
          <p:cNvPr id="11" name="Rectangle 10">
            <a:extLst>
              <a:ext uri="{FF2B5EF4-FFF2-40B4-BE49-F238E27FC236}">
                <a16:creationId xmlns:a16="http://schemas.microsoft.com/office/drawing/2014/main" id="{548B162D-AFD0-4CFB-A4BE-B646D661DC2F}"/>
              </a:ext>
            </a:extLst>
          </p:cNvPr>
          <p:cNvSpPr/>
          <p:nvPr/>
        </p:nvSpPr>
        <p:spPr>
          <a:xfrm>
            <a:off x="623888" y="3756025"/>
            <a:ext cx="3554412" cy="2585323"/>
          </a:xfrm>
          <a:prstGeom prst="rect">
            <a:avLst/>
          </a:prstGeom>
        </p:spPr>
        <p:txBody>
          <a:bodyPr>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Merhaba /</a:t>
            </a:r>
            <a:r>
              <a:rPr kumimoji="0" lang="tr-TR" altLang="zh-CN" sz="1800" b="0" i="0" u="none" strike="noStrike" kern="0" cap="none" spc="0" normalizeH="0" baseline="0" noProof="0" dirty="0">
                <a:ln>
                  <a:noFill/>
                </a:ln>
                <a:solidFill>
                  <a:srgbClr val="FF0000"/>
                </a:solidFill>
                <a:effectLst/>
                <a:uLnTx/>
                <a:uFillTx/>
                <a:latin typeface="Arial" panose="020B0604020202020204" pitchFamily="34" charset="0"/>
                <a:ea typeface="SimSun" panose="02010600030101010101" pitchFamily="2" charset="-122"/>
              </a:rPr>
              <a:t> HELLO</a:t>
            </a:r>
            <a:endPar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İsmim Zeynep Orhan / </a:t>
            </a:r>
            <a:r>
              <a:rPr kumimoji="0" lang="tr-TR" altLang="zh-CN" sz="1800" b="0" i="0" u="none" strike="noStrike" kern="0" cap="none" spc="0" normalizeH="0" baseline="0" noProof="0" dirty="0">
                <a:ln>
                  <a:noFill/>
                </a:ln>
                <a:solidFill>
                  <a:srgbClr val="FF0000"/>
                </a:solidFill>
                <a:effectLst/>
                <a:uLnTx/>
                <a:uFillTx/>
                <a:latin typeface="Arial" panose="020B0604020202020204" pitchFamily="34" charset="0"/>
                <a:ea typeface="SimSun" panose="02010600030101010101" pitchFamily="2" charset="-122"/>
              </a:rPr>
              <a:t>MY NAME IS ZEYNEP ORHAN</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endParaRPr>
          </a:p>
          <a:p>
            <a:pPr marL="285750" indent="-285750" eaLnBrk="1" hangingPunct="1">
              <a:buFont typeface="Arial" panose="020B0604020202020204" pitchFamily="34" charset="0"/>
              <a:buChar char="•"/>
              <a:defRPr/>
            </a:pPr>
            <a:r>
              <a:rPr lang="tr-TR" altLang="zh-CN" sz="1800" kern="0" dirty="0">
                <a:solidFill>
                  <a:srgbClr val="000000"/>
                </a:solidFill>
                <a:latin typeface="Arial" panose="020B0604020202020204" pitchFamily="34" charset="0"/>
                <a:ea typeface="SimSun" panose="02010600030101010101" pitchFamily="2" charset="-122"/>
              </a:rPr>
              <a:t>Bugün programlama hakkında konuşacağım</a:t>
            </a:r>
            <a:r>
              <a:rPr kumimoji="0" lang="tr-TR" altLang="zh-CN" sz="1800" b="0" i="0" u="none" strike="noStrike" kern="0" cap="none" spc="0" normalizeH="0" baseline="0" noProof="0" dirty="0">
                <a:ln>
                  <a:noFill/>
                </a:ln>
                <a:solidFill>
                  <a:srgbClr val="000000"/>
                </a:solidFill>
                <a:effectLst/>
                <a:uLnTx/>
                <a:uFillTx/>
                <a:latin typeface="Arial" panose="020B0604020202020204" pitchFamily="34" charset="0"/>
                <a:ea typeface="SimSun" panose="02010600030101010101" pitchFamily="2" charset="-122"/>
              </a:rPr>
              <a:t> / </a:t>
            </a:r>
            <a:r>
              <a:rPr kumimoji="0" lang="tr-TR" altLang="zh-CN" sz="1800" b="0" i="0" u="none" strike="noStrike" kern="0" cap="none" spc="0" normalizeH="0" baseline="0" noProof="0" dirty="0">
                <a:ln>
                  <a:noFill/>
                </a:ln>
                <a:solidFill>
                  <a:srgbClr val="FF0000"/>
                </a:solidFill>
                <a:effectLst/>
                <a:uLnTx/>
                <a:uFillTx/>
                <a:latin typeface="Arial" panose="020B0604020202020204" pitchFamily="34" charset="0"/>
                <a:ea typeface="SimSun" panose="02010600030101010101" pitchFamily="2" charset="-122"/>
              </a:rPr>
              <a:t>TODAY I WILL TALK ABOUT PROGRAMMING</a:t>
            </a:r>
            <a:endParaRPr kumimoji="0" lang="en-US" altLang="zh-CN" sz="1800" b="0" i="0" u="none" strike="noStrike" kern="0" cap="none" spc="0" normalizeH="0" baseline="0" noProof="0" dirty="0">
              <a:ln>
                <a:noFill/>
              </a:ln>
              <a:solidFill>
                <a:srgbClr val="FF0000"/>
              </a:solidFill>
              <a:effectLst/>
              <a:uLnTx/>
              <a:uFillTx/>
              <a:latin typeface="Arial" panose="020B0604020202020204" pitchFamily="34" charset="0"/>
              <a:ea typeface="SimSun" panose="02010600030101010101" pitchFamily="2" charset="-122"/>
            </a:endParaRPr>
          </a:p>
        </p:txBody>
      </p:sp>
      <p:sp>
        <p:nvSpPr>
          <p:cNvPr id="12" name="Rectangle 11">
            <a:extLst>
              <a:ext uri="{FF2B5EF4-FFF2-40B4-BE49-F238E27FC236}">
                <a16:creationId xmlns:a16="http://schemas.microsoft.com/office/drawing/2014/main" id="{14CD2CE3-AD25-40FE-8BF0-96DB62492575}"/>
              </a:ext>
            </a:extLst>
          </p:cNvPr>
          <p:cNvSpPr/>
          <p:nvPr/>
        </p:nvSpPr>
        <p:spPr>
          <a:xfrm>
            <a:off x="5072063" y="4248150"/>
            <a:ext cx="3554412" cy="1200150"/>
          </a:xfrm>
          <a:prstGeom prst="rect">
            <a:avLst/>
          </a:prstGeom>
        </p:spPr>
        <p:txBody>
          <a:bodyPr>
            <a:spAutoFit/>
          </a:bodyPr>
          <a:lstStyle/>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tr-TR" altLang="zh-CN" sz="1800" b="0" i="0" u="none" strike="noStrike" kern="0" cap="none" spc="0" normalizeH="0" baseline="0" noProof="0" err="1">
                <a:ln>
                  <a:noFill/>
                </a:ln>
                <a:solidFill>
                  <a:srgbClr val="000000"/>
                </a:solidFill>
                <a:effectLst/>
                <a:uLnTx/>
                <a:uFillTx/>
                <a:latin typeface="Arial" panose="020B0604020202020204" pitchFamily="34" charset="0"/>
                <a:ea typeface="SimSun" panose="02010600030101010101" pitchFamily="2" charset="-122"/>
              </a:rPr>
              <a:t>Confused</a:t>
            </a:r>
            <a:r>
              <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 </a:t>
            </a:r>
            <a:r>
              <a:rPr kumimoji="0" lang="tr-TR" altLang="zh-CN" sz="1800" b="0" i="0" u="none" strike="noStrike" kern="0" cap="none" spc="0" normalizeH="0" baseline="0" noProof="0" err="1">
                <a:ln>
                  <a:noFill/>
                </a:ln>
                <a:solidFill>
                  <a:srgbClr val="000000"/>
                </a:solidFill>
                <a:effectLst/>
                <a:uLnTx/>
                <a:uFillTx/>
                <a:latin typeface="Arial" panose="020B0604020202020204" pitchFamily="34" charset="0"/>
                <a:ea typeface="SimSun" panose="02010600030101010101" pitchFamily="2" charset="-122"/>
              </a:rPr>
              <a:t>Don’t</a:t>
            </a:r>
            <a:r>
              <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 </a:t>
            </a:r>
            <a:r>
              <a:rPr kumimoji="0" lang="tr-TR" altLang="zh-CN" sz="1800" b="0" i="0" u="none" strike="noStrike" kern="0" cap="none" spc="0" normalizeH="0" baseline="0" noProof="0" err="1">
                <a:ln>
                  <a:noFill/>
                </a:ln>
                <a:solidFill>
                  <a:srgbClr val="000000"/>
                </a:solidFill>
                <a:effectLst/>
                <a:uLnTx/>
                <a:uFillTx/>
                <a:latin typeface="Arial" panose="020B0604020202020204" pitchFamily="34" charset="0"/>
                <a:ea typeface="SimSun" panose="02010600030101010101" pitchFamily="2" charset="-122"/>
              </a:rPr>
              <a:t>worry</a:t>
            </a:r>
            <a:r>
              <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 </a:t>
            </a: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a:p>
            <a:pPr marL="285750" marR="0" lvl="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I </a:t>
            </a:r>
            <a:r>
              <a:rPr kumimoji="0" lang="tr-TR" altLang="zh-CN" sz="1800" b="0" i="0" u="none" strike="noStrike" kern="0" cap="none" spc="0" normalizeH="0" baseline="0" noProof="0" err="1">
                <a:ln>
                  <a:noFill/>
                </a:ln>
                <a:solidFill>
                  <a:srgbClr val="000000"/>
                </a:solidFill>
                <a:effectLst/>
                <a:uLnTx/>
                <a:uFillTx/>
                <a:latin typeface="Arial" panose="020B0604020202020204" pitchFamily="34" charset="0"/>
                <a:ea typeface="SimSun" panose="02010600030101010101" pitchFamily="2" charset="-122"/>
              </a:rPr>
              <a:t>will</a:t>
            </a:r>
            <a:r>
              <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 </a:t>
            </a:r>
            <a:r>
              <a:rPr kumimoji="0" lang="tr-TR" altLang="zh-CN" sz="1800" b="0" i="0" u="none" strike="noStrike" kern="0" cap="none" spc="0" normalizeH="0" baseline="0" noProof="0" err="1">
                <a:ln>
                  <a:noFill/>
                </a:ln>
                <a:solidFill>
                  <a:srgbClr val="000000"/>
                </a:solidFill>
                <a:effectLst/>
                <a:uLnTx/>
                <a:uFillTx/>
                <a:latin typeface="Arial" panose="020B0604020202020204" pitchFamily="34" charset="0"/>
                <a:ea typeface="SimSun" panose="02010600030101010101" pitchFamily="2" charset="-122"/>
              </a:rPr>
              <a:t>continue</a:t>
            </a:r>
            <a:r>
              <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rPr>
              <a:t> in English</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tr-TR" altLang="zh-CN" sz="1800" b="0" i="0" u="none" strike="noStrike" kern="0" cap="none" spc="0" normalizeH="0" baseline="0" noProof="0">
              <a:ln>
                <a:noFill/>
              </a:ln>
              <a:solidFill>
                <a:srgbClr val="000000"/>
              </a:solidFill>
              <a:effectLst/>
              <a:uLnTx/>
              <a:uFillTx/>
              <a:latin typeface="Arial" panose="020B0604020202020204" pitchFamily="34" charset="0"/>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nodeType="clickEffect">
                                  <p:stCondLst>
                                    <p:cond delay="0"/>
                                  </p:stCondLst>
                                  <p:childTnLst>
                                    <p:set>
                                      <p:cBhvr>
                                        <p:cTn id="24" dur="1" fill="hold">
                                          <p:stCondLst>
                                            <p:cond delay="0"/>
                                          </p:stCondLst>
                                        </p:cTn>
                                        <p:tgtEl>
                                          <p:spTgt spid="16388"/>
                                        </p:tgtEl>
                                        <p:attrNameLst>
                                          <p:attrName>style.visibility</p:attrName>
                                        </p:attrNameLst>
                                      </p:cBhvr>
                                      <p:to>
                                        <p:strVal val="visible"/>
                                      </p:to>
                                    </p:set>
                                    <p:animEffect transition="in" filter="circle(in)">
                                      <p:cBhvr>
                                        <p:cTn id="25" dur="2000"/>
                                        <p:tgtEl>
                                          <p:spTgt spid="1638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 calcmode="lin" valueType="num">
                                      <p:cBhvr additive="base">
                                        <p:cTn id="30"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12">
                                            <p:txEl>
                                              <p:pRg st="2" end="2"/>
                                            </p:txEl>
                                          </p:spTgt>
                                        </p:tgtEl>
                                        <p:attrNameLst>
                                          <p:attrName>style.visibility</p:attrName>
                                        </p:attrNameLst>
                                      </p:cBhvr>
                                      <p:to>
                                        <p:strVal val="visible"/>
                                      </p:to>
                                    </p:set>
                                    <p:anim calcmode="lin" valueType="num">
                                      <p:cBhvr additive="base">
                                        <p:cTn id="36"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11">
                                            <p:txEl>
                                              <p:pRg st="0" end="0"/>
                                            </p:txEl>
                                          </p:spTgt>
                                        </p:tgtEl>
                                        <p:attrNameLst>
                                          <p:attrName>style.visibility</p:attrName>
                                        </p:attrNameLst>
                                      </p:cBhvr>
                                      <p:to>
                                        <p:strVal val="visible"/>
                                      </p:to>
                                    </p:set>
                                    <p:anim calcmode="lin" valueType="num">
                                      <p:cBhvr additive="base">
                                        <p:cTn id="4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11">
                                            <p:txEl>
                                              <p:pRg st="2" end="2"/>
                                            </p:txEl>
                                          </p:spTgt>
                                        </p:tgtEl>
                                        <p:attrNameLst>
                                          <p:attrName>style.visibility</p:attrName>
                                        </p:attrNameLst>
                                      </p:cBhvr>
                                      <p:to>
                                        <p:strVal val="visible"/>
                                      </p:to>
                                    </p:set>
                                    <p:anim calcmode="lin" valueType="num">
                                      <p:cBhvr additive="base">
                                        <p:cTn id="48"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1">
                                            <p:txEl>
                                              <p:pRg st="4" end="4"/>
                                            </p:txEl>
                                          </p:spTgt>
                                        </p:tgtEl>
                                        <p:attrNameLst>
                                          <p:attrName>style.visibility</p:attrName>
                                        </p:attrNameLst>
                                      </p:cBhvr>
                                      <p:to>
                                        <p:strVal val="visible"/>
                                      </p:to>
                                    </p:set>
                                    <p:anim calcmode="lin" valueType="num">
                                      <p:cBhvr additive="base">
                                        <p:cTn id="54"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circle(in)">
                                      <p:cBhvr>
                                        <p:cTn id="6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BC45628-BA6A-4CF8-8305-0BD7F9C9201D}"/>
              </a:ext>
            </a:extLst>
          </p:cNvPr>
          <p:cNvSpPr>
            <a:spLocks noGrp="1" noChangeArrowheads="1"/>
          </p:cNvSpPr>
          <p:nvPr>
            <p:ph type="title"/>
          </p:nvPr>
        </p:nvSpPr>
        <p:spPr/>
        <p:txBody>
          <a:bodyPr/>
          <a:lstStyle/>
          <a:p>
            <a:pPr eaLnBrk="1" hangingPunct="1"/>
            <a:r>
              <a:rPr lang="en-US" altLang="en-US">
                <a:solidFill>
                  <a:schemeClr val="tx1"/>
                </a:solidFill>
              </a:rPr>
              <a:t>Hardware Components of a Typical Computer</a:t>
            </a:r>
          </a:p>
        </p:txBody>
      </p:sp>
      <p:sp>
        <p:nvSpPr>
          <p:cNvPr id="15363" name="Rectangle 3">
            <a:extLst>
              <a:ext uri="{FF2B5EF4-FFF2-40B4-BE49-F238E27FC236}">
                <a16:creationId xmlns:a16="http://schemas.microsoft.com/office/drawing/2014/main" id="{A8C8F271-0D37-4C4F-BE0B-107D1215572B}"/>
              </a:ext>
            </a:extLst>
          </p:cNvPr>
          <p:cNvSpPr>
            <a:spLocks noGrp="1" noChangeArrowheads="1"/>
          </p:cNvSpPr>
          <p:nvPr>
            <p:ph type="body" idx="1"/>
          </p:nvPr>
        </p:nvSpPr>
        <p:spPr>
          <a:xfrm>
            <a:off x="685800" y="3657600"/>
            <a:ext cx="7772400" cy="2438400"/>
          </a:xfrm>
        </p:spPr>
        <p:txBody>
          <a:bodyPr/>
          <a:lstStyle/>
          <a:p>
            <a:pPr eaLnBrk="1" hangingPunct="1"/>
            <a:r>
              <a:rPr lang="en-US" altLang="en-US" sz="2800" b="1">
                <a:solidFill>
                  <a:srgbClr val="003399"/>
                </a:solidFill>
              </a:rPr>
              <a:t>Central Processing Unit</a:t>
            </a:r>
            <a:r>
              <a:rPr lang="en-US" altLang="en-US" sz="2800"/>
              <a:t> (CPU) - performs the basic operations.</a:t>
            </a:r>
          </a:p>
          <a:p>
            <a:pPr eaLnBrk="1" hangingPunct="1"/>
            <a:r>
              <a:rPr lang="en-US" altLang="en-US" sz="2800"/>
              <a:t>consists of two parts:</a:t>
            </a:r>
          </a:p>
          <a:p>
            <a:pPr lvl="1" eaLnBrk="1" hangingPunct="1"/>
            <a:r>
              <a:rPr lang="en-US" altLang="en-US" sz="2400">
                <a:solidFill>
                  <a:srgbClr val="CC0000"/>
                </a:solidFill>
              </a:rPr>
              <a:t>Arithmetic / Logic Unit (ALU)</a:t>
            </a:r>
            <a:r>
              <a:rPr lang="en-US" altLang="en-US" sz="2400"/>
              <a:t> - data manipulation</a:t>
            </a:r>
          </a:p>
          <a:p>
            <a:pPr lvl="1" eaLnBrk="1" hangingPunct="1"/>
            <a:r>
              <a:rPr lang="en-US" altLang="en-US" sz="2400">
                <a:solidFill>
                  <a:srgbClr val="CC0000"/>
                </a:solidFill>
              </a:rPr>
              <a:t>Control Unit</a:t>
            </a:r>
            <a:r>
              <a:rPr lang="en-US" altLang="en-US" sz="2400"/>
              <a:t> - coordinate machine’s activities</a:t>
            </a:r>
          </a:p>
        </p:txBody>
      </p:sp>
      <p:sp>
        <p:nvSpPr>
          <p:cNvPr id="15364" name="Rectangle 4">
            <a:extLst>
              <a:ext uri="{FF2B5EF4-FFF2-40B4-BE49-F238E27FC236}">
                <a16:creationId xmlns:a16="http://schemas.microsoft.com/office/drawing/2014/main" id="{55F576AF-764E-4BF3-B1E8-7A01386E1336}"/>
              </a:ext>
            </a:extLst>
          </p:cNvPr>
          <p:cNvSpPr>
            <a:spLocks noChangeArrowheads="1"/>
          </p:cNvSpPr>
          <p:nvPr/>
        </p:nvSpPr>
        <p:spPr bwMode="auto">
          <a:xfrm>
            <a:off x="533400" y="2362200"/>
            <a:ext cx="19050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chemeClr val="folHlink"/>
                </a:solidFill>
              </a:rPr>
              <a:t>Input/Output</a:t>
            </a:r>
          </a:p>
          <a:p>
            <a:pPr algn="ctr">
              <a:spcBef>
                <a:spcPct val="0"/>
              </a:spcBef>
              <a:buFontTx/>
              <a:buNone/>
            </a:pPr>
            <a:r>
              <a:rPr lang="en-US" altLang="en-US" sz="2400">
                <a:solidFill>
                  <a:schemeClr val="folHlink"/>
                </a:solidFill>
              </a:rPr>
              <a:t>Devices</a:t>
            </a:r>
          </a:p>
        </p:txBody>
      </p:sp>
      <p:sp>
        <p:nvSpPr>
          <p:cNvPr id="15365" name="Rectangle 5">
            <a:extLst>
              <a:ext uri="{FF2B5EF4-FFF2-40B4-BE49-F238E27FC236}">
                <a16:creationId xmlns:a16="http://schemas.microsoft.com/office/drawing/2014/main" id="{1AD09D05-F91B-48DC-8FEA-2272118205B7}"/>
              </a:ext>
            </a:extLst>
          </p:cNvPr>
          <p:cNvSpPr>
            <a:spLocks noChangeArrowheads="1"/>
          </p:cNvSpPr>
          <p:nvPr/>
        </p:nvSpPr>
        <p:spPr bwMode="auto">
          <a:xfrm>
            <a:off x="3352800" y="2362200"/>
            <a:ext cx="1905000" cy="1143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Central </a:t>
            </a:r>
          </a:p>
          <a:p>
            <a:pPr algn="ctr">
              <a:spcBef>
                <a:spcPct val="0"/>
              </a:spcBef>
              <a:buFontTx/>
              <a:buNone/>
            </a:pPr>
            <a:r>
              <a:rPr lang="en-US" altLang="en-US" sz="2400"/>
              <a:t>Processing</a:t>
            </a:r>
          </a:p>
          <a:p>
            <a:pPr algn="ctr">
              <a:spcBef>
                <a:spcPct val="0"/>
              </a:spcBef>
              <a:buFontTx/>
              <a:buNone/>
            </a:pPr>
            <a:r>
              <a:rPr lang="en-US" altLang="en-US" sz="2400"/>
              <a:t>Unit</a:t>
            </a:r>
          </a:p>
        </p:txBody>
      </p:sp>
      <p:sp>
        <p:nvSpPr>
          <p:cNvPr id="15366" name="Rectangle 6">
            <a:extLst>
              <a:ext uri="{FF2B5EF4-FFF2-40B4-BE49-F238E27FC236}">
                <a16:creationId xmlns:a16="http://schemas.microsoft.com/office/drawing/2014/main" id="{6543444C-73EC-4410-AB20-79B4776FF24C}"/>
              </a:ext>
            </a:extLst>
          </p:cNvPr>
          <p:cNvSpPr>
            <a:spLocks noChangeArrowheads="1"/>
          </p:cNvSpPr>
          <p:nvPr/>
        </p:nvSpPr>
        <p:spPr bwMode="auto">
          <a:xfrm>
            <a:off x="6248400" y="2362200"/>
            <a:ext cx="19050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chemeClr val="folHlink"/>
                </a:solidFill>
              </a:rPr>
              <a:t>Memory</a:t>
            </a:r>
          </a:p>
        </p:txBody>
      </p:sp>
      <p:sp>
        <p:nvSpPr>
          <p:cNvPr id="15367" name="Line 7">
            <a:extLst>
              <a:ext uri="{FF2B5EF4-FFF2-40B4-BE49-F238E27FC236}">
                <a16:creationId xmlns:a16="http://schemas.microsoft.com/office/drawing/2014/main" id="{1FDAA7B7-F927-4BBD-A7FB-F4D46BBDCE21}"/>
              </a:ext>
            </a:extLst>
          </p:cNvPr>
          <p:cNvSpPr>
            <a:spLocks noChangeShapeType="1"/>
          </p:cNvSpPr>
          <p:nvPr/>
        </p:nvSpPr>
        <p:spPr bwMode="auto">
          <a:xfrm>
            <a:off x="2438400" y="2743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8" name="Line 8">
            <a:extLst>
              <a:ext uri="{FF2B5EF4-FFF2-40B4-BE49-F238E27FC236}">
                <a16:creationId xmlns:a16="http://schemas.microsoft.com/office/drawing/2014/main" id="{33792A95-511A-4874-9EBE-10D48696D209}"/>
              </a:ext>
            </a:extLst>
          </p:cNvPr>
          <p:cNvSpPr>
            <a:spLocks noChangeShapeType="1"/>
          </p:cNvSpPr>
          <p:nvPr/>
        </p:nvSpPr>
        <p:spPr bwMode="auto">
          <a:xfrm>
            <a:off x="5334000" y="28194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9" name="Line 9">
            <a:extLst>
              <a:ext uri="{FF2B5EF4-FFF2-40B4-BE49-F238E27FC236}">
                <a16:creationId xmlns:a16="http://schemas.microsoft.com/office/drawing/2014/main" id="{7C2CBBB7-40E3-4A51-AE20-86DA70CB32CF}"/>
              </a:ext>
            </a:extLst>
          </p:cNvPr>
          <p:cNvSpPr>
            <a:spLocks noChangeShapeType="1"/>
          </p:cNvSpPr>
          <p:nvPr/>
        </p:nvSpPr>
        <p:spPr bwMode="auto">
          <a:xfrm flipH="1">
            <a:off x="2438400" y="3124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Line 10">
            <a:extLst>
              <a:ext uri="{FF2B5EF4-FFF2-40B4-BE49-F238E27FC236}">
                <a16:creationId xmlns:a16="http://schemas.microsoft.com/office/drawing/2014/main" id="{5749BE0C-3C9D-40B0-A9CE-1BFDAEF448E6}"/>
              </a:ext>
            </a:extLst>
          </p:cNvPr>
          <p:cNvSpPr>
            <a:spLocks noChangeShapeType="1"/>
          </p:cNvSpPr>
          <p:nvPr/>
        </p:nvSpPr>
        <p:spPr bwMode="auto">
          <a:xfrm flipH="1">
            <a:off x="5257800" y="32004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wipe(left)">
                                      <p:cBhvr>
                                        <p:cTn id="7" dur="5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wipe(left)">
                                      <p:cBhvr>
                                        <p:cTn id="12" dur="500"/>
                                        <p:tgtEl>
                                          <p:spTgt spid="1536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wipe(left)">
                                      <p:cBhvr>
                                        <p:cTn id="15" dur="500"/>
                                        <p:tgtEl>
                                          <p:spTgt spid="1536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5363">
                                            <p:txEl>
                                              <p:pRg st="3" end="3"/>
                                            </p:txEl>
                                          </p:spTgt>
                                        </p:tgtEl>
                                        <p:attrNameLst>
                                          <p:attrName>style.visibility</p:attrName>
                                        </p:attrNameLst>
                                      </p:cBhvr>
                                      <p:to>
                                        <p:strVal val="visible"/>
                                      </p:to>
                                    </p:set>
                                    <p:animEffect transition="in" filter="wipe(left)">
                                      <p:cBhvr>
                                        <p:cTn id="18"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9DCF620-AF7C-47FF-832F-3865189BA0A3}"/>
              </a:ext>
            </a:extLst>
          </p:cNvPr>
          <p:cNvSpPr>
            <a:spLocks noGrp="1" noChangeArrowheads="1"/>
          </p:cNvSpPr>
          <p:nvPr>
            <p:ph type="title"/>
          </p:nvPr>
        </p:nvSpPr>
        <p:spPr/>
        <p:txBody>
          <a:bodyPr/>
          <a:lstStyle/>
          <a:p>
            <a:pPr eaLnBrk="1" hangingPunct="1"/>
            <a:r>
              <a:rPr lang="en-US" altLang="en-US">
                <a:solidFill>
                  <a:schemeClr val="tx1"/>
                </a:solidFill>
              </a:rPr>
              <a:t>Hardware Components of a Typical Computer</a:t>
            </a:r>
          </a:p>
        </p:txBody>
      </p:sp>
      <p:sp>
        <p:nvSpPr>
          <p:cNvPr id="16387" name="Rectangle 3">
            <a:extLst>
              <a:ext uri="{FF2B5EF4-FFF2-40B4-BE49-F238E27FC236}">
                <a16:creationId xmlns:a16="http://schemas.microsoft.com/office/drawing/2014/main" id="{E455474B-6DDF-4020-A21E-891AD143BAEA}"/>
              </a:ext>
            </a:extLst>
          </p:cNvPr>
          <p:cNvSpPr>
            <a:spLocks noGrp="1" noChangeArrowheads="1"/>
          </p:cNvSpPr>
          <p:nvPr>
            <p:ph type="body" idx="1"/>
          </p:nvPr>
        </p:nvSpPr>
        <p:spPr>
          <a:xfrm>
            <a:off x="228600" y="3733800"/>
            <a:ext cx="8610600" cy="2819400"/>
          </a:xfrm>
        </p:spPr>
        <p:txBody>
          <a:bodyPr/>
          <a:lstStyle/>
          <a:p>
            <a:pPr eaLnBrk="1" hangingPunct="1">
              <a:spcBef>
                <a:spcPct val="0"/>
              </a:spcBef>
            </a:pPr>
            <a:r>
              <a:rPr lang="en-US" altLang="en-US" sz="2800" b="1">
                <a:solidFill>
                  <a:srgbClr val="003399"/>
                </a:solidFill>
              </a:rPr>
              <a:t>Main Memory</a:t>
            </a:r>
            <a:r>
              <a:rPr lang="en-US" altLang="en-US" sz="2800">
                <a:solidFill>
                  <a:srgbClr val="003399"/>
                </a:solidFill>
              </a:rPr>
              <a:t> - </a:t>
            </a:r>
            <a:r>
              <a:rPr lang="en-US" altLang="en-US" sz="2800"/>
              <a:t>holds programs and data</a:t>
            </a:r>
          </a:p>
          <a:p>
            <a:pPr eaLnBrk="1" hangingPunct="1">
              <a:spcBef>
                <a:spcPct val="0"/>
              </a:spcBef>
            </a:pPr>
            <a:r>
              <a:rPr lang="en-US" altLang="en-US" sz="2800"/>
              <a:t>stores bits in fixed-sized chunks: “</a:t>
            </a:r>
            <a:r>
              <a:rPr lang="en-US" altLang="en-US" sz="2800">
                <a:solidFill>
                  <a:srgbClr val="CC0000"/>
                </a:solidFill>
              </a:rPr>
              <a:t>word</a:t>
            </a:r>
            <a:r>
              <a:rPr lang="en-US" altLang="en-US" sz="2800"/>
              <a:t>” (8, 16, 32, or 64 bits)</a:t>
            </a:r>
          </a:p>
          <a:p>
            <a:pPr eaLnBrk="1" hangingPunct="1">
              <a:spcBef>
                <a:spcPct val="0"/>
              </a:spcBef>
            </a:pPr>
            <a:r>
              <a:rPr lang="en-US" altLang="en-US" sz="2800"/>
              <a:t>each word is stored in a </a:t>
            </a:r>
            <a:r>
              <a:rPr lang="en-US" altLang="en-US" sz="2800">
                <a:solidFill>
                  <a:srgbClr val="CC0000"/>
                </a:solidFill>
              </a:rPr>
              <a:t>cell</a:t>
            </a:r>
            <a:r>
              <a:rPr lang="en-US" altLang="en-US" sz="2800"/>
              <a:t>, which has a </a:t>
            </a:r>
            <a:r>
              <a:rPr lang="en-US" altLang="en-US" sz="2800">
                <a:solidFill>
                  <a:srgbClr val="CC0000"/>
                </a:solidFill>
              </a:rPr>
              <a:t>unique address</a:t>
            </a:r>
            <a:endParaRPr lang="en-US" altLang="en-US" sz="2800"/>
          </a:p>
          <a:p>
            <a:pPr eaLnBrk="1" hangingPunct="1">
              <a:spcBef>
                <a:spcPct val="0"/>
              </a:spcBef>
            </a:pPr>
            <a:r>
              <a:rPr lang="en-US" altLang="en-US" sz="2800"/>
              <a:t>the cells can be accessed in any order (thus, </a:t>
            </a:r>
            <a:r>
              <a:rPr lang="en-US" altLang="en-US" sz="2800">
                <a:solidFill>
                  <a:srgbClr val="CC0000"/>
                </a:solidFill>
              </a:rPr>
              <a:t>random-access memory</a:t>
            </a:r>
            <a:r>
              <a:rPr lang="en-US" altLang="en-US" sz="2800"/>
              <a:t> or “RAM”</a:t>
            </a:r>
          </a:p>
        </p:txBody>
      </p:sp>
      <p:sp>
        <p:nvSpPr>
          <p:cNvPr id="16388" name="Rectangle 4">
            <a:extLst>
              <a:ext uri="{FF2B5EF4-FFF2-40B4-BE49-F238E27FC236}">
                <a16:creationId xmlns:a16="http://schemas.microsoft.com/office/drawing/2014/main" id="{A5B0CC9C-0087-4086-8276-31901BA94D05}"/>
              </a:ext>
            </a:extLst>
          </p:cNvPr>
          <p:cNvSpPr>
            <a:spLocks noChangeArrowheads="1"/>
          </p:cNvSpPr>
          <p:nvPr/>
        </p:nvSpPr>
        <p:spPr bwMode="auto">
          <a:xfrm>
            <a:off x="533400" y="2362200"/>
            <a:ext cx="19050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chemeClr val="folHlink"/>
                </a:solidFill>
              </a:rPr>
              <a:t>Input/Output</a:t>
            </a:r>
          </a:p>
          <a:p>
            <a:pPr algn="ctr">
              <a:spcBef>
                <a:spcPct val="0"/>
              </a:spcBef>
              <a:buFontTx/>
              <a:buNone/>
            </a:pPr>
            <a:r>
              <a:rPr lang="en-US" altLang="en-US" sz="2400">
                <a:solidFill>
                  <a:schemeClr val="folHlink"/>
                </a:solidFill>
              </a:rPr>
              <a:t>Devices</a:t>
            </a:r>
          </a:p>
        </p:txBody>
      </p:sp>
      <p:sp>
        <p:nvSpPr>
          <p:cNvPr id="16389" name="Rectangle 5">
            <a:extLst>
              <a:ext uri="{FF2B5EF4-FFF2-40B4-BE49-F238E27FC236}">
                <a16:creationId xmlns:a16="http://schemas.microsoft.com/office/drawing/2014/main" id="{2F699957-BE7F-4E90-A0D4-F8C954DD8752}"/>
              </a:ext>
            </a:extLst>
          </p:cNvPr>
          <p:cNvSpPr>
            <a:spLocks noChangeArrowheads="1"/>
          </p:cNvSpPr>
          <p:nvPr/>
        </p:nvSpPr>
        <p:spPr bwMode="auto">
          <a:xfrm>
            <a:off x="3352800" y="2362200"/>
            <a:ext cx="19050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chemeClr val="folHlink"/>
                </a:solidFill>
              </a:rPr>
              <a:t>Central </a:t>
            </a:r>
          </a:p>
          <a:p>
            <a:pPr algn="ctr">
              <a:spcBef>
                <a:spcPct val="0"/>
              </a:spcBef>
              <a:buFontTx/>
              <a:buNone/>
            </a:pPr>
            <a:r>
              <a:rPr lang="en-US" altLang="en-US" sz="2400">
                <a:solidFill>
                  <a:schemeClr val="folHlink"/>
                </a:solidFill>
              </a:rPr>
              <a:t>Processing</a:t>
            </a:r>
          </a:p>
          <a:p>
            <a:pPr algn="ctr">
              <a:spcBef>
                <a:spcPct val="0"/>
              </a:spcBef>
              <a:buFontTx/>
              <a:buNone/>
            </a:pPr>
            <a:r>
              <a:rPr lang="en-US" altLang="en-US" sz="2400">
                <a:solidFill>
                  <a:schemeClr val="folHlink"/>
                </a:solidFill>
              </a:rPr>
              <a:t>Unit</a:t>
            </a:r>
          </a:p>
        </p:txBody>
      </p:sp>
      <p:sp>
        <p:nvSpPr>
          <p:cNvPr id="16390" name="Rectangle 6">
            <a:extLst>
              <a:ext uri="{FF2B5EF4-FFF2-40B4-BE49-F238E27FC236}">
                <a16:creationId xmlns:a16="http://schemas.microsoft.com/office/drawing/2014/main" id="{58E0C6C1-74EC-4A5D-94CF-0313743CE8B3}"/>
              </a:ext>
            </a:extLst>
          </p:cNvPr>
          <p:cNvSpPr>
            <a:spLocks noChangeArrowheads="1"/>
          </p:cNvSpPr>
          <p:nvPr/>
        </p:nvSpPr>
        <p:spPr bwMode="auto">
          <a:xfrm>
            <a:off x="6248400" y="2362200"/>
            <a:ext cx="1905000" cy="1143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Memory</a:t>
            </a:r>
          </a:p>
        </p:txBody>
      </p:sp>
      <p:sp>
        <p:nvSpPr>
          <p:cNvPr id="16391" name="Line 7">
            <a:extLst>
              <a:ext uri="{FF2B5EF4-FFF2-40B4-BE49-F238E27FC236}">
                <a16:creationId xmlns:a16="http://schemas.microsoft.com/office/drawing/2014/main" id="{C36CF9C0-BE4E-41AC-A3CA-C1DC6ECC177D}"/>
              </a:ext>
            </a:extLst>
          </p:cNvPr>
          <p:cNvSpPr>
            <a:spLocks noChangeShapeType="1"/>
          </p:cNvSpPr>
          <p:nvPr/>
        </p:nvSpPr>
        <p:spPr bwMode="auto">
          <a:xfrm>
            <a:off x="2438400" y="2743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2" name="Line 8">
            <a:extLst>
              <a:ext uri="{FF2B5EF4-FFF2-40B4-BE49-F238E27FC236}">
                <a16:creationId xmlns:a16="http://schemas.microsoft.com/office/drawing/2014/main" id="{1956CA9E-18E6-4CCA-9E65-5B0B8AAE886C}"/>
              </a:ext>
            </a:extLst>
          </p:cNvPr>
          <p:cNvSpPr>
            <a:spLocks noChangeShapeType="1"/>
          </p:cNvSpPr>
          <p:nvPr/>
        </p:nvSpPr>
        <p:spPr bwMode="auto">
          <a:xfrm>
            <a:off x="5334000" y="28194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3" name="Line 9">
            <a:extLst>
              <a:ext uri="{FF2B5EF4-FFF2-40B4-BE49-F238E27FC236}">
                <a16:creationId xmlns:a16="http://schemas.microsoft.com/office/drawing/2014/main" id="{A6D2C018-6D28-4FE7-97D3-A13E69CC487B}"/>
              </a:ext>
            </a:extLst>
          </p:cNvPr>
          <p:cNvSpPr>
            <a:spLocks noChangeShapeType="1"/>
          </p:cNvSpPr>
          <p:nvPr/>
        </p:nvSpPr>
        <p:spPr bwMode="auto">
          <a:xfrm flipH="1">
            <a:off x="2438400" y="3124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94" name="Line 10">
            <a:extLst>
              <a:ext uri="{FF2B5EF4-FFF2-40B4-BE49-F238E27FC236}">
                <a16:creationId xmlns:a16="http://schemas.microsoft.com/office/drawing/2014/main" id="{249518B7-669F-4289-BD57-6C2418A9D604}"/>
              </a:ext>
            </a:extLst>
          </p:cNvPr>
          <p:cNvSpPr>
            <a:spLocks noChangeShapeType="1"/>
          </p:cNvSpPr>
          <p:nvPr/>
        </p:nvSpPr>
        <p:spPr bwMode="auto">
          <a:xfrm flipH="1">
            <a:off x="5257800" y="32004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wipe(left)">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wipe(left)">
                                      <p:cBhvr>
                                        <p:cTn id="17" dur="500"/>
                                        <p:tgtEl>
                                          <p:spTgt spid="16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wipe(left)">
                                      <p:cBhvr>
                                        <p:cTn id="22"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A31E708-6682-4D35-8857-3BFA50CB0917}"/>
              </a:ext>
            </a:extLst>
          </p:cNvPr>
          <p:cNvSpPr>
            <a:spLocks noGrp="1" noChangeArrowheads="1"/>
          </p:cNvSpPr>
          <p:nvPr>
            <p:ph type="title"/>
          </p:nvPr>
        </p:nvSpPr>
        <p:spPr>
          <a:xfrm>
            <a:off x="990600" y="304800"/>
            <a:ext cx="7772400" cy="1143000"/>
          </a:xfrm>
        </p:spPr>
        <p:txBody>
          <a:bodyPr/>
          <a:lstStyle/>
          <a:p>
            <a:pPr eaLnBrk="1" hangingPunct="1"/>
            <a:r>
              <a:rPr lang="en-US" altLang="en-US" sz="3600" i="1">
                <a:solidFill>
                  <a:schemeClr val="tx1"/>
                </a:solidFill>
              </a:rPr>
              <a:t>"Bits, Bytes, Kilo-, Mega-, Giga-, …"</a:t>
            </a:r>
            <a:endParaRPr lang="en-US" altLang="en-US" sz="3600">
              <a:solidFill>
                <a:schemeClr val="tx1"/>
              </a:solidFill>
            </a:endParaRPr>
          </a:p>
        </p:txBody>
      </p:sp>
      <p:sp>
        <p:nvSpPr>
          <p:cNvPr id="17411" name="Rectangle 3">
            <a:extLst>
              <a:ext uri="{FF2B5EF4-FFF2-40B4-BE49-F238E27FC236}">
                <a16:creationId xmlns:a16="http://schemas.microsoft.com/office/drawing/2014/main" id="{9B43F7BF-423D-42D2-B0C7-7C298348CAC6}"/>
              </a:ext>
            </a:extLst>
          </p:cNvPr>
          <p:cNvSpPr>
            <a:spLocks noGrp="1" noChangeArrowheads="1"/>
          </p:cNvSpPr>
          <p:nvPr>
            <p:ph type="body" idx="1"/>
          </p:nvPr>
        </p:nvSpPr>
        <p:spPr>
          <a:xfrm>
            <a:off x="1905000" y="1752600"/>
            <a:ext cx="7010400" cy="4724400"/>
          </a:xfrm>
        </p:spPr>
        <p:txBody>
          <a:bodyPr/>
          <a:lstStyle/>
          <a:p>
            <a:pPr eaLnBrk="1" hangingPunct="1"/>
            <a:r>
              <a:rPr lang="en-US" altLang="en-US"/>
              <a:t>A </a:t>
            </a:r>
            <a:r>
              <a:rPr lang="en-US" altLang="en-US" b="1">
                <a:solidFill>
                  <a:srgbClr val="0033CC"/>
                </a:solidFill>
              </a:rPr>
              <a:t>bit</a:t>
            </a:r>
            <a:r>
              <a:rPr lang="en-US" altLang="en-US"/>
              <a:t>: 0 or 1</a:t>
            </a:r>
          </a:p>
          <a:p>
            <a:pPr eaLnBrk="1" hangingPunct="1"/>
            <a:r>
              <a:rPr lang="en-US" altLang="en-US"/>
              <a:t>A </a:t>
            </a:r>
            <a:r>
              <a:rPr lang="en-US" altLang="en-US" b="1">
                <a:solidFill>
                  <a:srgbClr val="0033CC"/>
                </a:solidFill>
              </a:rPr>
              <a:t>word</a:t>
            </a:r>
            <a:r>
              <a:rPr lang="en-US" altLang="en-US"/>
              <a:t>: chunk of bits </a:t>
            </a:r>
            <a:r>
              <a:rPr lang="en-US" altLang="en-US" sz="2400"/>
              <a:t>(8, 16, 32 or 64 bits)</a:t>
            </a:r>
            <a:endParaRPr lang="en-US" altLang="en-US" sz="2800"/>
          </a:p>
          <a:p>
            <a:pPr eaLnBrk="1" hangingPunct="1"/>
            <a:r>
              <a:rPr lang="en-US" altLang="en-US"/>
              <a:t>a </a:t>
            </a:r>
            <a:r>
              <a:rPr lang="en-US" altLang="en-US" b="1">
                <a:solidFill>
                  <a:srgbClr val="0033CC"/>
                </a:solidFill>
              </a:rPr>
              <a:t>byte</a:t>
            </a:r>
            <a:r>
              <a:rPr lang="en-US" altLang="en-US"/>
              <a:t> = 8 bits</a:t>
            </a:r>
          </a:p>
          <a:p>
            <a:pPr eaLnBrk="1" hangingPunct="1"/>
            <a:r>
              <a:rPr lang="en-US" altLang="en-US"/>
              <a:t>a kilobyte = 2</a:t>
            </a:r>
            <a:r>
              <a:rPr lang="en-US" altLang="en-US" baseline="30000"/>
              <a:t>10</a:t>
            </a:r>
            <a:r>
              <a:rPr lang="en-US" altLang="en-US"/>
              <a:t> bytes = 1024 bytes </a:t>
            </a:r>
          </a:p>
          <a:p>
            <a:pPr eaLnBrk="1" hangingPunct="1"/>
            <a:r>
              <a:rPr lang="en-US" altLang="en-US"/>
              <a:t>a megabyte = 1024 KB = 2</a:t>
            </a:r>
            <a:r>
              <a:rPr lang="en-US" altLang="en-US" baseline="30000"/>
              <a:t>20</a:t>
            </a:r>
            <a:r>
              <a:rPr lang="en-US" altLang="en-US"/>
              <a:t> bytes     		= 1,048,576 bytes</a:t>
            </a:r>
          </a:p>
          <a:p>
            <a:pPr eaLnBrk="1" hangingPunct="1"/>
            <a:r>
              <a:rPr lang="en-US" altLang="en-US"/>
              <a:t>a gigabyte = 1024 MB = 2</a:t>
            </a:r>
            <a:r>
              <a:rPr lang="en-US" altLang="en-US" baseline="30000"/>
              <a:t>30</a:t>
            </a:r>
            <a:r>
              <a:rPr lang="en-US" altLang="en-US"/>
              <a:t> bytes</a:t>
            </a:r>
          </a:p>
          <a:p>
            <a:pPr eaLnBrk="1" hangingPunct="1"/>
            <a:r>
              <a:rPr lang="en-US" altLang="en-US"/>
              <a:t>a terabyte = 1024 GB = 2</a:t>
            </a:r>
            <a:r>
              <a:rPr lang="en-US" altLang="en-US" baseline="30000"/>
              <a:t>40</a:t>
            </a:r>
            <a:r>
              <a:rPr lang="en-US" altLang="en-US"/>
              <a:t> bytes</a:t>
            </a:r>
          </a:p>
        </p:txBody>
      </p:sp>
      <p:graphicFrame>
        <p:nvGraphicFramePr>
          <p:cNvPr id="17412" name="Object 4">
            <a:extLst>
              <a:ext uri="{FF2B5EF4-FFF2-40B4-BE49-F238E27FC236}">
                <a16:creationId xmlns:a16="http://schemas.microsoft.com/office/drawing/2014/main" id="{30601315-7C8C-4167-B91C-9F43AF8264E3}"/>
              </a:ext>
            </a:extLst>
          </p:cNvPr>
          <p:cNvGraphicFramePr>
            <a:graphicFrameLocks noChangeAspect="1"/>
          </p:cNvGraphicFramePr>
          <p:nvPr/>
        </p:nvGraphicFramePr>
        <p:xfrm>
          <a:off x="152400" y="381000"/>
          <a:ext cx="1317625" cy="2835275"/>
        </p:xfrm>
        <a:graphic>
          <a:graphicData uri="http://schemas.openxmlformats.org/presentationml/2006/ole">
            <mc:AlternateContent xmlns:mc="http://schemas.openxmlformats.org/markup-compatibility/2006">
              <mc:Choice xmlns:v="urn:schemas-microsoft-com:vml" Requires="v">
                <p:oleObj name="Clip" r:id="rId2" imgW="1857375" imgH="3995738" progId="MS_ClipArt_Gallery.2">
                  <p:embed/>
                </p:oleObj>
              </mc:Choice>
              <mc:Fallback>
                <p:oleObj name="Clip" r:id="rId2" imgW="1857375" imgH="3995738" progId="MS_ClipArt_Gallery.2">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1000"/>
                        <a:ext cx="1317625" cy="283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left)">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wipe(left)">
                                      <p:cBhvr>
                                        <p:cTn id="17" dur="5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wipe(left)">
                                      <p:cBhvr>
                                        <p:cTn id="22" dur="500"/>
                                        <p:tgtEl>
                                          <p:spTgt spid="17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wipe(left)">
                                      <p:cBhvr>
                                        <p:cTn id="27" dur="500"/>
                                        <p:tgtEl>
                                          <p:spTgt spid="174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411">
                                            <p:txEl>
                                              <p:pRg st="5" end="5"/>
                                            </p:txEl>
                                          </p:spTgt>
                                        </p:tgtEl>
                                        <p:attrNameLst>
                                          <p:attrName>style.visibility</p:attrName>
                                        </p:attrNameLst>
                                      </p:cBhvr>
                                      <p:to>
                                        <p:strVal val="visible"/>
                                      </p:to>
                                    </p:set>
                                    <p:animEffect transition="in" filter="wipe(left)">
                                      <p:cBhvr>
                                        <p:cTn id="32" dur="500"/>
                                        <p:tgtEl>
                                          <p:spTgt spid="174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411">
                                            <p:txEl>
                                              <p:pRg st="6" end="6"/>
                                            </p:txEl>
                                          </p:spTgt>
                                        </p:tgtEl>
                                        <p:attrNameLst>
                                          <p:attrName>style.visibility</p:attrName>
                                        </p:attrNameLst>
                                      </p:cBhvr>
                                      <p:to>
                                        <p:strVal val="visible"/>
                                      </p:to>
                                    </p:set>
                                    <p:animEffect transition="in" filter="wipe(left)">
                                      <p:cBhvr>
                                        <p:cTn id="37" dur="5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907F2D93-CB90-4A32-A5F8-D2475372CCAD}"/>
              </a:ext>
            </a:extLst>
          </p:cNvPr>
          <p:cNvSpPr>
            <a:spLocks noGrp="1" noChangeArrowheads="1"/>
          </p:cNvSpPr>
          <p:nvPr>
            <p:ph type="title"/>
          </p:nvPr>
        </p:nvSpPr>
        <p:spPr/>
        <p:txBody>
          <a:bodyPr/>
          <a:lstStyle/>
          <a:p>
            <a:pPr eaLnBrk="1" hangingPunct="1"/>
            <a:r>
              <a:rPr lang="en-AU" altLang="en-US"/>
              <a:t>Topics</a:t>
            </a:r>
          </a:p>
        </p:txBody>
      </p:sp>
      <p:sp>
        <p:nvSpPr>
          <p:cNvPr id="5123" name="Rectangle 3">
            <a:extLst>
              <a:ext uri="{FF2B5EF4-FFF2-40B4-BE49-F238E27FC236}">
                <a16:creationId xmlns:a16="http://schemas.microsoft.com/office/drawing/2014/main" id="{A6B5A645-77DE-4521-8C25-E563E7C02114}"/>
              </a:ext>
            </a:extLst>
          </p:cNvPr>
          <p:cNvSpPr>
            <a:spLocks noGrp="1" noChangeArrowheads="1"/>
          </p:cNvSpPr>
          <p:nvPr>
            <p:ph type="body" idx="1"/>
          </p:nvPr>
        </p:nvSpPr>
        <p:spPr>
          <a:xfrm>
            <a:off x="685800" y="2362200"/>
            <a:ext cx="7772400" cy="2057400"/>
          </a:xfrm>
        </p:spPr>
        <p:txBody>
          <a:bodyPr/>
          <a:lstStyle/>
          <a:p>
            <a:pPr eaLnBrk="1" hangingPunct="1"/>
            <a:r>
              <a:rPr lang="en-AU" altLang="en-US"/>
              <a:t>Solving problems</a:t>
            </a:r>
          </a:p>
          <a:p>
            <a:pPr eaLnBrk="1" hangingPunct="1"/>
            <a:r>
              <a:rPr lang="en-AU" altLang="en-US"/>
              <a:t>Algorithms</a:t>
            </a:r>
          </a:p>
          <a:p>
            <a:pPr eaLnBrk="1" hangingPunct="1"/>
            <a:r>
              <a:rPr lang="en-AU" altLang="en-US"/>
              <a:t>Values and </a:t>
            </a:r>
            <a:r>
              <a:rPr lang="en-US" altLang="en-US"/>
              <a:t>variables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3D8DD310-A918-42BF-BE61-696310969F65}"/>
              </a:ext>
            </a:extLst>
          </p:cNvPr>
          <p:cNvSpPr>
            <a:spLocks noGrp="1" noChangeArrowheads="1"/>
          </p:cNvSpPr>
          <p:nvPr>
            <p:ph type="title"/>
          </p:nvPr>
        </p:nvSpPr>
        <p:spPr>
          <a:xfrm>
            <a:off x="647700" y="762000"/>
            <a:ext cx="7848600" cy="1295400"/>
          </a:xfrm>
        </p:spPr>
        <p:txBody>
          <a:bodyPr/>
          <a:lstStyle/>
          <a:p>
            <a:pPr eaLnBrk="1" hangingPunct="1"/>
            <a:r>
              <a:rPr lang="en-AU" altLang="en-US" sz="4800"/>
              <a:t>How do we solve problems?</a:t>
            </a:r>
            <a:br>
              <a:rPr lang="en-AU" altLang="en-US" sz="4800"/>
            </a:br>
            <a:endParaRPr lang="en-AU" altLang="en-US" sz="4800"/>
          </a:p>
        </p:txBody>
      </p:sp>
      <p:sp>
        <p:nvSpPr>
          <p:cNvPr id="6147" name="Rectangle 3">
            <a:extLst>
              <a:ext uri="{FF2B5EF4-FFF2-40B4-BE49-F238E27FC236}">
                <a16:creationId xmlns:a16="http://schemas.microsoft.com/office/drawing/2014/main" id="{F2D7A2BD-8250-4596-A5D3-C579F7D348C3}"/>
              </a:ext>
            </a:extLst>
          </p:cNvPr>
          <p:cNvSpPr>
            <a:spLocks noGrp="1" noChangeArrowheads="1"/>
          </p:cNvSpPr>
          <p:nvPr>
            <p:ph type="body" idx="1"/>
          </p:nvPr>
        </p:nvSpPr>
        <p:spPr/>
        <p:txBody>
          <a:bodyPr/>
          <a:lstStyle/>
          <a:p>
            <a:pPr eaLnBrk="1" hangingPunct="1"/>
            <a:r>
              <a:rPr lang="en-AU" altLang="en-US"/>
              <a:t>We "just do"</a:t>
            </a:r>
          </a:p>
          <a:p>
            <a:pPr eaLnBrk="1" hangingPunct="1"/>
            <a:r>
              <a:rPr lang="en-AU" altLang="en-US"/>
              <a:t>Guesswork-and-luck</a:t>
            </a:r>
          </a:p>
          <a:p>
            <a:pPr eaLnBrk="1" hangingPunct="1"/>
            <a:r>
              <a:rPr lang="en-AU" altLang="en-US"/>
              <a:t>Trial-and-error</a:t>
            </a:r>
          </a:p>
          <a:p>
            <a:pPr eaLnBrk="1" hangingPunct="1"/>
            <a:r>
              <a:rPr lang="en-AU" altLang="en-US"/>
              <a:t>Experience (possibly someone else's)</a:t>
            </a:r>
          </a:p>
          <a:p>
            <a:pPr eaLnBrk="1" hangingPunct="1"/>
            <a:r>
              <a:rPr lang="en-AU" altLang="en-US"/>
              <a:t>"Scientifically"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1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2">
            <a:extLst>
              <a:ext uri="{FF2B5EF4-FFF2-40B4-BE49-F238E27FC236}">
                <a16:creationId xmlns:a16="http://schemas.microsoft.com/office/drawing/2014/main" id="{E0B1FC2C-613A-4B6D-8C52-467C9ED9B0B4}"/>
              </a:ext>
            </a:extLst>
          </p:cNvPr>
          <p:cNvSpPr txBox="1">
            <a:spLocks noChangeArrowheads="1"/>
          </p:cNvSpPr>
          <p:nvPr/>
        </p:nvSpPr>
        <p:spPr bwMode="auto">
          <a:xfrm>
            <a:off x="6400800" y="4267200"/>
            <a:ext cx="2743200"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1400">
                <a:solidFill>
                  <a:srgbClr val="000099"/>
                </a:solidFill>
                <a:latin typeface="Courier New" panose="02070309020205020404" pitchFamily="49" charset="0"/>
              </a:rPr>
              <a:t>sterilize(saw,alcoh</a:t>
            </a:r>
            <a:r>
              <a:rPr lang="en-US" altLang="en-US" sz="1400">
                <a:solidFill>
                  <a:srgbClr val="000099"/>
                </a:solidFill>
                <a:latin typeface="Courier New" panose="02070309020205020404" pitchFamily="49" charset="0"/>
              </a:rPr>
              <a:t>ol</a:t>
            </a:r>
            <a:r>
              <a:rPr lang="en-AU" altLang="en-US" sz="1400">
                <a:solidFill>
                  <a:srgbClr val="000099"/>
                </a:solidFill>
                <a:latin typeface="Courier New" panose="02070309020205020404" pitchFamily="49" charset="0"/>
              </a:rPr>
              <a:t>);</a:t>
            </a:r>
          </a:p>
          <a:p>
            <a:pPr>
              <a:spcBef>
                <a:spcPct val="0"/>
              </a:spcBef>
              <a:buFontTx/>
              <a:buNone/>
            </a:pPr>
            <a:r>
              <a:rPr lang="en-AU" altLang="en-US" sz="1400">
                <a:solidFill>
                  <a:srgbClr val="000099"/>
                </a:solidFill>
                <a:latin typeface="Courier New" panose="02070309020205020404" pitchFamily="49" charset="0"/>
              </a:rPr>
              <a:t>raise_hammer();</a:t>
            </a:r>
          </a:p>
          <a:p>
            <a:pPr>
              <a:spcBef>
                <a:spcPct val="0"/>
              </a:spcBef>
              <a:buFontTx/>
              <a:buNone/>
            </a:pPr>
            <a:r>
              <a:rPr lang="en-AU" altLang="en-US" sz="1400">
                <a:solidFill>
                  <a:srgbClr val="000099"/>
                </a:solidFill>
                <a:latin typeface="Courier New" panose="02070309020205020404" pitchFamily="49" charset="0"/>
              </a:rPr>
              <a:t>lower hammer(fast);</a:t>
            </a:r>
          </a:p>
          <a:p>
            <a:pPr>
              <a:spcBef>
                <a:spcPct val="0"/>
              </a:spcBef>
              <a:buFontTx/>
              <a:buNone/>
            </a:pPr>
            <a:r>
              <a:rPr lang="en-AU" altLang="en-US" sz="1400">
                <a:solidFill>
                  <a:srgbClr val="000099"/>
                </a:solidFill>
                <a:latin typeface="Courier New" panose="02070309020205020404" pitchFamily="49" charset="0"/>
              </a:rPr>
              <a:t>start(saw);</a:t>
            </a:r>
          </a:p>
          <a:p>
            <a:pPr>
              <a:spcBef>
                <a:spcPct val="0"/>
              </a:spcBef>
              <a:buFontTx/>
              <a:buNone/>
            </a:pPr>
            <a:r>
              <a:rPr lang="en-AU" altLang="en-US" sz="1400" i="1">
                <a:solidFill>
                  <a:srgbClr val="000099"/>
                </a:solidFill>
                <a:latin typeface="Courier New" panose="02070309020205020404" pitchFamily="49" charset="0"/>
              </a:rPr>
              <a:t>/* etc. etc. */</a:t>
            </a:r>
            <a:endParaRPr lang="en-AU" altLang="en-US" sz="1400" b="0">
              <a:solidFill>
                <a:srgbClr val="000099"/>
              </a:solidFill>
              <a:latin typeface="Courier New" panose="02070309020205020404" pitchFamily="49" charset="0"/>
            </a:endParaRPr>
          </a:p>
        </p:txBody>
      </p:sp>
      <p:sp>
        <p:nvSpPr>
          <p:cNvPr id="9220" name="Rectangle 3">
            <a:extLst>
              <a:ext uri="{FF2B5EF4-FFF2-40B4-BE49-F238E27FC236}">
                <a16:creationId xmlns:a16="http://schemas.microsoft.com/office/drawing/2014/main" id="{7F218137-C026-4A47-A59E-3FB248E12D51}"/>
              </a:ext>
            </a:extLst>
          </p:cNvPr>
          <p:cNvSpPr>
            <a:spLocks noGrp="1" noChangeArrowheads="1"/>
          </p:cNvSpPr>
          <p:nvPr>
            <p:ph type="title"/>
          </p:nvPr>
        </p:nvSpPr>
        <p:spPr>
          <a:xfrm>
            <a:off x="685800" y="228600"/>
            <a:ext cx="7772400" cy="1143000"/>
          </a:xfrm>
        </p:spPr>
        <p:txBody>
          <a:bodyPr/>
          <a:lstStyle/>
          <a:p>
            <a:pPr eaLnBrk="1" hangingPunct="1"/>
            <a:r>
              <a:rPr lang="en-AU" altLang="en-US"/>
              <a:t>The Problem-solving </a:t>
            </a:r>
            <a:r>
              <a:rPr lang="en-AU" altLang="en-US" u="sng">
                <a:solidFill>
                  <a:srgbClr val="CC0000"/>
                </a:solidFill>
              </a:rPr>
              <a:t>Process</a:t>
            </a:r>
            <a:endParaRPr lang="en-AU" altLang="en-US"/>
          </a:p>
        </p:txBody>
      </p:sp>
      <p:cxnSp>
        <p:nvCxnSpPr>
          <p:cNvPr id="9221" name="AutoShape 4">
            <a:extLst>
              <a:ext uri="{FF2B5EF4-FFF2-40B4-BE49-F238E27FC236}">
                <a16:creationId xmlns:a16="http://schemas.microsoft.com/office/drawing/2014/main" id="{66E3FB86-FA2A-41B1-B951-04A8EF902786}"/>
              </a:ext>
            </a:extLst>
          </p:cNvPr>
          <p:cNvCxnSpPr>
            <a:cxnSpLocks noChangeShapeType="1"/>
            <a:stCxn id="9229" idx="2"/>
            <a:endCxn id="9230" idx="0"/>
          </p:cNvCxnSpPr>
          <p:nvPr/>
        </p:nvCxnSpPr>
        <p:spPr bwMode="auto">
          <a:xfrm>
            <a:off x="3352800" y="4124325"/>
            <a:ext cx="533400" cy="4381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2" name="AutoShape 5">
            <a:extLst>
              <a:ext uri="{FF2B5EF4-FFF2-40B4-BE49-F238E27FC236}">
                <a16:creationId xmlns:a16="http://schemas.microsoft.com/office/drawing/2014/main" id="{7381D10C-860C-4432-AA21-9A7D0B18C340}"/>
              </a:ext>
            </a:extLst>
          </p:cNvPr>
          <p:cNvCxnSpPr>
            <a:cxnSpLocks noChangeShapeType="1"/>
            <a:stCxn id="9230" idx="2"/>
            <a:endCxn id="9227" idx="0"/>
          </p:cNvCxnSpPr>
          <p:nvPr/>
        </p:nvCxnSpPr>
        <p:spPr bwMode="auto">
          <a:xfrm>
            <a:off x="3886200" y="5191125"/>
            <a:ext cx="628650" cy="4381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23" name="Oval 6">
            <a:extLst>
              <a:ext uri="{FF2B5EF4-FFF2-40B4-BE49-F238E27FC236}">
                <a16:creationId xmlns:a16="http://schemas.microsoft.com/office/drawing/2014/main" id="{7B5F3699-07B7-493C-9D07-21EC753E761C}"/>
              </a:ext>
            </a:extLst>
          </p:cNvPr>
          <p:cNvSpPr>
            <a:spLocks noChangeArrowheads="1"/>
          </p:cNvSpPr>
          <p:nvPr/>
        </p:nvSpPr>
        <p:spPr bwMode="auto">
          <a:xfrm>
            <a:off x="1447800" y="1828800"/>
            <a:ext cx="19050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cxnSp>
        <p:nvCxnSpPr>
          <p:cNvPr id="9224" name="AutoShape 7">
            <a:extLst>
              <a:ext uri="{FF2B5EF4-FFF2-40B4-BE49-F238E27FC236}">
                <a16:creationId xmlns:a16="http://schemas.microsoft.com/office/drawing/2014/main" id="{BB83741B-96E0-4462-BBA1-07410FA00CC3}"/>
              </a:ext>
            </a:extLst>
          </p:cNvPr>
          <p:cNvCxnSpPr>
            <a:cxnSpLocks noChangeShapeType="1"/>
            <a:stCxn id="9223" idx="4"/>
            <a:endCxn id="9228" idx="0"/>
          </p:cNvCxnSpPr>
          <p:nvPr/>
        </p:nvCxnSpPr>
        <p:spPr bwMode="auto">
          <a:xfrm>
            <a:off x="2400300" y="2362200"/>
            <a:ext cx="457200" cy="66675"/>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5" name="AutoShape 8">
            <a:extLst>
              <a:ext uri="{FF2B5EF4-FFF2-40B4-BE49-F238E27FC236}">
                <a16:creationId xmlns:a16="http://schemas.microsoft.com/office/drawing/2014/main" id="{70744343-59D6-4EF8-A61D-0FC5C4AEF2BD}"/>
              </a:ext>
            </a:extLst>
          </p:cNvPr>
          <p:cNvCxnSpPr>
            <a:cxnSpLocks noChangeShapeType="1"/>
            <a:stCxn id="9230" idx="1"/>
            <a:endCxn id="9229" idx="1"/>
          </p:cNvCxnSpPr>
          <p:nvPr/>
        </p:nvCxnSpPr>
        <p:spPr bwMode="auto">
          <a:xfrm rot="10800000">
            <a:off x="2505075" y="3810000"/>
            <a:ext cx="533400" cy="1066800"/>
          </a:xfrm>
          <a:prstGeom prst="curvedConnector3">
            <a:avLst>
              <a:gd name="adj1" fmla="val 14106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9226" name="Picture 9">
            <a:extLst>
              <a:ext uri="{FF2B5EF4-FFF2-40B4-BE49-F238E27FC236}">
                <a16:creationId xmlns:a16="http://schemas.microsoft.com/office/drawing/2014/main" id="{D385B8C8-C6DE-4E45-B763-376169069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295400"/>
            <a:ext cx="4876800" cy="144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7" name="AutoShape 10">
            <a:extLst>
              <a:ext uri="{FF2B5EF4-FFF2-40B4-BE49-F238E27FC236}">
                <a16:creationId xmlns:a16="http://schemas.microsoft.com/office/drawing/2014/main" id="{2BD6C184-4175-46F6-8CD1-5E8C72E262CB}"/>
              </a:ext>
            </a:extLst>
          </p:cNvPr>
          <p:cNvSpPr>
            <a:spLocks noChangeArrowheads="1"/>
          </p:cNvSpPr>
          <p:nvPr/>
        </p:nvSpPr>
        <p:spPr bwMode="auto">
          <a:xfrm>
            <a:off x="3581400" y="5638800"/>
            <a:ext cx="1676400" cy="762000"/>
          </a:xfrm>
          <a:prstGeom prst="cube">
            <a:avLst>
              <a:gd name="adj" fmla="val 25000"/>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sp>
        <p:nvSpPr>
          <p:cNvPr id="9228" name="Oval 11">
            <a:extLst>
              <a:ext uri="{FF2B5EF4-FFF2-40B4-BE49-F238E27FC236}">
                <a16:creationId xmlns:a16="http://schemas.microsoft.com/office/drawing/2014/main" id="{8E263AC8-6514-426E-B721-B890A324AE15}"/>
              </a:ext>
            </a:extLst>
          </p:cNvPr>
          <p:cNvSpPr>
            <a:spLocks noChangeArrowheads="1"/>
          </p:cNvSpPr>
          <p:nvPr/>
        </p:nvSpPr>
        <p:spPr bwMode="auto">
          <a:xfrm>
            <a:off x="1981200" y="2438400"/>
            <a:ext cx="1752600" cy="609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sp>
        <p:nvSpPr>
          <p:cNvPr id="9229" name="AutoShape 12">
            <a:extLst>
              <a:ext uri="{FF2B5EF4-FFF2-40B4-BE49-F238E27FC236}">
                <a16:creationId xmlns:a16="http://schemas.microsoft.com/office/drawing/2014/main" id="{3643D7D7-7DCA-4D3F-A95A-7CC4B5A206B1}"/>
              </a:ext>
            </a:extLst>
          </p:cNvPr>
          <p:cNvSpPr>
            <a:spLocks noChangeArrowheads="1"/>
          </p:cNvSpPr>
          <p:nvPr/>
        </p:nvSpPr>
        <p:spPr bwMode="auto">
          <a:xfrm>
            <a:off x="2514600" y="3505200"/>
            <a:ext cx="1676400" cy="609600"/>
          </a:xfrm>
          <a:prstGeom prst="roundRect">
            <a:avLst>
              <a:gd name="adj" fmla="val 16667"/>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sp>
        <p:nvSpPr>
          <p:cNvPr id="9230" name="Rectangle 13">
            <a:extLst>
              <a:ext uri="{FF2B5EF4-FFF2-40B4-BE49-F238E27FC236}">
                <a16:creationId xmlns:a16="http://schemas.microsoft.com/office/drawing/2014/main" id="{B8C54B40-23C8-43F7-8B20-6480B2F37054}"/>
              </a:ext>
            </a:extLst>
          </p:cNvPr>
          <p:cNvSpPr>
            <a:spLocks noChangeArrowheads="1"/>
          </p:cNvSpPr>
          <p:nvPr/>
        </p:nvSpPr>
        <p:spPr bwMode="auto">
          <a:xfrm>
            <a:off x="3048000" y="4572000"/>
            <a:ext cx="1676400" cy="6096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sp>
        <p:nvSpPr>
          <p:cNvPr id="9231" name="Text Box 14">
            <a:extLst>
              <a:ext uri="{FF2B5EF4-FFF2-40B4-BE49-F238E27FC236}">
                <a16:creationId xmlns:a16="http://schemas.microsoft.com/office/drawing/2014/main" id="{3A28B760-B289-4DCC-AE9F-5D7CA697E9EC}"/>
              </a:ext>
            </a:extLst>
          </p:cNvPr>
          <p:cNvSpPr txBox="1">
            <a:spLocks noChangeArrowheads="1"/>
          </p:cNvSpPr>
          <p:nvPr/>
        </p:nvSpPr>
        <p:spPr bwMode="auto">
          <a:xfrm>
            <a:off x="1981200" y="2438400"/>
            <a:ext cx="1752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1800"/>
              <a:t>Problem specification</a:t>
            </a:r>
          </a:p>
        </p:txBody>
      </p:sp>
      <p:sp>
        <p:nvSpPr>
          <p:cNvPr id="9232" name="Text Box 15">
            <a:extLst>
              <a:ext uri="{FF2B5EF4-FFF2-40B4-BE49-F238E27FC236}">
                <a16:creationId xmlns:a16="http://schemas.microsoft.com/office/drawing/2014/main" id="{34C3DDA3-9F40-4062-8953-0A5793E73E87}"/>
              </a:ext>
            </a:extLst>
          </p:cNvPr>
          <p:cNvSpPr txBox="1">
            <a:spLocks noChangeArrowheads="1"/>
          </p:cNvSpPr>
          <p:nvPr/>
        </p:nvSpPr>
        <p:spPr bwMode="auto">
          <a:xfrm>
            <a:off x="2438400" y="3657600"/>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000">
                <a:solidFill>
                  <a:srgbClr val="000099"/>
                </a:solidFill>
              </a:rPr>
              <a:t>Algorithm</a:t>
            </a:r>
          </a:p>
        </p:txBody>
      </p:sp>
      <p:sp>
        <p:nvSpPr>
          <p:cNvPr id="9233" name="Text Box 16">
            <a:extLst>
              <a:ext uri="{FF2B5EF4-FFF2-40B4-BE49-F238E27FC236}">
                <a16:creationId xmlns:a16="http://schemas.microsoft.com/office/drawing/2014/main" id="{1A167E6F-0579-425F-BA12-37387AAEF11C}"/>
              </a:ext>
            </a:extLst>
          </p:cNvPr>
          <p:cNvSpPr txBox="1">
            <a:spLocks noChangeArrowheads="1"/>
          </p:cNvSpPr>
          <p:nvPr/>
        </p:nvSpPr>
        <p:spPr bwMode="auto">
          <a:xfrm>
            <a:off x="3124200" y="47244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000"/>
              <a:t>Program</a:t>
            </a:r>
            <a:endParaRPr lang="en-AU" altLang="en-US" sz="2000" b="0"/>
          </a:p>
        </p:txBody>
      </p:sp>
      <p:sp>
        <p:nvSpPr>
          <p:cNvPr id="9234" name="Text Box 17">
            <a:extLst>
              <a:ext uri="{FF2B5EF4-FFF2-40B4-BE49-F238E27FC236}">
                <a16:creationId xmlns:a16="http://schemas.microsoft.com/office/drawing/2014/main" id="{6DAE2454-35BE-43A7-808C-6A5B46590842}"/>
              </a:ext>
            </a:extLst>
          </p:cNvPr>
          <p:cNvSpPr txBox="1">
            <a:spLocks noChangeArrowheads="1"/>
          </p:cNvSpPr>
          <p:nvPr/>
        </p:nvSpPr>
        <p:spPr bwMode="auto">
          <a:xfrm>
            <a:off x="3352800" y="5791200"/>
            <a:ext cx="1981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1800"/>
              <a:t>Executable (solution)</a:t>
            </a:r>
          </a:p>
        </p:txBody>
      </p:sp>
      <p:cxnSp>
        <p:nvCxnSpPr>
          <p:cNvPr id="9235" name="AutoShape 18">
            <a:extLst>
              <a:ext uri="{FF2B5EF4-FFF2-40B4-BE49-F238E27FC236}">
                <a16:creationId xmlns:a16="http://schemas.microsoft.com/office/drawing/2014/main" id="{B28E108B-2BB5-45BB-BC6F-0A9CE03DCE78}"/>
              </a:ext>
            </a:extLst>
          </p:cNvPr>
          <p:cNvCxnSpPr>
            <a:cxnSpLocks noChangeShapeType="1"/>
            <a:stCxn id="9228" idx="4"/>
            <a:endCxn id="9229" idx="0"/>
          </p:cNvCxnSpPr>
          <p:nvPr/>
        </p:nvCxnSpPr>
        <p:spPr bwMode="auto">
          <a:xfrm>
            <a:off x="2857500" y="3057525"/>
            <a:ext cx="495300" cy="4381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6" name="AutoShape 19">
            <a:extLst>
              <a:ext uri="{FF2B5EF4-FFF2-40B4-BE49-F238E27FC236}">
                <a16:creationId xmlns:a16="http://schemas.microsoft.com/office/drawing/2014/main" id="{A9D1150A-B54C-4633-99BD-F44D97FCBBF9}"/>
              </a:ext>
            </a:extLst>
          </p:cNvPr>
          <p:cNvCxnSpPr>
            <a:cxnSpLocks noChangeShapeType="1"/>
            <a:stCxn id="9229" idx="3"/>
            <a:endCxn id="9228" idx="6"/>
          </p:cNvCxnSpPr>
          <p:nvPr/>
        </p:nvCxnSpPr>
        <p:spPr bwMode="auto">
          <a:xfrm flipH="1" flipV="1">
            <a:off x="3743325" y="2743200"/>
            <a:ext cx="457200" cy="1066800"/>
          </a:xfrm>
          <a:prstGeom prst="curvedConnector3">
            <a:avLst>
              <a:gd name="adj1" fmla="val -4791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7" name="AutoShape 20">
            <a:extLst>
              <a:ext uri="{FF2B5EF4-FFF2-40B4-BE49-F238E27FC236}">
                <a16:creationId xmlns:a16="http://schemas.microsoft.com/office/drawing/2014/main" id="{553D65A9-9AE7-4639-88F4-0447EB9EF271}"/>
              </a:ext>
            </a:extLst>
          </p:cNvPr>
          <p:cNvCxnSpPr>
            <a:cxnSpLocks noChangeShapeType="1"/>
            <a:stCxn id="9227" idx="5"/>
            <a:endCxn id="9229" idx="3"/>
          </p:cNvCxnSpPr>
          <p:nvPr/>
        </p:nvCxnSpPr>
        <p:spPr bwMode="auto">
          <a:xfrm flipH="1" flipV="1">
            <a:off x="4200525" y="3810000"/>
            <a:ext cx="1066800" cy="2114550"/>
          </a:xfrm>
          <a:prstGeom prst="curvedConnector3">
            <a:avLst>
              <a:gd name="adj1" fmla="val -4270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8" name="AutoShape 21">
            <a:extLst>
              <a:ext uri="{FF2B5EF4-FFF2-40B4-BE49-F238E27FC236}">
                <a16:creationId xmlns:a16="http://schemas.microsoft.com/office/drawing/2014/main" id="{1FDF0E0C-5318-465F-9A74-0343B64F821C}"/>
              </a:ext>
            </a:extLst>
          </p:cNvPr>
          <p:cNvCxnSpPr>
            <a:cxnSpLocks noChangeShapeType="1"/>
            <a:stCxn id="9227" idx="5"/>
            <a:endCxn id="9223" idx="6"/>
          </p:cNvCxnSpPr>
          <p:nvPr/>
        </p:nvCxnSpPr>
        <p:spPr bwMode="auto">
          <a:xfrm flipH="1" flipV="1">
            <a:off x="3352800" y="2095500"/>
            <a:ext cx="1914525" cy="3829050"/>
          </a:xfrm>
          <a:prstGeom prst="curvedConnector3">
            <a:avLst>
              <a:gd name="adj1" fmla="val -1144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9" name="AutoShape 22">
            <a:extLst>
              <a:ext uri="{FF2B5EF4-FFF2-40B4-BE49-F238E27FC236}">
                <a16:creationId xmlns:a16="http://schemas.microsoft.com/office/drawing/2014/main" id="{6293148D-437B-49F2-B40E-C456A77A54AF}"/>
              </a:ext>
            </a:extLst>
          </p:cNvPr>
          <p:cNvCxnSpPr>
            <a:cxnSpLocks noChangeShapeType="1"/>
            <a:stCxn id="9230" idx="3"/>
            <a:endCxn id="9228" idx="6"/>
          </p:cNvCxnSpPr>
          <p:nvPr/>
        </p:nvCxnSpPr>
        <p:spPr bwMode="auto">
          <a:xfrm flipH="1" flipV="1">
            <a:off x="3743325" y="2743200"/>
            <a:ext cx="990600" cy="2133600"/>
          </a:xfrm>
          <a:prstGeom prst="curvedConnector3">
            <a:avLst>
              <a:gd name="adj1" fmla="val -2211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AutoShape 23">
            <a:extLst>
              <a:ext uri="{FF2B5EF4-FFF2-40B4-BE49-F238E27FC236}">
                <a16:creationId xmlns:a16="http://schemas.microsoft.com/office/drawing/2014/main" id="{9F4B8873-A87C-4D38-9321-04C37EAB108D}"/>
              </a:ext>
            </a:extLst>
          </p:cNvPr>
          <p:cNvCxnSpPr>
            <a:cxnSpLocks noChangeShapeType="1"/>
            <a:stCxn id="9227" idx="2"/>
            <a:endCxn id="9228" idx="2"/>
          </p:cNvCxnSpPr>
          <p:nvPr/>
        </p:nvCxnSpPr>
        <p:spPr bwMode="auto">
          <a:xfrm rot="10800000">
            <a:off x="1971675" y="2743200"/>
            <a:ext cx="1600200" cy="3371850"/>
          </a:xfrm>
          <a:prstGeom prst="curvedConnector3">
            <a:avLst>
              <a:gd name="adj1" fmla="val 13779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1" name="AutoShape 24">
            <a:extLst>
              <a:ext uri="{FF2B5EF4-FFF2-40B4-BE49-F238E27FC236}">
                <a16:creationId xmlns:a16="http://schemas.microsoft.com/office/drawing/2014/main" id="{30795472-F1E3-4541-B5C0-2E44EED41ACC}"/>
              </a:ext>
            </a:extLst>
          </p:cNvPr>
          <p:cNvCxnSpPr>
            <a:cxnSpLocks noChangeShapeType="1"/>
            <a:stCxn id="9230" idx="1"/>
            <a:endCxn id="9223" idx="2"/>
          </p:cNvCxnSpPr>
          <p:nvPr/>
        </p:nvCxnSpPr>
        <p:spPr bwMode="auto">
          <a:xfrm rot="10800000">
            <a:off x="1447800" y="2095500"/>
            <a:ext cx="1590675" cy="2781300"/>
          </a:xfrm>
          <a:prstGeom prst="curvedConnector3">
            <a:avLst>
              <a:gd name="adj1" fmla="val 11437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2" name="AutoShape 25">
            <a:extLst>
              <a:ext uri="{FF2B5EF4-FFF2-40B4-BE49-F238E27FC236}">
                <a16:creationId xmlns:a16="http://schemas.microsoft.com/office/drawing/2014/main" id="{4E91A749-ADA1-4033-9712-E067D5474F41}"/>
              </a:ext>
            </a:extLst>
          </p:cNvPr>
          <p:cNvCxnSpPr>
            <a:cxnSpLocks noChangeShapeType="1"/>
            <a:stCxn id="9228" idx="2"/>
            <a:endCxn id="9223" idx="2"/>
          </p:cNvCxnSpPr>
          <p:nvPr/>
        </p:nvCxnSpPr>
        <p:spPr bwMode="auto">
          <a:xfrm rot="10800000">
            <a:off x="1447800" y="2095500"/>
            <a:ext cx="523875" cy="647700"/>
          </a:xfrm>
          <a:prstGeom prst="curvedConnector3">
            <a:avLst>
              <a:gd name="adj1" fmla="val 14363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3" name="AutoShape 26">
            <a:extLst>
              <a:ext uri="{FF2B5EF4-FFF2-40B4-BE49-F238E27FC236}">
                <a16:creationId xmlns:a16="http://schemas.microsoft.com/office/drawing/2014/main" id="{268F772D-3B28-48D8-A87D-4CF60E76C335}"/>
              </a:ext>
            </a:extLst>
          </p:cNvPr>
          <p:cNvCxnSpPr>
            <a:cxnSpLocks noChangeShapeType="1"/>
            <a:stCxn id="9227" idx="5"/>
            <a:endCxn id="9230" idx="3"/>
          </p:cNvCxnSpPr>
          <p:nvPr/>
        </p:nvCxnSpPr>
        <p:spPr bwMode="auto">
          <a:xfrm flipH="1" flipV="1">
            <a:off x="4733925" y="4876800"/>
            <a:ext cx="533400" cy="1047750"/>
          </a:xfrm>
          <a:prstGeom prst="curvedConnector3">
            <a:avLst>
              <a:gd name="adj1" fmla="val -4106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4" name="AutoShape 27">
            <a:extLst>
              <a:ext uri="{FF2B5EF4-FFF2-40B4-BE49-F238E27FC236}">
                <a16:creationId xmlns:a16="http://schemas.microsoft.com/office/drawing/2014/main" id="{ED8CA833-47CC-4632-873E-354CACEA9909}"/>
              </a:ext>
            </a:extLst>
          </p:cNvPr>
          <p:cNvCxnSpPr>
            <a:cxnSpLocks noChangeShapeType="1"/>
            <a:stCxn id="9229" idx="1"/>
            <a:endCxn id="9223" idx="2"/>
          </p:cNvCxnSpPr>
          <p:nvPr/>
        </p:nvCxnSpPr>
        <p:spPr bwMode="auto">
          <a:xfrm rot="10800000">
            <a:off x="1447800" y="2095500"/>
            <a:ext cx="1057275" cy="1714500"/>
          </a:xfrm>
          <a:prstGeom prst="curvedConnector3">
            <a:avLst>
              <a:gd name="adj1" fmla="val 12162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45" name="Text Box 28">
            <a:extLst>
              <a:ext uri="{FF2B5EF4-FFF2-40B4-BE49-F238E27FC236}">
                <a16:creationId xmlns:a16="http://schemas.microsoft.com/office/drawing/2014/main" id="{8377A05F-8A1E-4CE6-8965-32BDE8864500}"/>
              </a:ext>
            </a:extLst>
          </p:cNvPr>
          <p:cNvSpPr txBox="1">
            <a:spLocks noChangeArrowheads="1"/>
          </p:cNvSpPr>
          <p:nvPr/>
        </p:nvSpPr>
        <p:spPr bwMode="auto">
          <a:xfrm>
            <a:off x="2590800" y="2087563"/>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000">
                <a:solidFill>
                  <a:srgbClr val="CC0000"/>
                </a:solidFill>
              </a:rPr>
              <a:t>Analysis</a:t>
            </a:r>
            <a:endParaRPr lang="en-AU" altLang="en-US" sz="2000" b="0">
              <a:solidFill>
                <a:srgbClr val="CC0000"/>
              </a:solidFill>
            </a:endParaRPr>
          </a:p>
        </p:txBody>
      </p:sp>
      <p:sp>
        <p:nvSpPr>
          <p:cNvPr id="9246" name="Text Box 29">
            <a:extLst>
              <a:ext uri="{FF2B5EF4-FFF2-40B4-BE49-F238E27FC236}">
                <a16:creationId xmlns:a16="http://schemas.microsoft.com/office/drawing/2014/main" id="{8754F6EF-A76F-4830-9004-DDC260B48121}"/>
              </a:ext>
            </a:extLst>
          </p:cNvPr>
          <p:cNvSpPr txBox="1">
            <a:spLocks noChangeArrowheads="1"/>
          </p:cNvSpPr>
          <p:nvPr/>
        </p:nvSpPr>
        <p:spPr bwMode="auto">
          <a:xfrm>
            <a:off x="3048000" y="3032125"/>
            <a:ext cx="1082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000">
                <a:solidFill>
                  <a:srgbClr val="CC0000"/>
                </a:solidFill>
              </a:rPr>
              <a:t>Design</a:t>
            </a:r>
          </a:p>
        </p:txBody>
      </p:sp>
      <p:sp>
        <p:nvSpPr>
          <p:cNvPr id="9247" name="Text Box 30">
            <a:extLst>
              <a:ext uri="{FF2B5EF4-FFF2-40B4-BE49-F238E27FC236}">
                <a16:creationId xmlns:a16="http://schemas.microsoft.com/office/drawing/2014/main" id="{37E8324B-D850-4BE7-AFFA-2BFA0B029F72}"/>
              </a:ext>
            </a:extLst>
          </p:cNvPr>
          <p:cNvSpPr txBox="1">
            <a:spLocks noChangeArrowheads="1"/>
          </p:cNvSpPr>
          <p:nvPr/>
        </p:nvSpPr>
        <p:spPr bwMode="auto">
          <a:xfrm>
            <a:off x="3733800" y="41148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000">
                <a:solidFill>
                  <a:srgbClr val="CC0000"/>
                </a:solidFill>
              </a:rPr>
              <a:t>Implementation</a:t>
            </a:r>
          </a:p>
        </p:txBody>
      </p:sp>
      <p:sp>
        <p:nvSpPr>
          <p:cNvPr id="9248" name="Text Box 31">
            <a:extLst>
              <a:ext uri="{FF2B5EF4-FFF2-40B4-BE49-F238E27FC236}">
                <a16:creationId xmlns:a16="http://schemas.microsoft.com/office/drawing/2014/main" id="{E3C922F9-18F2-432F-B06D-4FC2780A7A7E}"/>
              </a:ext>
            </a:extLst>
          </p:cNvPr>
          <p:cNvSpPr txBox="1">
            <a:spLocks noChangeArrowheads="1"/>
          </p:cNvSpPr>
          <p:nvPr/>
        </p:nvSpPr>
        <p:spPr bwMode="auto">
          <a:xfrm>
            <a:off x="4267200" y="5181600"/>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000">
                <a:solidFill>
                  <a:srgbClr val="CC0000"/>
                </a:solidFill>
              </a:rPr>
              <a:t>Compilation</a:t>
            </a:r>
          </a:p>
        </p:txBody>
      </p:sp>
      <p:sp>
        <p:nvSpPr>
          <p:cNvPr id="9249" name="Text Box 32">
            <a:extLst>
              <a:ext uri="{FF2B5EF4-FFF2-40B4-BE49-F238E27FC236}">
                <a16:creationId xmlns:a16="http://schemas.microsoft.com/office/drawing/2014/main" id="{CB3C71E4-2329-462B-BCA6-A4FDD19AA945}"/>
              </a:ext>
            </a:extLst>
          </p:cNvPr>
          <p:cNvSpPr txBox="1">
            <a:spLocks noChangeArrowheads="1"/>
          </p:cNvSpPr>
          <p:nvPr/>
        </p:nvSpPr>
        <p:spPr bwMode="auto">
          <a:xfrm>
            <a:off x="6324600" y="1371600"/>
            <a:ext cx="281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1600" b="0">
                <a:solidFill>
                  <a:srgbClr val="000099"/>
                </a:solidFill>
                <a:latin typeface="Comic Sans MS" panose="030F0702030302020204" pitchFamily="66" charset="0"/>
              </a:rPr>
              <a:t>"</a:t>
            </a:r>
            <a:r>
              <a:rPr lang="en-AU" altLang="en-US" sz="1800" b="0">
                <a:solidFill>
                  <a:srgbClr val="000099"/>
                </a:solidFill>
                <a:latin typeface="Comic Sans MS" panose="030F0702030302020204" pitchFamily="66" charset="0"/>
              </a:rPr>
              <a:t>Doctor</a:t>
            </a:r>
            <a:r>
              <a:rPr lang="en-AU" altLang="en-US" sz="1600" b="0">
                <a:solidFill>
                  <a:srgbClr val="000099"/>
                </a:solidFill>
                <a:latin typeface="Comic Sans MS" panose="030F0702030302020204" pitchFamily="66" charset="0"/>
              </a:rPr>
              <a:t>, my head hurts"</a:t>
            </a:r>
          </a:p>
        </p:txBody>
      </p:sp>
      <p:sp>
        <p:nvSpPr>
          <p:cNvPr id="9250" name="Text Box 33">
            <a:extLst>
              <a:ext uri="{FF2B5EF4-FFF2-40B4-BE49-F238E27FC236}">
                <a16:creationId xmlns:a16="http://schemas.microsoft.com/office/drawing/2014/main" id="{FF286ECA-30E2-409C-8055-FA461A567BD1}"/>
              </a:ext>
            </a:extLst>
          </p:cNvPr>
          <p:cNvSpPr txBox="1">
            <a:spLocks noChangeArrowheads="1"/>
          </p:cNvSpPr>
          <p:nvPr/>
        </p:nvSpPr>
        <p:spPr bwMode="auto">
          <a:xfrm>
            <a:off x="6477000" y="1905000"/>
            <a:ext cx="2667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1800" i="1" dirty="0">
                <a:solidFill>
                  <a:srgbClr val="000099"/>
                </a:solidFill>
              </a:rPr>
              <a:t>Patient   has   elevated pressure   in   anterior parietal   lobe.</a:t>
            </a:r>
            <a:endParaRPr lang="en-AU" altLang="en-US" sz="2400" b="0" dirty="0">
              <a:solidFill>
                <a:srgbClr val="000099"/>
              </a:solidFill>
            </a:endParaRPr>
          </a:p>
        </p:txBody>
      </p:sp>
      <p:sp>
        <p:nvSpPr>
          <p:cNvPr id="9251" name="Text Box 34">
            <a:extLst>
              <a:ext uri="{FF2B5EF4-FFF2-40B4-BE49-F238E27FC236}">
                <a16:creationId xmlns:a16="http://schemas.microsoft.com/office/drawing/2014/main" id="{F7F88790-0B67-44D4-A488-955D4A8B611B}"/>
              </a:ext>
            </a:extLst>
          </p:cNvPr>
          <p:cNvSpPr txBox="1">
            <a:spLocks noChangeArrowheads="1"/>
          </p:cNvSpPr>
          <p:nvPr/>
        </p:nvSpPr>
        <p:spPr bwMode="auto">
          <a:xfrm>
            <a:off x="6477000" y="2971800"/>
            <a:ext cx="2286000" cy="134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1600" dirty="0">
                <a:solidFill>
                  <a:srgbClr val="000099"/>
                </a:solidFill>
              </a:rPr>
              <a:t>1. Sterilize cranial saw</a:t>
            </a:r>
          </a:p>
          <a:p>
            <a:pPr>
              <a:spcBef>
                <a:spcPct val="0"/>
              </a:spcBef>
              <a:buFontTx/>
              <a:buNone/>
            </a:pPr>
            <a:r>
              <a:rPr lang="en-AU" altLang="en-US" sz="1600" dirty="0">
                <a:solidFill>
                  <a:srgbClr val="000099"/>
                </a:solidFill>
              </a:rPr>
              <a:t>2. Anaesthetize patient</a:t>
            </a:r>
          </a:p>
          <a:p>
            <a:pPr>
              <a:spcBef>
                <a:spcPct val="0"/>
              </a:spcBef>
              <a:buFontTx/>
              <a:buNone/>
            </a:pPr>
            <a:r>
              <a:rPr lang="en-AU" altLang="en-US" sz="1600" dirty="0">
                <a:solidFill>
                  <a:srgbClr val="000099"/>
                </a:solidFill>
              </a:rPr>
              <a:t>3. </a:t>
            </a:r>
            <a:r>
              <a:rPr lang="en-AU" altLang="en-US" sz="1800" dirty="0">
                <a:solidFill>
                  <a:srgbClr val="000099"/>
                </a:solidFill>
              </a:rPr>
              <a:t>Remove</a:t>
            </a:r>
            <a:r>
              <a:rPr lang="en-AU" altLang="en-US" sz="1600" dirty="0">
                <a:solidFill>
                  <a:srgbClr val="000099"/>
                </a:solidFill>
              </a:rPr>
              <a:t> top of skull</a:t>
            </a:r>
          </a:p>
          <a:p>
            <a:pPr>
              <a:spcBef>
                <a:spcPct val="0"/>
              </a:spcBef>
              <a:buFontTx/>
              <a:buNone/>
            </a:pPr>
            <a:r>
              <a:rPr lang="en-AU" altLang="en-US" sz="1600" dirty="0">
                <a:solidFill>
                  <a:srgbClr val="000099"/>
                </a:solidFill>
              </a:rPr>
              <a:t>4. Get the big spoon...</a:t>
            </a:r>
          </a:p>
          <a:p>
            <a:pPr>
              <a:spcBef>
                <a:spcPct val="0"/>
              </a:spcBef>
              <a:buFontTx/>
              <a:buNone/>
            </a:pPr>
            <a:r>
              <a:rPr lang="en-AU" altLang="en-US" sz="1600" dirty="0">
                <a:solidFill>
                  <a:srgbClr val="000099"/>
                </a:solidFill>
              </a:rPr>
              <a:t>5. </a:t>
            </a:r>
            <a:r>
              <a:rPr lang="en-AU" altLang="en-US" sz="1600" i="1" dirty="0">
                <a:solidFill>
                  <a:srgbClr val="000099"/>
                </a:solidFill>
              </a:rPr>
              <a:t>etc., etc.</a:t>
            </a:r>
            <a:endParaRPr lang="en-AU" altLang="en-US" sz="1600" b="0" dirty="0">
              <a:solidFill>
                <a:srgbClr val="000099"/>
              </a:solidFill>
            </a:endParaRPr>
          </a:p>
        </p:txBody>
      </p:sp>
      <p:sp>
        <p:nvSpPr>
          <p:cNvPr id="9252" name="Text Box 35">
            <a:extLst>
              <a:ext uri="{FF2B5EF4-FFF2-40B4-BE49-F238E27FC236}">
                <a16:creationId xmlns:a16="http://schemas.microsoft.com/office/drawing/2014/main" id="{69D6517C-4494-43D2-87C4-5A3CD853B8B7}"/>
              </a:ext>
            </a:extLst>
          </p:cNvPr>
          <p:cNvSpPr txBox="1">
            <a:spLocks noChangeArrowheads="1"/>
          </p:cNvSpPr>
          <p:nvPr/>
        </p:nvSpPr>
        <p:spPr bwMode="auto">
          <a:xfrm>
            <a:off x="6324600" y="5410200"/>
            <a:ext cx="24384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1200">
                <a:solidFill>
                  <a:srgbClr val="000099"/>
                </a:solidFill>
              </a:rPr>
              <a:t>010011101011001010101010100101010101010011001010101010100101101001110101010101001001011101001111010101011111010101000110100001101...</a:t>
            </a:r>
            <a:endParaRPr lang="en-AU" altLang="en-US" sz="2400" b="0">
              <a:solidFill>
                <a:srgbClr val="000099"/>
              </a:solidFill>
            </a:endParaRPr>
          </a:p>
        </p:txBody>
      </p:sp>
      <p:cxnSp>
        <p:nvCxnSpPr>
          <p:cNvPr id="9253" name="AutoShape 36">
            <a:extLst>
              <a:ext uri="{FF2B5EF4-FFF2-40B4-BE49-F238E27FC236}">
                <a16:creationId xmlns:a16="http://schemas.microsoft.com/office/drawing/2014/main" id="{11CEF774-8C0C-4AC3-9494-F2BC6838C8EA}"/>
              </a:ext>
            </a:extLst>
          </p:cNvPr>
          <p:cNvCxnSpPr>
            <a:cxnSpLocks noChangeShapeType="1"/>
          </p:cNvCxnSpPr>
          <p:nvPr/>
        </p:nvCxnSpPr>
        <p:spPr bwMode="auto">
          <a:xfrm>
            <a:off x="2286000" y="2209800"/>
            <a:ext cx="342900" cy="28575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a:extLst>
              <a:ext uri="{FF2B5EF4-FFF2-40B4-BE49-F238E27FC236}">
                <a16:creationId xmlns:a16="http://schemas.microsoft.com/office/drawing/2014/main" id="{87EE4D16-19F5-4C3D-8FA1-E10422E52758}"/>
              </a:ext>
            </a:extLst>
          </p:cNvPr>
          <p:cNvGrpSpPr>
            <a:grpSpLocks/>
          </p:cNvGrpSpPr>
          <p:nvPr/>
        </p:nvGrpSpPr>
        <p:grpSpPr bwMode="auto">
          <a:xfrm>
            <a:off x="2743200" y="1143000"/>
            <a:ext cx="5562600" cy="1309688"/>
            <a:chOff x="1728" y="720"/>
            <a:chExt cx="3504" cy="825"/>
          </a:xfrm>
        </p:grpSpPr>
        <p:sp>
          <p:nvSpPr>
            <p:cNvPr id="6163" name="AutoShape 3">
              <a:extLst>
                <a:ext uri="{FF2B5EF4-FFF2-40B4-BE49-F238E27FC236}">
                  <a16:creationId xmlns:a16="http://schemas.microsoft.com/office/drawing/2014/main" id="{59286F80-ED03-4ACE-9AD0-B0502CCCB9A0}"/>
                </a:ext>
              </a:extLst>
            </p:cNvPr>
            <p:cNvSpPr>
              <a:spLocks noChangeArrowheads="1"/>
            </p:cNvSpPr>
            <p:nvPr/>
          </p:nvSpPr>
          <p:spPr bwMode="auto">
            <a:xfrm>
              <a:off x="1728" y="816"/>
              <a:ext cx="624" cy="480"/>
            </a:xfrm>
            <a:prstGeom prst="rightArrow">
              <a:avLst>
                <a:gd name="adj1" fmla="val 50000"/>
                <a:gd name="adj2" fmla="val 32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 name="Text Box 4">
              <a:extLst>
                <a:ext uri="{FF2B5EF4-FFF2-40B4-BE49-F238E27FC236}">
                  <a16:creationId xmlns:a16="http://schemas.microsoft.com/office/drawing/2014/main" id="{8A835FE8-98A0-4DD7-9BEA-99949457C9DD}"/>
                </a:ext>
              </a:extLst>
            </p:cNvPr>
            <p:cNvSpPr txBox="1">
              <a:spLocks noChangeArrowheads="1"/>
            </p:cNvSpPr>
            <p:nvPr/>
          </p:nvSpPr>
          <p:spPr bwMode="auto">
            <a:xfrm>
              <a:off x="2592" y="720"/>
              <a:ext cx="2640" cy="8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sz="3200" b="1">
                  <a:solidFill>
                    <a:srgbClr val="0000FF"/>
                  </a:solidFill>
                  <a:effectLst>
                    <a:outerShdw blurRad="38100" dist="38100" dir="2700000" algn="tl">
                      <a:srgbClr val="C0C0C0"/>
                    </a:outerShdw>
                  </a:effectLst>
                </a:rPr>
                <a:t>Algorithm</a:t>
              </a:r>
              <a:r>
                <a:rPr lang="en-US" altLang="en-US" sz="3200"/>
                <a:t>: </a:t>
              </a:r>
              <a:r>
                <a:rPr lang="en-US" altLang="en-US"/>
                <a:t>A set of instructions describing how to do a task (or process).</a:t>
              </a:r>
              <a:r>
                <a:rPr lang="en-US" altLang="en-US" sz="3200"/>
                <a:t> </a:t>
              </a:r>
            </a:p>
          </p:txBody>
        </p:sp>
      </p:grpSp>
      <p:grpSp>
        <p:nvGrpSpPr>
          <p:cNvPr id="6147" name="Group 5">
            <a:extLst>
              <a:ext uri="{FF2B5EF4-FFF2-40B4-BE49-F238E27FC236}">
                <a16:creationId xmlns:a16="http://schemas.microsoft.com/office/drawing/2014/main" id="{99643145-5375-47DE-9AF9-8451C0DB4A8A}"/>
              </a:ext>
            </a:extLst>
          </p:cNvPr>
          <p:cNvGrpSpPr>
            <a:grpSpLocks/>
          </p:cNvGrpSpPr>
          <p:nvPr/>
        </p:nvGrpSpPr>
        <p:grpSpPr bwMode="auto">
          <a:xfrm>
            <a:off x="152400" y="457200"/>
            <a:ext cx="2295525" cy="2881313"/>
            <a:chOff x="96" y="288"/>
            <a:chExt cx="1446" cy="1815"/>
          </a:xfrm>
        </p:grpSpPr>
        <p:graphicFrame>
          <p:nvGraphicFramePr>
            <p:cNvPr id="6160" name="Object 6">
              <a:extLst>
                <a:ext uri="{FF2B5EF4-FFF2-40B4-BE49-F238E27FC236}">
                  <a16:creationId xmlns:a16="http://schemas.microsoft.com/office/drawing/2014/main" id="{7ABFCEF7-C55C-4289-8864-651B0D0A3132}"/>
                </a:ext>
              </a:extLst>
            </p:cNvPr>
            <p:cNvGraphicFramePr>
              <a:graphicFrameLocks noChangeAspect="1"/>
            </p:cNvGraphicFramePr>
            <p:nvPr/>
          </p:nvGraphicFramePr>
          <p:xfrm>
            <a:off x="960" y="336"/>
            <a:ext cx="582" cy="1767"/>
          </p:xfrm>
          <a:graphic>
            <a:graphicData uri="http://schemas.openxmlformats.org/presentationml/2006/ole">
              <mc:AlternateContent xmlns:mc="http://schemas.openxmlformats.org/markup-compatibility/2006">
                <mc:Choice xmlns:v="urn:schemas-microsoft-com:vml" Requires="v">
                  <p:oleObj name="Clip" r:id="rId2" imgW="1296063" imgH="3934305" progId="MS_ClipArt_Gallery.2">
                    <p:embed/>
                  </p:oleObj>
                </mc:Choice>
                <mc:Fallback>
                  <p:oleObj name="Clip" r:id="rId2" imgW="1296063" imgH="3934305" progId="MS_ClipArt_Gallery.2">
                    <p:embed/>
                    <p:pic>
                      <p:nvPicPr>
                        <p:cNvPr id="6160" name="Object 6">
                          <a:extLst>
                            <a:ext uri="{FF2B5EF4-FFF2-40B4-BE49-F238E27FC236}">
                              <a16:creationId xmlns:a16="http://schemas.microsoft.com/office/drawing/2014/main" id="{7ABFCEF7-C55C-4289-8864-651B0D0A3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 y="336"/>
                          <a:ext cx="582" cy="17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1" name="AutoShape 7">
              <a:extLst>
                <a:ext uri="{FF2B5EF4-FFF2-40B4-BE49-F238E27FC236}">
                  <a16:creationId xmlns:a16="http://schemas.microsoft.com/office/drawing/2014/main" id="{E1DAE4D8-C488-4508-8D52-EED0042F8B17}"/>
                </a:ext>
              </a:extLst>
            </p:cNvPr>
            <p:cNvSpPr>
              <a:spLocks noChangeArrowheads="1"/>
            </p:cNvSpPr>
            <p:nvPr/>
          </p:nvSpPr>
          <p:spPr bwMode="auto">
            <a:xfrm>
              <a:off x="96" y="288"/>
              <a:ext cx="816" cy="672"/>
            </a:xfrm>
            <a:prstGeom prst="cloudCallout">
              <a:avLst>
                <a:gd name="adj1" fmla="val 44606"/>
                <a:gd name="adj2" fmla="val 53569"/>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tr-TR" altLang="en-US" sz="2400"/>
            </a:p>
          </p:txBody>
        </p:sp>
        <p:sp>
          <p:nvSpPr>
            <p:cNvPr id="6162" name="Text Box 8">
              <a:extLst>
                <a:ext uri="{FF2B5EF4-FFF2-40B4-BE49-F238E27FC236}">
                  <a16:creationId xmlns:a16="http://schemas.microsoft.com/office/drawing/2014/main" id="{49794670-2A89-4A91-8EE7-56A3679B8FA9}"/>
                </a:ext>
              </a:extLst>
            </p:cNvPr>
            <p:cNvSpPr txBox="1">
              <a:spLocks noChangeArrowheads="1"/>
            </p:cNvSpPr>
            <p:nvPr/>
          </p:nvSpPr>
          <p:spPr bwMode="auto">
            <a:xfrm>
              <a:off x="144" y="432"/>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i="1"/>
                <a:t>eureka!</a:t>
              </a:r>
              <a:endParaRPr lang="en-US" altLang="en-US" sz="2400"/>
            </a:p>
          </p:txBody>
        </p:sp>
      </p:grpSp>
      <p:graphicFrame>
        <p:nvGraphicFramePr>
          <p:cNvPr id="6148" name="Object 9">
            <a:extLst>
              <a:ext uri="{FF2B5EF4-FFF2-40B4-BE49-F238E27FC236}">
                <a16:creationId xmlns:a16="http://schemas.microsoft.com/office/drawing/2014/main" id="{D9FFC84F-F85A-4F1E-AEE4-7F1C3C87BBAE}"/>
              </a:ext>
            </a:extLst>
          </p:cNvPr>
          <p:cNvGraphicFramePr>
            <a:graphicFrameLocks noChangeAspect="1"/>
          </p:cNvGraphicFramePr>
          <p:nvPr/>
        </p:nvGraphicFramePr>
        <p:xfrm>
          <a:off x="5029200" y="4648200"/>
          <a:ext cx="2286000" cy="1577975"/>
        </p:xfrm>
        <a:graphic>
          <a:graphicData uri="http://schemas.openxmlformats.org/presentationml/2006/ole">
            <mc:AlternateContent xmlns:mc="http://schemas.openxmlformats.org/markup-compatibility/2006">
              <mc:Choice xmlns:v="urn:schemas-microsoft-com:vml" Requires="v">
                <p:oleObj name="Clip" r:id="rId4" imgW="1352398" imgH="934517" progId="MS_ClipArt_Gallery.2">
                  <p:embed/>
                </p:oleObj>
              </mc:Choice>
              <mc:Fallback>
                <p:oleObj name="Clip" r:id="rId4" imgW="1352398" imgH="934517" progId="MS_ClipArt_Gallery.2">
                  <p:embed/>
                  <p:pic>
                    <p:nvPicPr>
                      <p:cNvPr id="6148" name="Object 9">
                        <a:extLst>
                          <a:ext uri="{FF2B5EF4-FFF2-40B4-BE49-F238E27FC236}">
                            <a16:creationId xmlns:a16="http://schemas.microsoft.com/office/drawing/2014/main" id="{D9FFC84F-F85A-4F1E-AEE4-7F1C3C87BB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4648200"/>
                        <a:ext cx="2286000" cy="157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54" name="Group 10">
            <a:extLst>
              <a:ext uri="{FF2B5EF4-FFF2-40B4-BE49-F238E27FC236}">
                <a16:creationId xmlns:a16="http://schemas.microsoft.com/office/drawing/2014/main" id="{62D81F1C-1D9B-4F8F-94F5-7E816B0BF02F}"/>
              </a:ext>
            </a:extLst>
          </p:cNvPr>
          <p:cNvGrpSpPr>
            <a:grpSpLocks/>
          </p:cNvGrpSpPr>
          <p:nvPr/>
        </p:nvGrpSpPr>
        <p:grpSpPr bwMode="auto">
          <a:xfrm>
            <a:off x="4114800" y="2514599"/>
            <a:ext cx="4191000" cy="1133475"/>
            <a:chOff x="2592" y="1584"/>
            <a:chExt cx="2640" cy="714"/>
          </a:xfrm>
        </p:grpSpPr>
        <p:sp>
          <p:nvSpPr>
            <p:cNvPr id="3" name="Text Box 11">
              <a:extLst>
                <a:ext uri="{FF2B5EF4-FFF2-40B4-BE49-F238E27FC236}">
                  <a16:creationId xmlns:a16="http://schemas.microsoft.com/office/drawing/2014/main" id="{3BBA4C21-BC7D-44A0-9DF6-C7F88CB0788C}"/>
                </a:ext>
              </a:extLst>
            </p:cNvPr>
            <p:cNvSpPr txBox="1">
              <a:spLocks noChangeArrowheads="1"/>
            </p:cNvSpPr>
            <p:nvPr/>
          </p:nvSpPr>
          <p:spPr bwMode="auto">
            <a:xfrm>
              <a:off x="2592" y="1968"/>
              <a:ext cx="2640" cy="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sz="2800" b="1" dirty="0">
                  <a:solidFill>
                    <a:srgbClr val="0000FF"/>
                  </a:solidFill>
                  <a:effectLst>
                    <a:outerShdw blurRad="38100" dist="38100" dir="2700000" algn="tl">
                      <a:srgbClr val="C0C0C0"/>
                    </a:outerShdw>
                  </a:effectLst>
                </a:rPr>
                <a:t>Programming</a:t>
              </a:r>
              <a:r>
                <a:rPr lang="en-US" altLang="en-US" sz="2800" dirty="0">
                  <a:effectLst>
                    <a:outerShdw blurRad="38100" dist="38100" dir="2700000" algn="tl">
                      <a:srgbClr val="C0C0C0"/>
                    </a:outerShdw>
                  </a:effectLst>
                </a:rPr>
                <a:t>:  Python, C </a:t>
              </a:r>
              <a:endParaRPr lang="en-US" altLang="en-US" sz="2800" dirty="0"/>
            </a:p>
          </p:txBody>
        </p:sp>
        <p:sp>
          <p:nvSpPr>
            <p:cNvPr id="6159" name="AutoShape 12">
              <a:extLst>
                <a:ext uri="{FF2B5EF4-FFF2-40B4-BE49-F238E27FC236}">
                  <a16:creationId xmlns:a16="http://schemas.microsoft.com/office/drawing/2014/main" id="{B9A8F0F5-4D1D-4E61-AA2A-B008BD06B2B6}"/>
                </a:ext>
              </a:extLst>
            </p:cNvPr>
            <p:cNvSpPr>
              <a:spLocks noChangeArrowheads="1"/>
            </p:cNvSpPr>
            <p:nvPr/>
          </p:nvSpPr>
          <p:spPr bwMode="auto">
            <a:xfrm>
              <a:off x="3552" y="1584"/>
              <a:ext cx="384" cy="336"/>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sp>
        <p:nvSpPr>
          <p:cNvPr id="6157" name="AutoShape 13">
            <a:extLst>
              <a:ext uri="{FF2B5EF4-FFF2-40B4-BE49-F238E27FC236}">
                <a16:creationId xmlns:a16="http://schemas.microsoft.com/office/drawing/2014/main" id="{5BE69957-6092-4644-A32A-AC885D7CE580}"/>
              </a:ext>
            </a:extLst>
          </p:cNvPr>
          <p:cNvSpPr>
            <a:spLocks noChangeArrowheads="1"/>
          </p:cNvSpPr>
          <p:nvPr/>
        </p:nvSpPr>
        <p:spPr bwMode="auto">
          <a:xfrm>
            <a:off x="5638800" y="3886200"/>
            <a:ext cx="609600" cy="533400"/>
          </a:xfrm>
          <a:prstGeom prst="downArrow">
            <a:avLst>
              <a:gd name="adj1" fmla="val 50000"/>
              <a:gd name="adj2" fmla="val 250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grpSp>
        <p:nvGrpSpPr>
          <p:cNvPr id="6158" name="Group 14">
            <a:extLst>
              <a:ext uri="{FF2B5EF4-FFF2-40B4-BE49-F238E27FC236}">
                <a16:creationId xmlns:a16="http://schemas.microsoft.com/office/drawing/2014/main" id="{DFE20E98-C2ED-413B-94AA-F1352F7DC055}"/>
              </a:ext>
            </a:extLst>
          </p:cNvPr>
          <p:cNvGrpSpPr>
            <a:grpSpLocks/>
          </p:cNvGrpSpPr>
          <p:nvPr/>
        </p:nvGrpSpPr>
        <p:grpSpPr bwMode="auto">
          <a:xfrm>
            <a:off x="533400" y="3657600"/>
            <a:ext cx="4419600" cy="2974975"/>
            <a:chOff x="336" y="2304"/>
            <a:chExt cx="2784" cy="1874"/>
          </a:xfrm>
        </p:grpSpPr>
        <p:graphicFrame>
          <p:nvGraphicFramePr>
            <p:cNvPr id="6152" name="Object 15">
              <a:extLst>
                <a:ext uri="{FF2B5EF4-FFF2-40B4-BE49-F238E27FC236}">
                  <a16:creationId xmlns:a16="http://schemas.microsoft.com/office/drawing/2014/main" id="{7956FAD8-4095-4DEC-BB11-4143E2373DB7}"/>
                </a:ext>
              </a:extLst>
            </p:cNvPr>
            <p:cNvGraphicFramePr>
              <a:graphicFrameLocks noChangeAspect="1"/>
            </p:cNvGraphicFramePr>
            <p:nvPr/>
          </p:nvGraphicFramePr>
          <p:xfrm>
            <a:off x="336" y="3216"/>
            <a:ext cx="768" cy="530"/>
          </p:xfrm>
          <a:graphic>
            <a:graphicData uri="http://schemas.openxmlformats.org/presentationml/2006/ole">
              <mc:AlternateContent xmlns:mc="http://schemas.openxmlformats.org/markup-compatibility/2006">
                <mc:Choice xmlns:v="urn:schemas-microsoft-com:vml" Requires="v">
                  <p:oleObj name="Clip" r:id="rId6" imgW="1352398" imgH="934517" progId="MS_ClipArt_Gallery.2">
                    <p:embed/>
                  </p:oleObj>
                </mc:Choice>
                <mc:Fallback>
                  <p:oleObj name="Clip" r:id="rId6" imgW="1352398" imgH="934517" progId="MS_ClipArt_Gallery.2">
                    <p:embed/>
                    <p:pic>
                      <p:nvPicPr>
                        <p:cNvPr id="6152" name="Object 15">
                          <a:extLst>
                            <a:ext uri="{FF2B5EF4-FFF2-40B4-BE49-F238E27FC236}">
                              <a16:creationId xmlns:a16="http://schemas.microsoft.com/office/drawing/2014/main" id="{7956FAD8-4095-4DEC-BB11-4143E2373D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 y="3216"/>
                          <a:ext cx="768" cy="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16">
              <a:extLst>
                <a:ext uri="{FF2B5EF4-FFF2-40B4-BE49-F238E27FC236}">
                  <a16:creationId xmlns:a16="http://schemas.microsoft.com/office/drawing/2014/main" id="{D88DC3F9-6D7F-46F9-9D19-A7CD508EAD58}"/>
                </a:ext>
              </a:extLst>
            </p:cNvPr>
            <p:cNvGraphicFramePr>
              <a:graphicFrameLocks noChangeAspect="1"/>
            </p:cNvGraphicFramePr>
            <p:nvPr/>
          </p:nvGraphicFramePr>
          <p:xfrm>
            <a:off x="1440" y="2304"/>
            <a:ext cx="768" cy="530"/>
          </p:xfrm>
          <a:graphic>
            <a:graphicData uri="http://schemas.openxmlformats.org/presentationml/2006/ole">
              <mc:AlternateContent xmlns:mc="http://schemas.openxmlformats.org/markup-compatibility/2006">
                <mc:Choice xmlns:v="urn:schemas-microsoft-com:vml" Requires="v">
                  <p:oleObj name="Clip" r:id="rId7" imgW="1352398" imgH="934517" progId="MS_ClipArt_Gallery.2">
                    <p:embed/>
                  </p:oleObj>
                </mc:Choice>
                <mc:Fallback>
                  <p:oleObj name="Clip" r:id="rId7" imgW="1352398" imgH="934517" progId="MS_ClipArt_Gallery.2">
                    <p:embed/>
                    <p:pic>
                      <p:nvPicPr>
                        <p:cNvPr id="6153" name="Object 16">
                          <a:extLst>
                            <a:ext uri="{FF2B5EF4-FFF2-40B4-BE49-F238E27FC236}">
                              <a16:creationId xmlns:a16="http://schemas.microsoft.com/office/drawing/2014/main" id="{D88DC3F9-6D7F-46F9-9D19-A7CD508EAD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0" y="2304"/>
                          <a:ext cx="768" cy="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17">
              <a:extLst>
                <a:ext uri="{FF2B5EF4-FFF2-40B4-BE49-F238E27FC236}">
                  <a16:creationId xmlns:a16="http://schemas.microsoft.com/office/drawing/2014/main" id="{C874A37D-2886-4E0A-A239-C17AC938E5C3}"/>
                </a:ext>
              </a:extLst>
            </p:cNvPr>
            <p:cNvGraphicFramePr>
              <a:graphicFrameLocks noChangeAspect="1"/>
            </p:cNvGraphicFramePr>
            <p:nvPr/>
          </p:nvGraphicFramePr>
          <p:xfrm>
            <a:off x="1536" y="3648"/>
            <a:ext cx="768" cy="530"/>
          </p:xfrm>
          <a:graphic>
            <a:graphicData uri="http://schemas.openxmlformats.org/presentationml/2006/ole">
              <mc:AlternateContent xmlns:mc="http://schemas.openxmlformats.org/markup-compatibility/2006">
                <mc:Choice xmlns:v="urn:schemas-microsoft-com:vml" Requires="v">
                  <p:oleObj name="Clip" r:id="rId8" imgW="1352398" imgH="934517" progId="MS_ClipArt_Gallery.2">
                    <p:embed/>
                  </p:oleObj>
                </mc:Choice>
                <mc:Fallback>
                  <p:oleObj name="Clip" r:id="rId8" imgW="1352398" imgH="934517" progId="MS_ClipArt_Gallery.2">
                    <p:embed/>
                    <p:pic>
                      <p:nvPicPr>
                        <p:cNvPr id="4" name="Object 17">
                          <a:extLst>
                            <a:ext uri="{FF2B5EF4-FFF2-40B4-BE49-F238E27FC236}">
                              <a16:creationId xmlns:a16="http://schemas.microsoft.com/office/drawing/2014/main" id="{C874A37D-2886-4E0A-A239-C17AC938E5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 y="3648"/>
                          <a:ext cx="768" cy="5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Line 18">
              <a:extLst>
                <a:ext uri="{FF2B5EF4-FFF2-40B4-BE49-F238E27FC236}">
                  <a16:creationId xmlns:a16="http://schemas.microsoft.com/office/drawing/2014/main" id="{7B0DDE75-C857-499D-ADA0-377DFCD8A836}"/>
                </a:ext>
              </a:extLst>
            </p:cNvPr>
            <p:cNvSpPr>
              <a:spLocks noChangeShapeType="1"/>
            </p:cNvSpPr>
            <p:nvPr/>
          </p:nvSpPr>
          <p:spPr bwMode="auto">
            <a:xfrm flipH="1" flipV="1">
              <a:off x="2304" y="2880"/>
              <a:ext cx="81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Line 19">
              <a:extLst>
                <a:ext uri="{FF2B5EF4-FFF2-40B4-BE49-F238E27FC236}">
                  <a16:creationId xmlns:a16="http://schemas.microsoft.com/office/drawing/2014/main" id="{C1860FA2-F677-431F-912A-27825E88E78A}"/>
                </a:ext>
              </a:extLst>
            </p:cNvPr>
            <p:cNvSpPr>
              <a:spLocks noChangeShapeType="1"/>
            </p:cNvSpPr>
            <p:nvPr/>
          </p:nvSpPr>
          <p:spPr bwMode="auto">
            <a:xfrm flipH="1">
              <a:off x="1104" y="3312"/>
              <a:ext cx="1968"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Line 20">
              <a:extLst>
                <a:ext uri="{FF2B5EF4-FFF2-40B4-BE49-F238E27FC236}">
                  <a16:creationId xmlns:a16="http://schemas.microsoft.com/office/drawing/2014/main" id="{181E91FA-61C6-44F6-9280-AE950749C8F6}"/>
                </a:ext>
              </a:extLst>
            </p:cNvPr>
            <p:cNvSpPr>
              <a:spLocks noChangeShapeType="1"/>
            </p:cNvSpPr>
            <p:nvPr/>
          </p:nvSpPr>
          <p:spPr bwMode="auto">
            <a:xfrm flipH="1">
              <a:off x="2304" y="3408"/>
              <a:ext cx="81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160347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6157"/>
                                        </p:tgtEl>
                                        <p:attrNameLst>
                                          <p:attrName>style.visibility</p:attrName>
                                        </p:attrNameLst>
                                      </p:cBhvr>
                                      <p:to>
                                        <p:strVal val="visible"/>
                                      </p:to>
                                    </p:set>
                                    <p:animEffect transition="in" filter="dissolve">
                                      <p:cBhvr>
                                        <p:cTn id="15" dur="500"/>
                                        <p:tgtEl>
                                          <p:spTgt spid="615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6158"/>
                                        </p:tgtEl>
                                        <p:attrNameLst>
                                          <p:attrName>style.visibility</p:attrName>
                                        </p:attrNameLst>
                                      </p:cBhvr>
                                      <p:to>
                                        <p:strVal val="visible"/>
                                      </p:to>
                                    </p:set>
                                    <p:animEffect transition="in" filter="dissolve">
                                      <p:cBhvr>
                                        <p:cTn id="20" dur="500"/>
                                        <p:tgtEl>
                                          <p:spTgt spid="6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7DB233D9-EBF8-42E0-9927-EB3A1D5ED621}"/>
              </a:ext>
            </a:extLst>
          </p:cNvPr>
          <p:cNvSpPr>
            <a:spLocks noGrp="1" noChangeArrowheads="1"/>
          </p:cNvSpPr>
          <p:nvPr>
            <p:ph type="title"/>
          </p:nvPr>
        </p:nvSpPr>
        <p:spPr>
          <a:xfrm>
            <a:off x="685800" y="228600"/>
            <a:ext cx="7772400" cy="990600"/>
          </a:xfrm>
        </p:spPr>
        <p:txBody>
          <a:bodyPr/>
          <a:lstStyle/>
          <a:p>
            <a:pPr eaLnBrk="1" hangingPunct="1"/>
            <a:r>
              <a:rPr lang="en-US" altLang="en-US">
                <a:solidFill>
                  <a:srgbClr val="000099"/>
                </a:solidFill>
              </a:rPr>
              <a:t>From Algorithms to Programs</a:t>
            </a:r>
          </a:p>
        </p:txBody>
      </p:sp>
      <p:grpSp>
        <p:nvGrpSpPr>
          <p:cNvPr id="16388" name="Group 15">
            <a:extLst>
              <a:ext uri="{FF2B5EF4-FFF2-40B4-BE49-F238E27FC236}">
                <a16:creationId xmlns:a16="http://schemas.microsoft.com/office/drawing/2014/main" id="{53DE9E6C-0AF2-4470-A302-09153A584B4D}"/>
              </a:ext>
            </a:extLst>
          </p:cNvPr>
          <p:cNvGrpSpPr>
            <a:grpSpLocks/>
          </p:cNvGrpSpPr>
          <p:nvPr/>
        </p:nvGrpSpPr>
        <p:grpSpPr bwMode="auto">
          <a:xfrm>
            <a:off x="236538" y="1228725"/>
            <a:ext cx="2497137" cy="3024188"/>
            <a:chOff x="149" y="774"/>
            <a:chExt cx="1573" cy="1905"/>
          </a:xfrm>
        </p:grpSpPr>
        <p:graphicFrame>
          <p:nvGraphicFramePr>
            <p:cNvPr id="16397" name="Object 4">
              <a:extLst>
                <a:ext uri="{FF2B5EF4-FFF2-40B4-BE49-F238E27FC236}">
                  <a16:creationId xmlns:a16="http://schemas.microsoft.com/office/drawing/2014/main" id="{B64E4E1C-E706-403B-A084-B02628E9803F}"/>
                </a:ext>
              </a:extLst>
            </p:cNvPr>
            <p:cNvGraphicFramePr>
              <a:graphicFrameLocks noChangeAspect="1"/>
            </p:cNvGraphicFramePr>
            <p:nvPr/>
          </p:nvGraphicFramePr>
          <p:xfrm>
            <a:off x="887" y="809"/>
            <a:ext cx="835" cy="1870"/>
          </p:xfrm>
          <a:graphic>
            <a:graphicData uri="http://schemas.openxmlformats.org/presentationml/2006/ole">
              <mc:AlternateContent xmlns:mc="http://schemas.openxmlformats.org/markup-compatibility/2006">
                <mc:Choice xmlns:v="urn:schemas-microsoft-com:vml" Requires="v">
                  <p:oleObj name="Clip" r:id="rId2" imgW="1857375" imgH="3995738" progId="MS_ClipArt_Gallery.2">
                    <p:embed/>
                  </p:oleObj>
                </mc:Choice>
                <mc:Fallback>
                  <p:oleObj name="Clip" r:id="rId2" imgW="1857375" imgH="3995738" progId="MS_ClipArt_Gallery.2">
                    <p:embed/>
                    <p:pic>
                      <p:nvPicPr>
                        <p:cNvPr id="16397" name="Object 4">
                          <a:extLst>
                            <a:ext uri="{FF2B5EF4-FFF2-40B4-BE49-F238E27FC236}">
                              <a16:creationId xmlns:a16="http://schemas.microsoft.com/office/drawing/2014/main" id="{B64E4E1C-E706-403B-A084-B02628E980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 y="809"/>
                          <a:ext cx="835" cy="1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8" name="AutoShape 5">
              <a:extLst>
                <a:ext uri="{FF2B5EF4-FFF2-40B4-BE49-F238E27FC236}">
                  <a16:creationId xmlns:a16="http://schemas.microsoft.com/office/drawing/2014/main" id="{3A1EE1A5-D162-42D4-9468-695747C0AC67}"/>
                </a:ext>
              </a:extLst>
            </p:cNvPr>
            <p:cNvSpPr>
              <a:spLocks noChangeArrowheads="1"/>
            </p:cNvSpPr>
            <p:nvPr/>
          </p:nvSpPr>
          <p:spPr bwMode="auto">
            <a:xfrm>
              <a:off x="149" y="774"/>
              <a:ext cx="816" cy="700"/>
            </a:xfrm>
            <a:prstGeom prst="cloudCallout">
              <a:avLst>
                <a:gd name="adj1" fmla="val 44606"/>
                <a:gd name="adj2" fmla="val 53569"/>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AU" altLang="en-US" sz="2400" b="0"/>
            </a:p>
          </p:txBody>
        </p:sp>
        <p:sp>
          <p:nvSpPr>
            <p:cNvPr id="16399" name="Text Box 6">
              <a:extLst>
                <a:ext uri="{FF2B5EF4-FFF2-40B4-BE49-F238E27FC236}">
                  <a16:creationId xmlns:a16="http://schemas.microsoft.com/office/drawing/2014/main" id="{DB75A137-BF54-45DA-8F2A-D28B41CEB906}"/>
                </a:ext>
              </a:extLst>
            </p:cNvPr>
            <p:cNvSpPr txBox="1">
              <a:spLocks noChangeArrowheads="1"/>
            </p:cNvSpPr>
            <p:nvPr/>
          </p:nvSpPr>
          <p:spPr bwMode="auto">
            <a:xfrm>
              <a:off x="197" y="924"/>
              <a:ext cx="86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400" b="0" i="1">
                  <a:solidFill>
                    <a:schemeClr val="bg1"/>
                  </a:solidFill>
                </a:rPr>
                <a:t>Problem</a:t>
              </a:r>
              <a:endParaRPr lang="en-US" altLang="en-US" sz="2400" b="0">
                <a:solidFill>
                  <a:schemeClr val="bg1"/>
                </a:solidFill>
              </a:endParaRPr>
            </a:p>
          </p:txBody>
        </p:sp>
      </p:grpSp>
      <p:grpSp>
        <p:nvGrpSpPr>
          <p:cNvPr id="14343" name="Group 7">
            <a:extLst>
              <a:ext uri="{FF2B5EF4-FFF2-40B4-BE49-F238E27FC236}">
                <a16:creationId xmlns:a16="http://schemas.microsoft.com/office/drawing/2014/main" id="{EDF886AB-F71C-407E-9259-4FE75221C5E9}"/>
              </a:ext>
            </a:extLst>
          </p:cNvPr>
          <p:cNvGrpSpPr>
            <a:grpSpLocks/>
          </p:cNvGrpSpPr>
          <p:nvPr/>
        </p:nvGrpSpPr>
        <p:grpSpPr bwMode="auto">
          <a:xfrm>
            <a:off x="3886200" y="3200400"/>
            <a:ext cx="4191000" cy="3359150"/>
            <a:chOff x="2448" y="2064"/>
            <a:chExt cx="2640" cy="2031"/>
          </a:xfrm>
        </p:grpSpPr>
        <p:graphicFrame>
          <p:nvGraphicFramePr>
            <p:cNvPr id="16394" name="Object 8">
              <a:extLst>
                <a:ext uri="{FF2B5EF4-FFF2-40B4-BE49-F238E27FC236}">
                  <a16:creationId xmlns:a16="http://schemas.microsoft.com/office/drawing/2014/main" id="{E95B5FC4-C55F-4C6A-941A-7EC2A1B2D9ED}"/>
                </a:ext>
              </a:extLst>
            </p:cNvPr>
            <p:cNvGraphicFramePr>
              <a:graphicFrameLocks noChangeAspect="1"/>
            </p:cNvGraphicFramePr>
            <p:nvPr/>
          </p:nvGraphicFramePr>
          <p:xfrm>
            <a:off x="2880" y="2208"/>
            <a:ext cx="1601" cy="1573"/>
          </p:xfrm>
          <a:graphic>
            <a:graphicData uri="http://schemas.openxmlformats.org/presentationml/2006/ole">
              <mc:AlternateContent xmlns:mc="http://schemas.openxmlformats.org/markup-compatibility/2006">
                <mc:Choice xmlns:v="urn:schemas-microsoft-com:vml" Requires="v">
                  <p:oleObj name="Clip" r:id="rId4" imgW="4016999" imgH="3945437" progId="MS_ClipArt_Gallery.2">
                    <p:embed/>
                  </p:oleObj>
                </mc:Choice>
                <mc:Fallback>
                  <p:oleObj name="Clip" r:id="rId4" imgW="4016999" imgH="3945437" progId="MS_ClipArt_Gallery.2">
                    <p:embed/>
                    <p:pic>
                      <p:nvPicPr>
                        <p:cNvPr id="16394" name="Object 8">
                          <a:extLst>
                            <a:ext uri="{FF2B5EF4-FFF2-40B4-BE49-F238E27FC236}">
                              <a16:creationId xmlns:a16="http://schemas.microsoft.com/office/drawing/2014/main" id="{E95B5FC4-C55F-4C6A-941A-7EC2A1B2D9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 y="2208"/>
                          <a:ext cx="1601" cy="15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Text Box 9">
              <a:extLst>
                <a:ext uri="{FF2B5EF4-FFF2-40B4-BE49-F238E27FC236}">
                  <a16:creationId xmlns:a16="http://schemas.microsoft.com/office/drawing/2014/main" id="{DD6ADED8-F7A1-474F-A99C-F4CFB263A79D}"/>
                </a:ext>
              </a:extLst>
            </p:cNvPr>
            <p:cNvSpPr txBox="1">
              <a:spLocks noChangeArrowheads="1"/>
            </p:cNvSpPr>
            <p:nvPr/>
          </p:nvSpPr>
          <p:spPr bwMode="auto">
            <a:xfrm>
              <a:off x="2448" y="3744"/>
              <a:ext cx="2640" cy="351"/>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ltLang="en-US" sz="3200" dirty="0">
                  <a:effectLst>
                    <a:outerShdw blurRad="38100" dist="38100" dir="2700000" algn="tl">
                      <a:srgbClr val="000000"/>
                    </a:outerShdw>
                  </a:effectLst>
                </a:rPr>
                <a:t>Program</a:t>
              </a:r>
              <a:endParaRPr lang="en-US" altLang="en-US" sz="3200" b="0" dirty="0"/>
            </a:p>
          </p:txBody>
        </p:sp>
        <p:sp>
          <p:nvSpPr>
            <p:cNvPr id="16396" name="AutoShape 10">
              <a:extLst>
                <a:ext uri="{FF2B5EF4-FFF2-40B4-BE49-F238E27FC236}">
                  <a16:creationId xmlns:a16="http://schemas.microsoft.com/office/drawing/2014/main" id="{9861BC33-5482-4E2D-B6A4-9359D4974630}"/>
                </a:ext>
              </a:extLst>
            </p:cNvPr>
            <p:cNvSpPr>
              <a:spLocks noChangeArrowheads="1"/>
            </p:cNvSpPr>
            <p:nvPr/>
          </p:nvSpPr>
          <p:spPr bwMode="auto">
            <a:xfrm>
              <a:off x="3360" y="2064"/>
              <a:ext cx="384" cy="1584"/>
            </a:xfrm>
            <a:prstGeom prst="downArrow">
              <a:avLst>
                <a:gd name="adj1" fmla="val 50000"/>
                <a:gd name="adj2" fmla="val 103125"/>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grpSp>
      <p:grpSp>
        <p:nvGrpSpPr>
          <p:cNvPr id="14347" name="Group 11">
            <a:extLst>
              <a:ext uri="{FF2B5EF4-FFF2-40B4-BE49-F238E27FC236}">
                <a16:creationId xmlns:a16="http://schemas.microsoft.com/office/drawing/2014/main" id="{AA6F2C32-175F-4A21-9317-6C1799B73144}"/>
              </a:ext>
            </a:extLst>
          </p:cNvPr>
          <p:cNvGrpSpPr>
            <a:grpSpLocks/>
          </p:cNvGrpSpPr>
          <p:nvPr/>
        </p:nvGrpSpPr>
        <p:grpSpPr bwMode="auto">
          <a:xfrm>
            <a:off x="2979738" y="990600"/>
            <a:ext cx="5926137" cy="3081338"/>
            <a:chOff x="1680" y="864"/>
            <a:chExt cx="3733" cy="1863"/>
          </a:xfrm>
        </p:grpSpPr>
        <p:sp>
          <p:nvSpPr>
            <p:cNvPr id="16391" name="AutoShape 12">
              <a:extLst>
                <a:ext uri="{FF2B5EF4-FFF2-40B4-BE49-F238E27FC236}">
                  <a16:creationId xmlns:a16="http://schemas.microsoft.com/office/drawing/2014/main" id="{C7CF02B4-96E8-47E5-85D7-AFED4415C994}"/>
                </a:ext>
              </a:extLst>
            </p:cNvPr>
            <p:cNvSpPr>
              <a:spLocks noChangeArrowheads="1"/>
            </p:cNvSpPr>
            <p:nvPr/>
          </p:nvSpPr>
          <p:spPr bwMode="auto">
            <a:xfrm>
              <a:off x="1680" y="1344"/>
              <a:ext cx="624" cy="480"/>
            </a:xfrm>
            <a:prstGeom prst="rightArrow">
              <a:avLst>
                <a:gd name="adj1" fmla="val 50000"/>
                <a:gd name="adj2" fmla="val 32500"/>
              </a:avLst>
            </a:prstGeom>
            <a:solidFill>
              <a:srgbClr val="00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sp>
          <p:nvSpPr>
            <p:cNvPr id="14349" name="Text Box 13">
              <a:extLst>
                <a:ext uri="{FF2B5EF4-FFF2-40B4-BE49-F238E27FC236}">
                  <a16:creationId xmlns:a16="http://schemas.microsoft.com/office/drawing/2014/main" id="{FF9D7DB2-B678-4907-91B8-8C11F3832AE7}"/>
                </a:ext>
              </a:extLst>
            </p:cNvPr>
            <p:cNvSpPr txBox="1">
              <a:spLocks noChangeArrowheads="1"/>
            </p:cNvSpPr>
            <p:nvPr/>
          </p:nvSpPr>
          <p:spPr bwMode="auto">
            <a:xfrm>
              <a:off x="2352" y="1200"/>
              <a:ext cx="2640" cy="1125"/>
            </a:xfrm>
            <a:prstGeom prst="rect">
              <a:avLst/>
            </a:prstGeom>
            <a:solidFill>
              <a:srgbClr val="FF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sz="3200">
                  <a:effectLst>
                    <a:outerShdw blurRad="38100" dist="38100" dir="2700000" algn="tl">
                      <a:srgbClr val="000000"/>
                    </a:outerShdw>
                  </a:effectLst>
                </a:rPr>
                <a:t>Algorithm</a:t>
              </a:r>
              <a:r>
                <a:rPr lang="en-US" altLang="en-US" sz="3200" b="0"/>
                <a:t>: </a:t>
              </a:r>
              <a:r>
                <a:rPr lang="en-US" altLang="en-US" b="0"/>
                <a:t>A sequence of instructions describing how to do a task (or process)</a:t>
              </a:r>
            </a:p>
          </p:txBody>
        </p:sp>
        <p:graphicFrame>
          <p:nvGraphicFramePr>
            <p:cNvPr id="16393" name="Object 14">
              <a:extLst>
                <a:ext uri="{FF2B5EF4-FFF2-40B4-BE49-F238E27FC236}">
                  <a16:creationId xmlns:a16="http://schemas.microsoft.com/office/drawing/2014/main" id="{7FC09F3C-716B-448A-A978-6777D38CB541}"/>
                </a:ext>
              </a:extLst>
            </p:cNvPr>
            <p:cNvGraphicFramePr>
              <a:graphicFrameLocks noChangeAspect="1"/>
            </p:cNvGraphicFramePr>
            <p:nvPr/>
          </p:nvGraphicFramePr>
          <p:xfrm>
            <a:off x="4800" y="864"/>
            <a:ext cx="613" cy="1863"/>
          </p:xfrm>
          <a:graphic>
            <a:graphicData uri="http://schemas.openxmlformats.org/presentationml/2006/ole">
              <mc:AlternateContent xmlns:mc="http://schemas.openxmlformats.org/markup-compatibility/2006">
                <mc:Choice xmlns:v="urn:schemas-microsoft-com:vml" Requires="v">
                  <p:oleObj name="Clip" r:id="rId6" imgW="1296063" imgH="3934305" progId="MS_ClipArt_Gallery.2">
                    <p:embed/>
                  </p:oleObj>
                </mc:Choice>
                <mc:Fallback>
                  <p:oleObj name="Clip" r:id="rId6" imgW="1296063" imgH="3934305" progId="MS_ClipArt_Gallery.2">
                    <p:embed/>
                    <p:pic>
                      <p:nvPicPr>
                        <p:cNvPr id="16393" name="Object 14">
                          <a:extLst>
                            <a:ext uri="{FF2B5EF4-FFF2-40B4-BE49-F238E27FC236}">
                              <a16:creationId xmlns:a16="http://schemas.microsoft.com/office/drawing/2014/main" id="{7FC09F3C-716B-448A-A978-6777D38CB5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 y="864"/>
                          <a:ext cx="613" cy="1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9060379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3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AF49457-0954-4728-9716-95FA402C83C3}"/>
              </a:ext>
            </a:extLst>
          </p:cNvPr>
          <p:cNvSpPr>
            <a:spLocks noGrp="1" noChangeArrowheads="1"/>
          </p:cNvSpPr>
          <p:nvPr>
            <p:ph type="body" idx="1"/>
          </p:nvPr>
        </p:nvSpPr>
        <p:spPr>
          <a:xfrm>
            <a:off x="685800" y="1905000"/>
            <a:ext cx="7772400" cy="4114800"/>
          </a:xfrm>
          <a:noFill/>
        </p:spPr>
        <p:txBody>
          <a:bodyPr/>
          <a:lstStyle/>
          <a:p>
            <a:pPr eaLnBrk="1" hangingPunct="1"/>
            <a:r>
              <a:rPr lang="en-AU" altLang="en-US" dirty="0"/>
              <a:t>A </a:t>
            </a:r>
            <a:r>
              <a:rPr lang="en-AU" altLang="en-US" dirty="0">
                <a:solidFill>
                  <a:srgbClr val="CC0000"/>
                </a:solidFill>
              </a:rPr>
              <a:t>se</a:t>
            </a:r>
            <a:r>
              <a:rPr lang="en-US" altLang="en-US" dirty="0" err="1">
                <a:solidFill>
                  <a:srgbClr val="CC0000"/>
                </a:solidFill>
              </a:rPr>
              <a:t>quence</a:t>
            </a:r>
            <a:r>
              <a:rPr lang="en-AU" altLang="en-US" dirty="0">
                <a:solidFill>
                  <a:srgbClr val="CC0000"/>
                </a:solidFill>
              </a:rPr>
              <a:t> of instructions</a:t>
            </a:r>
            <a:r>
              <a:rPr lang="en-AU" altLang="en-US" dirty="0"/>
              <a:t> specifying the steps required to accomplish some task</a:t>
            </a:r>
          </a:p>
          <a:p>
            <a:pPr eaLnBrk="1" hangingPunct="1"/>
            <a:r>
              <a:rPr lang="en-AU" altLang="en-US" dirty="0"/>
              <a:t>Named after:</a:t>
            </a:r>
            <a:br>
              <a:rPr lang="en-AU" altLang="en-US" dirty="0"/>
            </a:br>
            <a:r>
              <a:rPr lang="en-AU" altLang="en-US" dirty="0"/>
              <a:t>     </a:t>
            </a:r>
            <a:r>
              <a:rPr lang="en-AU" altLang="en-US" sz="3600" dirty="0">
                <a:solidFill>
                  <a:schemeClr val="accent2"/>
                </a:solidFill>
              </a:rPr>
              <a:t>Muhammad ibn Musa </a:t>
            </a:r>
            <a:r>
              <a:rPr lang="en-AU" altLang="en-US" sz="3600" u="sng" dirty="0">
                <a:solidFill>
                  <a:schemeClr val="accent2"/>
                </a:solidFill>
              </a:rPr>
              <a:t>al-Khwarizmi</a:t>
            </a:r>
            <a:endParaRPr lang="en-AU" altLang="en-US" sz="3600" u="sng" dirty="0"/>
          </a:p>
          <a:p>
            <a:pPr lvl="2" eaLnBrk="1" hangingPunct="1">
              <a:buFontTx/>
              <a:buNone/>
            </a:pPr>
            <a:r>
              <a:rPr lang="en-US" altLang="en-US" sz="2800" dirty="0"/>
              <a:t>of </a:t>
            </a:r>
            <a:r>
              <a:rPr lang="en-US" altLang="en-US" sz="2800" dirty="0" err="1"/>
              <a:t>Khowarezm</a:t>
            </a:r>
            <a:r>
              <a:rPr lang="en-US" altLang="en-US" sz="2800" dirty="0"/>
              <a:t> (now Khiva in </a:t>
            </a:r>
            <a:r>
              <a:rPr lang="en-US" altLang="en-US" sz="2800" dirty="0">
                <a:solidFill>
                  <a:schemeClr val="accent2"/>
                </a:solidFill>
              </a:rPr>
              <a:t>Uzbekistan</a:t>
            </a:r>
            <a:r>
              <a:rPr lang="en-US" altLang="en-US" sz="2800" dirty="0"/>
              <a:t>)</a:t>
            </a:r>
            <a:endParaRPr lang="en-AU" altLang="en-US" dirty="0"/>
          </a:p>
        </p:txBody>
      </p:sp>
      <p:sp>
        <p:nvSpPr>
          <p:cNvPr id="11268" name="Rectangle 3">
            <a:extLst>
              <a:ext uri="{FF2B5EF4-FFF2-40B4-BE49-F238E27FC236}">
                <a16:creationId xmlns:a16="http://schemas.microsoft.com/office/drawing/2014/main" id="{85956FA1-508A-40D4-A9C4-7C19527AEE56}"/>
              </a:ext>
            </a:extLst>
          </p:cNvPr>
          <p:cNvSpPr>
            <a:spLocks noGrp="1" noChangeArrowheads="1"/>
          </p:cNvSpPr>
          <p:nvPr>
            <p:ph type="title"/>
          </p:nvPr>
        </p:nvSpPr>
        <p:spPr/>
        <p:txBody>
          <a:bodyPr/>
          <a:lstStyle/>
          <a:p>
            <a:pPr eaLnBrk="1" hangingPunct="1"/>
            <a:r>
              <a:rPr lang="en-AU" altLang="en-US"/>
              <a:t>Algorithm</a:t>
            </a: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2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224093A1-20F1-42CF-8E53-3D5A246E9F78}"/>
              </a:ext>
            </a:extLst>
          </p:cNvPr>
          <p:cNvSpPr>
            <a:spLocks noGrp="1" noChangeArrowheads="1"/>
          </p:cNvSpPr>
          <p:nvPr>
            <p:ph type="title"/>
          </p:nvPr>
        </p:nvSpPr>
        <p:spPr/>
        <p:txBody>
          <a:bodyPr/>
          <a:lstStyle/>
          <a:p>
            <a:pPr eaLnBrk="1" hangingPunct="1"/>
            <a:r>
              <a:rPr lang="en-AU" altLang="en-US"/>
              <a:t>Algorithm</a:t>
            </a:r>
            <a:r>
              <a:rPr lang="en-US" altLang="en-US"/>
              <a:t>– History</a:t>
            </a:r>
            <a:endParaRPr lang="en-AU" altLang="en-US"/>
          </a:p>
        </p:txBody>
      </p:sp>
      <p:sp>
        <p:nvSpPr>
          <p:cNvPr id="11267" name="Rectangle 3">
            <a:extLst>
              <a:ext uri="{FF2B5EF4-FFF2-40B4-BE49-F238E27FC236}">
                <a16:creationId xmlns:a16="http://schemas.microsoft.com/office/drawing/2014/main" id="{ED63CA3B-CBAC-4D8C-8E3D-0F7C67F3DACE}"/>
              </a:ext>
            </a:extLst>
          </p:cNvPr>
          <p:cNvSpPr>
            <a:spLocks noGrp="1" noChangeArrowheads="1"/>
          </p:cNvSpPr>
          <p:nvPr>
            <p:ph type="body" idx="1"/>
          </p:nvPr>
        </p:nvSpPr>
        <p:spPr>
          <a:xfrm>
            <a:off x="685800" y="1524000"/>
            <a:ext cx="7772400" cy="4114800"/>
          </a:xfrm>
        </p:spPr>
        <p:txBody>
          <a:bodyPr/>
          <a:lstStyle/>
          <a:p>
            <a:pPr eaLnBrk="1" hangingPunct="1">
              <a:buFontTx/>
              <a:buNone/>
            </a:pPr>
            <a:r>
              <a:rPr lang="en-AU" altLang="en-US" sz="3600" dirty="0"/>
              <a:t>Muhammad ibn Musa </a:t>
            </a:r>
            <a:r>
              <a:rPr lang="en-US" altLang="en-US" sz="3600" u="sng" dirty="0"/>
              <a:t>A</a:t>
            </a:r>
            <a:r>
              <a:rPr lang="en-AU" altLang="en-US" sz="3600" u="sng" dirty="0"/>
              <a:t>l-Khwarizmi</a:t>
            </a:r>
            <a:endParaRPr lang="en-AU" altLang="en-US" sz="3600" dirty="0"/>
          </a:p>
          <a:p>
            <a:pPr eaLnBrk="1" hangingPunct="1"/>
            <a:r>
              <a:rPr lang="en-AU" altLang="en-US" dirty="0"/>
              <a:t>Circa 160-230 A.H.  (</a:t>
            </a:r>
            <a:r>
              <a:rPr lang="en-AU" altLang="en-US" i="1" dirty="0"/>
              <a:t>anno Hegirae</a:t>
            </a:r>
            <a:r>
              <a:rPr lang="en-AU" altLang="en-US" dirty="0"/>
              <a:t>)</a:t>
            </a:r>
          </a:p>
          <a:p>
            <a:pPr lvl="1" eaLnBrk="1" hangingPunct="1">
              <a:buFontTx/>
              <a:buNone/>
            </a:pPr>
            <a:r>
              <a:rPr lang="en-AU" altLang="en-US" dirty="0"/>
              <a:t>in the year of the Hegira; of the Muslim era</a:t>
            </a:r>
          </a:p>
          <a:p>
            <a:pPr eaLnBrk="1" hangingPunct="1"/>
            <a:r>
              <a:rPr lang="en-US" altLang="en-US" dirty="0"/>
              <a:t>C</a:t>
            </a:r>
            <a:r>
              <a:rPr lang="en-AU" altLang="en-US" dirty="0"/>
              <a:t>irca 780-850 C.E.  (Common Era)</a:t>
            </a:r>
          </a:p>
        </p:txBody>
      </p:sp>
      <p:grpSp>
        <p:nvGrpSpPr>
          <p:cNvPr id="11268" name="Group 4">
            <a:extLst>
              <a:ext uri="{FF2B5EF4-FFF2-40B4-BE49-F238E27FC236}">
                <a16:creationId xmlns:a16="http://schemas.microsoft.com/office/drawing/2014/main" id="{E71CEF67-5479-41A5-9BB6-2C0BB6C82D71}"/>
              </a:ext>
            </a:extLst>
          </p:cNvPr>
          <p:cNvGrpSpPr>
            <a:grpSpLocks/>
          </p:cNvGrpSpPr>
          <p:nvPr/>
        </p:nvGrpSpPr>
        <p:grpSpPr bwMode="auto">
          <a:xfrm>
            <a:off x="914400" y="3962400"/>
            <a:ext cx="6324600" cy="2298700"/>
            <a:chOff x="628" y="2016"/>
            <a:chExt cx="4604" cy="1832"/>
          </a:xfrm>
        </p:grpSpPr>
        <p:pic>
          <p:nvPicPr>
            <p:cNvPr id="13318" name="Picture 5">
              <a:extLst>
                <a:ext uri="{FF2B5EF4-FFF2-40B4-BE49-F238E27FC236}">
                  <a16:creationId xmlns:a16="http://schemas.microsoft.com/office/drawing/2014/main" id="{FE5D95B5-5638-46A4-AD07-A7AC1221E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 y="2064"/>
              <a:ext cx="1309" cy="1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6">
              <a:extLst>
                <a:ext uri="{FF2B5EF4-FFF2-40B4-BE49-F238E27FC236}">
                  <a16:creationId xmlns:a16="http://schemas.microsoft.com/office/drawing/2014/main" id="{95FD767C-1DF4-454A-B759-2B797D839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 y="2016"/>
              <a:ext cx="1388" cy="1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7" descr="Al-Khwarizmi_2">
              <a:extLst>
                <a:ext uri="{FF2B5EF4-FFF2-40B4-BE49-F238E27FC236}">
                  <a16:creationId xmlns:a16="http://schemas.microsoft.com/office/drawing/2014/main" id="{60AC996B-6751-4C89-8352-6FB9EC67B9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2016"/>
              <a:ext cx="1236" cy="1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26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B985299-3696-492E-A881-C9AA433E278C}"/>
              </a:ext>
            </a:extLst>
          </p:cNvPr>
          <p:cNvSpPr>
            <a:spLocks noGrp="1" noChangeArrowheads="1"/>
          </p:cNvSpPr>
          <p:nvPr>
            <p:ph type="ctrTitle"/>
          </p:nvPr>
        </p:nvSpPr>
        <p:spPr>
          <a:xfrm>
            <a:off x="827088" y="4581128"/>
            <a:ext cx="7696200" cy="792088"/>
          </a:xfrm>
          <a:noFill/>
        </p:spPr>
        <p:txBody>
          <a:bodyPr lIns="92075" tIns="46038" rIns="92075" bIns="46038"/>
          <a:lstStyle/>
          <a:p>
            <a:pPr eaLnBrk="1" hangingPunct="1"/>
            <a:r>
              <a:rPr lang="tr-TR" altLang="en-US" sz="4400" dirty="0"/>
              <a:t>Programming</a:t>
            </a:r>
            <a:endParaRPr lang="en-US" altLang="en-US" sz="4400" i="1" dirty="0"/>
          </a:p>
        </p:txBody>
      </p:sp>
      <p:sp>
        <p:nvSpPr>
          <p:cNvPr id="4099" name="Text Box 3">
            <a:extLst>
              <a:ext uri="{FF2B5EF4-FFF2-40B4-BE49-F238E27FC236}">
                <a16:creationId xmlns:a16="http://schemas.microsoft.com/office/drawing/2014/main" id="{E45FAFB9-3F8B-4CF6-A1C6-0E50683DBCD6}"/>
              </a:ext>
            </a:extLst>
          </p:cNvPr>
          <p:cNvSpPr txBox="1">
            <a:spLocks noChangeArrowheads="1"/>
          </p:cNvSpPr>
          <p:nvPr/>
        </p:nvSpPr>
        <p:spPr bwMode="auto">
          <a:xfrm>
            <a:off x="1066800" y="5653697"/>
            <a:ext cx="7162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tr-TR" altLang="en-US" sz="2800" dirty="0"/>
              <a:t>Zeynep </a:t>
            </a:r>
            <a:r>
              <a:rPr lang="tr-TR" altLang="en-US" sz="2800" dirty="0" err="1"/>
              <a:t>Orha</a:t>
            </a:r>
            <a:r>
              <a:rPr lang="en-US" altLang="en-US" sz="2800" dirty="0"/>
              <a:t>n</a:t>
            </a:r>
            <a:r>
              <a:rPr lang="tr-TR" altLang="en-US" sz="2800" dirty="0"/>
              <a:t> </a:t>
            </a:r>
          </a:p>
        </p:txBody>
      </p:sp>
      <p:pic>
        <p:nvPicPr>
          <p:cNvPr id="6" name="Picture 5">
            <a:extLst>
              <a:ext uri="{FF2B5EF4-FFF2-40B4-BE49-F238E27FC236}">
                <a16:creationId xmlns:a16="http://schemas.microsoft.com/office/drawing/2014/main" id="{051802C6-083B-40DA-BF73-BA842A185AB9}"/>
              </a:ext>
            </a:extLst>
          </p:cNvPr>
          <p:cNvPicPr>
            <a:picLocks noChangeAspect="1"/>
          </p:cNvPicPr>
          <p:nvPr/>
        </p:nvPicPr>
        <p:blipFill>
          <a:blip r:embed="rId3"/>
          <a:stretch>
            <a:fillRect/>
          </a:stretch>
        </p:blipFill>
        <p:spPr>
          <a:xfrm>
            <a:off x="0" y="-27384"/>
            <a:ext cx="9144000" cy="460851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59F92BD-0BF6-4F5F-9E13-18A4D42535FF}"/>
              </a:ext>
            </a:extLst>
          </p:cNvPr>
          <p:cNvSpPr>
            <a:spLocks noGrp="1" noChangeArrowheads="1"/>
          </p:cNvSpPr>
          <p:nvPr>
            <p:ph type="body" idx="1"/>
          </p:nvPr>
        </p:nvSpPr>
        <p:spPr>
          <a:xfrm>
            <a:off x="609600" y="1676400"/>
            <a:ext cx="7543800" cy="1219200"/>
          </a:xfrm>
        </p:spPr>
        <p:txBody>
          <a:bodyPr/>
          <a:lstStyle/>
          <a:p>
            <a:pPr eaLnBrk="1" hangingPunct="1">
              <a:lnSpc>
                <a:spcPct val="90000"/>
              </a:lnSpc>
            </a:pPr>
            <a:r>
              <a:rPr lang="en-US" altLang="en-US" sz="2800"/>
              <a:t>A </a:t>
            </a:r>
            <a:r>
              <a:rPr lang="en-US" altLang="en-US" sz="2800">
                <a:solidFill>
                  <a:srgbClr val="CC0000"/>
                </a:solidFill>
              </a:rPr>
              <a:t>sequence of instructions</a:t>
            </a:r>
            <a:r>
              <a:rPr lang="en-US" altLang="en-US" sz="2800"/>
              <a:t> describing how to do a task</a:t>
            </a:r>
            <a:br>
              <a:rPr lang="en-US" altLang="en-US" sz="2800"/>
            </a:br>
            <a:endParaRPr lang="en-US" altLang="en-US" sz="2800"/>
          </a:p>
        </p:txBody>
      </p:sp>
      <p:sp>
        <p:nvSpPr>
          <p:cNvPr id="14340" name="Rectangle 3">
            <a:extLst>
              <a:ext uri="{FF2B5EF4-FFF2-40B4-BE49-F238E27FC236}">
                <a16:creationId xmlns:a16="http://schemas.microsoft.com/office/drawing/2014/main" id="{FAFF873A-75CD-47B6-A8D3-EE2ADA8C65CF}"/>
              </a:ext>
            </a:extLst>
          </p:cNvPr>
          <p:cNvSpPr>
            <a:spLocks noGrp="1" noChangeArrowheads="1"/>
          </p:cNvSpPr>
          <p:nvPr>
            <p:ph type="title"/>
          </p:nvPr>
        </p:nvSpPr>
        <p:spPr>
          <a:noFill/>
        </p:spPr>
        <p:txBody>
          <a:bodyPr/>
          <a:lstStyle/>
          <a:p>
            <a:pPr eaLnBrk="1" hangingPunct="1"/>
            <a:r>
              <a:rPr lang="en-AU" altLang="en-US"/>
              <a:t>Algorithm</a:t>
            </a:r>
            <a:r>
              <a:rPr lang="en-US" altLang="en-US"/>
              <a:t> – Working Definition</a:t>
            </a:r>
            <a:endParaRPr lang="en-AU" altLang="en-US"/>
          </a:p>
        </p:txBody>
      </p:sp>
      <p:sp>
        <p:nvSpPr>
          <p:cNvPr id="12292" name="Rectangle 4">
            <a:extLst>
              <a:ext uri="{FF2B5EF4-FFF2-40B4-BE49-F238E27FC236}">
                <a16:creationId xmlns:a16="http://schemas.microsoft.com/office/drawing/2014/main" id="{23EFF060-E435-4F77-A111-752929A23FE3}"/>
              </a:ext>
            </a:extLst>
          </p:cNvPr>
          <p:cNvSpPr>
            <a:spLocks noChangeArrowheads="1"/>
          </p:cNvSpPr>
          <p:nvPr/>
        </p:nvSpPr>
        <p:spPr bwMode="auto">
          <a:xfrm>
            <a:off x="914400" y="2892425"/>
            <a:ext cx="7772400"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3600" b="0" dirty="0"/>
              <a:t>[</a:t>
            </a:r>
            <a:r>
              <a:rPr lang="en-US" altLang="en-US" b="0" dirty="0"/>
              <a:t>As opposed to actually executing </a:t>
            </a:r>
          </a:p>
          <a:p>
            <a:pPr>
              <a:buFontTx/>
              <a:buNone/>
            </a:pPr>
            <a:r>
              <a:rPr lang="en-US" altLang="en-US" b="0" dirty="0"/>
              <a:t>  the instructions]        </a:t>
            </a:r>
            <a:endParaRPr lang="en-AU" altLang="en-US" b="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p:bldP spid="1229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B0F3059D-FADD-4BCD-9383-7FD18BAAA747}"/>
              </a:ext>
            </a:extLst>
          </p:cNvPr>
          <p:cNvSpPr>
            <a:spLocks noGrp="1" noChangeArrowheads="1"/>
          </p:cNvSpPr>
          <p:nvPr>
            <p:ph type="title"/>
          </p:nvPr>
        </p:nvSpPr>
        <p:spPr>
          <a:xfrm>
            <a:off x="685800" y="188640"/>
            <a:ext cx="7772400" cy="1143000"/>
          </a:xfrm>
        </p:spPr>
        <p:txBody>
          <a:bodyPr/>
          <a:lstStyle/>
          <a:p>
            <a:pPr eaLnBrk="1" hangingPunct="1"/>
            <a:r>
              <a:rPr lang="en-AU" altLang="en-US" dirty="0"/>
              <a:t>Algorithm</a:t>
            </a:r>
            <a:r>
              <a:rPr lang="en-US" altLang="en-US" dirty="0"/>
              <a:t> -- Examples</a:t>
            </a:r>
            <a:endParaRPr lang="en-AU" altLang="en-US" dirty="0"/>
          </a:p>
        </p:txBody>
      </p:sp>
      <p:sp>
        <p:nvSpPr>
          <p:cNvPr id="15364" name="Rectangle 3">
            <a:extLst>
              <a:ext uri="{FF2B5EF4-FFF2-40B4-BE49-F238E27FC236}">
                <a16:creationId xmlns:a16="http://schemas.microsoft.com/office/drawing/2014/main" id="{B2DE4BE1-0B81-4981-8102-5B64D38C4636}"/>
              </a:ext>
            </a:extLst>
          </p:cNvPr>
          <p:cNvSpPr>
            <a:spLocks noGrp="1" noChangeArrowheads="1"/>
          </p:cNvSpPr>
          <p:nvPr>
            <p:ph type="body" idx="1"/>
          </p:nvPr>
        </p:nvSpPr>
        <p:spPr>
          <a:xfrm>
            <a:off x="323528" y="1268760"/>
            <a:ext cx="7772400" cy="2828528"/>
          </a:xfrm>
        </p:spPr>
        <p:txBody>
          <a:bodyPr/>
          <a:lstStyle/>
          <a:p>
            <a:pPr eaLnBrk="1" hangingPunct="1">
              <a:lnSpc>
                <a:spcPct val="90000"/>
              </a:lnSpc>
            </a:pPr>
            <a:r>
              <a:rPr lang="en-AU" altLang="en-US" sz="2400" dirty="0"/>
              <a:t>A cooking </a:t>
            </a:r>
            <a:r>
              <a:rPr lang="en-AU" altLang="en-US" sz="2400" dirty="0">
                <a:solidFill>
                  <a:srgbClr val="FF3300"/>
                </a:solidFill>
              </a:rPr>
              <a:t>recipe</a:t>
            </a:r>
            <a:endParaRPr lang="en-AU" altLang="en-US" sz="2400" dirty="0"/>
          </a:p>
          <a:p>
            <a:pPr eaLnBrk="1" hangingPunct="1">
              <a:lnSpc>
                <a:spcPct val="90000"/>
              </a:lnSpc>
            </a:pPr>
            <a:r>
              <a:rPr lang="en-AU" altLang="en-US" sz="2400" dirty="0"/>
              <a:t>Assembly </a:t>
            </a:r>
            <a:r>
              <a:rPr lang="en-AU" altLang="en-US" sz="2400" dirty="0">
                <a:solidFill>
                  <a:srgbClr val="FF3300"/>
                </a:solidFill>
              </a:rPr>
              <a:t>instructions</a:t>
            </a:r>
            <a:r>
              <a:rPr lang="en-AU" altLang="en-US" sz="2400" dirty="0"/>
              <a:t> </a:t>
            </a:r>
            <a:r>
              <a:rPr lang="en-AU" altLang="en-US" sz="2400" dirty="0">
                <a:solidFill>
                  <a:srgbClr val="FF3300"/>
                </a:solidFill>
              </a:rPr>
              <a:t>for</a:t>
            </a:r>
            <a:r>
              <a:rPr lang="en-AU" altLang="en-US" sz="2400" dirty="0"/>
              <a:t> a model</a:t>
            </a:r>
          </a:p>
          <a:p>
            <a:pPr eaLnBrk="1" hangingPunct="1">
              <a:lnSpc>
                <a:spcPct val="90000"/>
              </a:lnSpc>
            </a:pPr>
            <a:r>
              <a:rPr lang="en-AU" altLang="en-US" sz="2400" dirty="0"/>
              <a:t>The </a:t>
            </a:r>
            <a:r>
              <a:rPr lang="en-AU" altLang="en-US" sz="2400" dirty="0">
                <a:solidFill>
                  <a:srgbClr val="FF3300"/>
                </a:solidFill>
              </a:rPr>
              <a:t>rules of how to</a:t>
            </a:r>
            <a:r>
              <a:rPr lang="en-AU" altLang="en-US" sz="2400" dirty="0"/>
              <a:t> play a game</a:t>
            </a:r>
          </a:p>
          <a:p>
            <a:pPr eaLnBrk="1" hangingPunct="1">
              <a:lnSpc>
                <a:spcPct val="90000"/>
              </a:lnSpc>
              <a:buClr>
                <a:schemeClr val="tx1"/>
              </a:buClr>
            </a:pPr>
            <a:r>
              <a:rPr lang="en-AU" altLang="en-US" sz="2400" dirty="0">
                <a:solidFill>
                  <a:srgbClr val="FF3300"/>
                </a:solidFill>
              </a:rPr>
              <a:t>Description</a:t>
            </a:r>
            <a:r>
              <a:rPr lang="en-AU" altLang="en-US" sz="2400" dirty="0"/>
              <a:t> </a:t>
            </a:r>
            <a:r>
              <a:rPr lang="en-AU" altLang="en-US" sz="2400" dirty="0">
                <a:solidFill>
                  <a:srgbClr val="FF3300"/>
                </a:solidFill>
              </a:rPr>
              <a:t>of</a:t>
            </a:r>
            <a:r>
              <a:rPr lang="en-AU" altLang="en-US" sz="2400" dirty="0"/>
              <a:t> a martial arts technique</a:t>
            </a:r>
          </a:p>
          <a:p>
            <a:pPr eaLnBrk="1" hangingPunct="1">
              <a:lnSpc>
                <a:spcPct val="90000"/>
              </a:lnSpc>
              <a:buClr>
                <a:schemeClr val="tx1"/>
              </a:buClr>
            </a:pPr>
            <a:r>
              <a:rPr lang="en-AU" altLang="en-US" sz="2400" dirty="0">
                <a:solidFill>
                  <a:srgbClr val="FF3300"/>
                </a:solidFill>
              </a:rPr>
              <a:t>Directions for</a:t>
            </a:r>
            <a:r>
              <a:rPr lang="en-AU" altLang="en-US" sz="2400" dirty="0"/>
              <a:t> driving from A to B</a:t>
            </a:r>
          </a:p>
          <a:p>
            <a:pPr eaLnBrk="1" hangingPunct="1">
              <a:lnSpc>
                <a:spcPct val="90000"/>
              </a:lnSpc>
            </a:pPr>
            <a:r>
              <a:rPr lang="en-AU" altLang="en-US" sz="2400" dirty="0"/>
              <a:t>A knitting </a:t>
            </a:r>
            <a:r>
              <a:rPr lang="en-AU" altLang="en-US" sz="2400" dirty="0">
                <a:solidFill>
                  <a:srgbClr val="FF3300"/>
                </a:solidFill>
              </a:rPr>
              <a:t>pattern</a:t>
            </a:r>
            <a:endParaRPr lang="en-AU" altLang="en-US" sz="2400" dirty="0"/>
          </a:p>
          <a:p>
            <a:pPr eaLnBrk="1" hangingPunct="1">
              <a:lnSpc>
                <a:spcPct val="90000"/>
              </a:lnSpc>
            </a:pPr>
            <a:r>
              <a:rPr lang="en-AU" altLang="en-US" sz="2400" dirty="0"/>
              <a:t>A car repair </a:t>
            </a:r>
            <a:r>
              <a:rPr lang="en-AU" altLang="en-US" sz="2400" dirty="0">
                <a:solidFill>
                  <a:srgbClr val="FF3300"/>
                </a:solidFill>
              </a:rPr>
              <a:t>manual</a:t>
            </a:r>
            <a:endParaRPr lang="en-AU" altLang="en-US" sz="2400" dirty="0"/>
          </a:p>
        </p:txBody>
      </p:sp>
      <p:pic>
        <p:nvPicPr>
          <p:cNvPr id="4" name="Picture 3">
            <a:extLst>
              <a:ext uri="{FF2B5EF4-FFF2-40B4-BE49-F238E27FC236}">
                <a16:creationId xmlns:a16="http://schemas.microsoft.com/office/drawing/2014/main" id="{CE035CBC-05BA-4B2F-BFA9-75931DB16883}"/>
              </a:ext>
            </a:extLst>
          </p:cNvPr>
          <p:cNvPicPr>
            <a:picLocks noChangeAspect="1"/>
          </p:cNvPicPr>
          <p:nvPr/>
        </p:nvPicPr>
        <p:blipFill>
          <a:blip r:embed="rId2"/>
          <a:stretch>
            <a:fillRect/>
          </a:stretch>
        </p:blipFill>
        <p:spPr>
          <a:xfrm>
            <a:off x="827584" y="4077072"/>
            <a:ext cx="7200800" cy="26784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24E796-255C-D546-833F-23B292FA0F5D}"/>
              </a:ext>
            </a:extLst>
          </p:cNvPr>
          <p:cNvPicPr>
            <a:picLocks noChangeAspect="1"/>
          </p:cNvPicPr>
          <p:nvPr/>
        </p:nvPicPr>
        <p:blipFill rotWithShape="1">
          <a:blip r:embed="rId2"/>
          <a:srcRect l="10484" r="15850" b="1"/>
          <a:stretch/>
        </p:blipFill>
        <p:spPr>
          <a:xfrm>
            <a:off x="20" y="10"/>
            <a:ext cx="9143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882442" y="2714171"/>
            <a:ext cx="4261558" cy="4150119"/>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68580" tIns="34290" rIns="68580" bIns="34290" rtlCol="0" anchor="t">
            <a:normAutofit/>
          </a:bodyPr>
          <a:lstStyle/>
          <a:p>
            <a:pPr algn="ctr">
              <a:spcAft>
                <a:spcPts val="750"/>
              </a:spcAft>
              <a:buClr>
                <a:schemeClr val="tx1"/>
              </a:buClr>
              <a:buSzPct val="100000"/>
            </a:pPr>
            <a:endParaRPr lang="en-US" sz="1200" cap="all"/>
          </a:p>
        </p:txBody>
      </p:sp>
      <p:sp>
        <p:nvSpPr>
          <p:cNvPr id="5" name="Rectangle 4">
            <a:extLst>
              <a:ext uri="{FF2B5EF4-FFF2-40B4-BE49-F238E27FC236}">
                <a16:creationId xmlns:a16="http://schemas.microsoft.com/office/drawing/2014/main" id="{029DF791-EA14-7A46-8682-C4110D862E08}"/>
              </a:ext>
            </a:extLst>
          </p:cNvPr>
          <p:cNvSpPr/>
          <p:nvPr/>
        </p:nvSpPr>
        <p:spPr>
          <a:xfrm>
            <a:off x="5306708" y="3734093"/>
            <a:ext cx="3709553" cy="1375542"/>
          </a:xfrm>
          <a:prstGeom prst="rect">
            <a:avLst/>
          </a:prstGeom>
        </p:spPr>
        <p:txBody>
          <a:bodyPr vert="horz" lIns="91440" tIns="45720" rIns="91440" bIns="45720" rtlCol="0" anchor="b">
            <a:normAutofit/>
            <a:scene3d>
              <a:camera prst="orthographicFront"/>
              <a:lightRig rig="soft" dir="t">
                <a:rot lat="0" lon="0" rev="15600000"/>
              </a:lightRig>
            </a:scene3d>
            <a:sp3d extrusionH="57150" prstMaterial="softEdge">
              <a:bevelT w="25400" h="38100"/>
            </a:sp3d>
          </a:bodyPr>
          <a:lstStyle/>
          <a:p>
            <a:pPr algn="ctr" eaLnBrk="1" hangingPunct="1">
              <a:lnSpc>
                <a:spcPct val="90000"/>
              </a:lnSpc>
              <a:spcAft>
                <a:spcPts val="600"/>
              </a:spcAft>
            </a:pPr>
            <a:r>
              <a:rPr lang="en-US" sz="3500" b="1" kern="1200" cap="none" spc="0" dirty="0">
                <a:ln/>
                <a:solidFill>
                  <a:schemeClr val="tx1"/>
                </a:solidFill>
                <a:effectLst/>
                <a:latin typeface="+mj-lt"/>
                <a:ea typeface="+mj-ea"/>
                <a:cs typeface="+mj-cs"/>
              </a:rPr>
              <a:t>Questions</a:t>
            </a:r>
            <a:endParaRPr lang="en-US" sz="3500" b="1" kern="1200" cap="none" spc="0" dirty="0">
              <a:ln/>
              <a:solidFill>
                <a:schemeClr val="tx1"/>
              </a:solidFill>
              <a:effectLst/>
              <a:latin typeface="+mj-lt"/>
              <a:ea typeface="+mj-ea"/>
              <a:cs typeface="+mj-cs"/>
              <a:sym typeface="Wingdings" pitchFamily="2" charset="2"/>
            </a:endParaRP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10703" y="5154215"/>
            <a:ext cx="701565"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669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F036E7BD-A05E-4A9F-9ECA-47142148C6A8}"/>
              </a:ext>
            </a:extLst>
          </p:cNvPr>
          <p:cNvSpPr>
            <a:spLocks noGrp="1" noChangeArrowheads="1"/>
          </p:cNvSpPr>
          <p:nvPr>
            <p:ph type="title"/>
          </p:nvPr>
        </p:nvSpPr>
        <p:spPr/>
        <p:txBody>
          <a:bodyPr/>
          <a:lstStyle/>
          <a:p>
            <a:pPr eaLnBrk="1" hangingPunct="1"/>
            <a:r>
              <a:rPr lang="en-AU" altLang="en-US" sz="3600" dirty="0"/>
              <a:t>Components of an </a:t>
            </a:r>
            <a:r>
              <a:rPr lang="en-US" altLang="en-US" sz="3600" dirty="0"/>
              <a:t>A</a:t>
            </a:r>
            <a:r>
              <a:rPr lang="en-AU" altLang="en-US" sz="3600" dirty="0" err="1"/>
              <a:t>lgorithm</a:t>
            </a:r>
            <a:br>
              <a:rPr lang="en-AU" altLang="en-US" sz="3600" dirty="0"/>
            </a:br>
            <a:r>
              <a:rPr lang="en-AU" altLang="en-US" sz="3600" dirty="0"/>
              <a:t>(Anatomy 101: Algorithm Dissection)</a:t>
            </a:r>
          </a:p>
        </p:txBody>
      </p:sp>
      <p:sp>
        <p:nvSpPr>
          <p:cNvPr id="17412" name="Rectangle 3">
            <a:extLst>
              <a:ext uri="{FF2B5EF4-FFF2-40B4-BE49-F238E27FC236}">
                <a16:creationId xmlns:a16="http://schemas.microsoft.com/office/drawing/2014/main" id="{5EBF9530-EDB0-458B-A7B7-89C716969F4A}"/>
              </a:ext>
            </a:extLst>
          </p:cNvPr>
          <p:cNvSpPr>
            <a:spLocks noGrp="1" noChangeArrowheads="1"/>
          </p:cNvSpPr>
          <p:nvPr>
            <p:ph type="body" idx="1"/>
          </p:nvPr>
        </p:nvSpPr>
        <p:spPr/>
        <p:txBody>
          <a:bodyPr/>
          <a:lstStyle/>
          <a:p>
            <a:pPr eaLnBrk="1" hangingPunct="1"/>
            <a:r>
              <a:rPr lang="en-AU" altLang="en-US" dirty="0"/>
              <a:t>Variables and values</a:t>
            </a:r>
          </a:p>
          <a:p>
            <a:pPr eaLnBrk="1" hangingPunct="1"/>
            <a:r>
              <a:rPr lang="en-AU" altLang="en-US" dirty="0"/>
              <a:t>Instructions</a:t>
            </a:r>
          </a:p>
          <a:p>
            <a:pPr eaLnBrk="1" hangingPunct="1"/>
            <a:r>
              <a:rPr lang="en-AU" altLang="en-US" dirty="0"/>
              <a:t>Sequences</a:t>
            </a:r>
          </a:p>
          <a:p>
            <a:pPr eaLnBrk="1" hangingPunct="1"/>
            <a:r>
              <a:rPr lang="en-AU" altLang="en-US" dirty="0"/>
              <a:t>Procedures</a:t>
            </a:r>
          </a:p>
          <a:p>
            <a:pPr eaLnBrk="1" hangingPunct="1"/>
            <a:r>
              <a:rPr lang="en-AU" altLang="en-US" dirty="0"/>
              <a:t>Selections</a:t>
            </a:r>
          </a:p>
          <a:p>
            <a:pPr eaLnBrk="1" hangingPunct="1"/>
            <a:r>
              <a:rPr lang="en-AU" altLang="en-US" dirty="0"/>
              <a:t>Repetition</a:t>
            </a:r>
            <a:r>
              <a:rPr lang="en-US" altLang="en-US" dirty="0"/>
              <a:t>s</a:t>
            </a:r>
          </a:p>
          <a:p>
            <a:pPr eaLnBrk="1" hangingPunct="1"/>
            <a:r>
              <a:rPr lang="en-US" altLang="en-US" i="1" dirty="0"/>
              <a:t>Documentation</a:t>
            </a:r>
            <a:endParaRPr lang="en-AU" altLang="en-US" i="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124E820F-4594-4794-AEE7-A7A926EEC595}"/>
              </a:ext>
            </a:extLst>
          </p:cNvPr>
          <p:cNvSpPr>
            <a:spLocks noGrp="1" noChangeArrowheads="1"/>
          </p:cNvSpPr>
          <p:nvPr>
            <p:ph type="title"/>
          </p:nvPr>
        </p:nvSpPr>
        <p:spPr/>
        <p:txBody>
          <a:bodyPr/>
          <a:lstStyle/>
          <a:p>
            <a:pPr eaLnBrk="1" hangingPunct="1"/>
            <a:r>
              <a:rPr lang="en-AU" altLang="en-US"/>
              <a:t>Values</a:t>
            </a:r>
          </a:p>
        </p:txBody>
      </p:sp>
      <p:sp>
        <p:nvSpPr>
          <p:cNvPr id="16387" name="Rectangle 3">
            <a:extLst>
              <a:ext uri="{FF2B5EF4-FFF2-40B4-BE49-F238E27FC236}">
                <a16:creationId xmlns:a16="http://schemas.microsoft.com/office/drawing/2014/main" id="{4A0F5C53-5A5B-4B1B-8A3B-5FB6CD3917D4}"/>
              </a:ext>
            </a:extLst>
          </p:cNvPr>
          <p:cNvSpPr>
            <a:spLocks noGrp="1" noChangeArrowheads="1"/>
          </p:cNvSpPr>
          <p:nvPr>
            <p:ph type="body" idx="1"/>
          </p:nvPr>
        </p:nvSpPr>
        <p:spPr>
          <a:xfrm>
            <a:off x="685800" y="1981200"/>
            <a:ext cx="7772400" cy="4343400"/>
          </a:xfrm>
        </p:spPr>
        <p:txBody>
          <a:bodyPr/>
          <a:lstStyle/>
          <a:p>
            <a:pPr eaLnBrk="1" hangingPunct="1"/>
            <a:r>
              <a:rPr lang="en-AU" altLang="en-US" dirty="0"/>
              <a:t>Represent</a:t>
            </a:r>
            <a:r>
              <a:rPr lang="en-AU" altLang="en-US" dirty="0">
                <a:solidFill>
                  <a:srgbClr val="CC0000"/>
                </a:solidFill>
              </a:rPr>
              <a:t> quantities, amounts </a:t>
            </a:r>
            <a:r>
              <a:rPr lang="en-AU" altLang="en-US" dirty="0"/>
              <a:t>or</a:t>
            </a:r>
            <a:r>
              <a:rPr lang="en-AU" altLang="en-US" dirty="0">
                <a:solidFill>
                  <a:srgbClr val="CC0000"/>
                </a:solidFill>
              </a:rPr>
              <a:t> measurements</a:t>
            </a:r>
            <a:endParaRPr lang="en-US" altLang="en-US" dirty="0">
              <a:solidFill>
                <a:srgbClr val="CC0000"/>
              </a:solidFill>
            </a:endParaRPr>
          </a:p>
          <a:p>
            <a:pPr eaLnBrk="1" hangingPunct="1"/>
            <a:r>
              <a:rPr lang="en-AU" altLang="en-US" dirty="0"/>
              <a:t>May be numerical or alphabetic</a:t>
            </a:r>
            <a:r>
              <a:rPr lang="en-US" altLang="en-US" dirty="0"/>
              <a:t>al</a:t>
            </a:r>
            <a:r>
              <a:rPr lang="en-AU" altLang="en-US" dirty="0"/>
              <a:t> (or other things)</a:t>
            </a:r>
          </a:p>
          <a:p>
            <a:pPr eaLnBrk="1" hangingPunct="1"/>
            <a:r>
              <a:rPr lang="en-AU" altLang="en-US" dirty="0"/>
              <a:t>Often </a:t>
            </a:r>
            <a:r>
              <a:rPr lang="en-US" altLang="en-US" dirty="0"/>
              <a:t>have</a:t>
            </a:r>
            <a:r>
              <a:rPr lang="en-AU" altLang="en-US" dirty="0"/>
              <a:t> a </a:t>
            </a:r>
            <a:r>
              <a:rPr lang="en-AU" altLang="en-US" dirty="0">
                <a:solidFill>
                  <a:srgbClr val="CC0000"/>
                </a:solidFill>
              </a:rPr>
              <a:t>unit</a:t>
            </a:r>
            <a:r>
              <a:rPr lang="en-AU" altLang="en-US" dirty="0"/>
              <a:t> related to their purpose</a:t>
            </a:r>
          </a:p>
          <a:p>
            <a:pPr eaLnBrk="1" hangingPunct="1"/>
            <a:r>
              <a:rPr lang="en-AU" altLang="en-US" dirty="0"/>
              <a:t>Example:</a:t>
            </a:r>
          </a:p>
          <a:p>
            <a:pPr lvl="1" eaLnBrk="1" hangingPunct="1"/>
            <a:r>
              <a:rPr lang="en-AU" altLang="en-US" dirty="0"/>
              <a:t>Recipe ingredients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2333C92C-E9CC-4DA0-8173-5B3F7FB639D8}"/>
              </a:ext>
            </a:extLst>
          </p:cNvPr>
          <p:cNvSpPr>
            <a:spLocks noGrp="1" noChangeArrowheads="1"/>
          </p:cNvSpPr>
          <p:nvPr>
            <p:ph type="title"/>
          </p:nvPr>
        </p:nvSpPr>
        <p:spPr>
          <a:xfrm>
            <a:off x="685800" y="304800"/>
            <a:ext cx="7772400" cy="838200"/>
          </a:xfrm>
          <a:noFill/>
        </p:spPr>
        <p:txBody>
          <a:bodyPr/>
          <a:lstStyle/>
          <a:p>
            <a:pPr eaLnBrk="1" hangingPunct="1"/>
            <a:r>
              <a:rPr lang="en-AU" altLang="en-US"/>
              <a:t>Variables</a:t>
            </a:r>
          </a:p>
        </p:txBody>
      </p:sp>
      <p:grpSp>
        <p:nvGrpSpPr>
          <p:cNvPr id="19460" name="Group 3">
            <a:extLst>
              <a:ext uri="{FF2B5EF4-FFF2-40B4-BE49-F238E27FC236}">
                <a16:creationId xmlns:a16="http://schemas.microsoft.com/office/drawing/2014/main" id="{B04DED6E-D228-41BB-A37D-36A425E88E60}"/>
              </a:ext>
            </a:extLst>
          </p:cNvPr>
          <p:cNvGrpSpPr>
            <a:grpSpLocks/>
          </p:cNvGrpSpPr>
          <p:nvPr/>
        </p:nvGrpSpPr>
        <p:grpSpPr bwMode="auto">
          <a:xfrm>
            <a:off x="1066800" y="3124200"/>
            <a:ext cx="7620000" cy="3314700"/>
            <a:chOff x="624" y="1056"/>
            <a:chExt cx="4800" cy="2191"/>
          </a:xfrm>
        </p:grpSpPr>
        <p:pic>
          <p:nvPicPr>
            <p:cNvPr id="19462" name="Picture 4" descr="fd00929_(p)">
              <a:extLst>
                <a:ext uri="{FF2B5EF4-FFF2-40B4-BE49-F238E27FC236}">
                  <a16:creationId xmlns:a16="http://schemas.microsoft.com/office/drawing/2014/main" id="{59781A91-C0F6-48A7-9229-DEFCCF986F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 y="1536"/>
              <a:ext cx="1248" cy="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Text Box 5">
              <a:extLst>
                <a:ext uri="{FF2B5EF4-FFF2-40B4-BE49-F238E27FC236}">
                  <a16:creationId xmlns:a16="http://schemas.microsoft.com/office/drawing/2014/main" id="{C0090F23-DC70-4E61-97A5-44FDFF0AD5F2}"/>
                </a:ext>
              </a:extLst>
            </p:cNvPr>
            <p:cNvSpPr txBox="1">
              <a:spLocks noChangeArrowheads="1"/>
            </p:cNvSpPr>
            <p:nvPr/>
          </p:nvSpPr>
          <p:spPr bwMode="auto">
            <a:xfrm>
              <a:off x="1872" y="1795"/>
              <a:ext cx="1440"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AU" altLang="en-US" b="0" dirty="0"/>
                <a:t>This jar</a:t>
              </a:r>
            </a:p>
          </p:txBody>
        </p:sp>
        <p:sp>
          <p:nvSpPr>
            <p:cNvPr id="19464" name="Text Box 6">
              <a:extLst>
                <a:ext uri="{FF2B5EF4-FFF2-40B4-BE49-F238E27FC236}">
                  <a16:creationId xmlns:a16="http://schemas.microsoft.com/office/drawing/2014/main" id="{7050DAEF-FBE0-4A30-AA93-0F8E8B22DA9F}"/>
                </a:ext>
              </a:extLst>
            </p:cNvPr>
            <p:cNvSpPr txBox="1">
              <a:spLocks noChangeArrowheads="1"/>
            </p:cNvSpPr>
            <p:nvPr/>
          </p:nvSpPr>
          <p:spPr bwMode="auto">
            <a:xfrm>
              <a:off x="1944" y="2160"/>
              <a:ext cx="1872"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AU" altLang="en-US" b="0">
                  <a:solidFill>
                    <a:srgbClr val="CC0000"/>
                  </a:solidFill>
                </a:rPr>
                <a:t>can contain </a:t>
              </a:r>
            </a:p>
          </p:txBody>
        </p:sp>
        <p:sp>
          <p:nvSpPr>
            <p:cNvPr id="19465" name="Text Box 7">
              <a:extLst>
                <a:ext uri="{FF2B5EF4-FFF2-40B4-BE49-F238E27FC236}">
                  <a16:creationId xmlns:a16="http://schemas.microsoft.com/office/drawing/2014/main" id="{E10EC9BD-AD51-47D1-BCC3-1621DB392FE0}"/>
                </a:ext>
              </a:extLst>
            </p:cNvPr>
            <p:cNvSpPr txBox="1">
              <a:spLocks noChangeArrowheads="1"/>
            </p:cNvSpPr>
            <p:nvPr/>
          </p:nvSpPr>
          <p:spPr bwMode="auto">
            <a:xfrm>
              <a:off x="3552" y="1632"/>
              <a:ext cx="1872" cy="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AU" altLang="en-US" sz="2800" b="0"/>
                <a:t>10 cookies</a:t>
              </a:r>
            </a:p>
            <a:p>
              <a:pPr>
                <a:spcBef>
                  <a:spcPct val="50000"/>
                </a:spcBef>
                <a:buFontTx/>
                <a:buNone/>
              </a:pPr>
              <a:r>
                <a:rPr lang="en-AU" altLang="en-US" sz="2800" b="0"/>
                <a:t>50 grams of sugar </a:t>
              </a:r>
            </a:p>
            <a:p>
              <a:pPr>
                <a:spcBef>
                  <a:spcPct val="50000"/>
                </a:spcBef>
                <a:buFontTx/>
                <a:buNone/>
              </a:pPr>
              <a:r>
                <a:rPr lang="en-AU" altLang="en-US" sz="2800" b="0"/>
                <a:t>3 slices of cake</a:t>
              </a:r>
            </a:p>
            <a:p>
              <a:pPr>
                <a:spcBef>
                  <a:spcPct val="50000"/>
                </a:spcBef>
                <a:buFontTx/>
                <a:buNone/>
              </a:pPr>
              <a:r>
                <a:rPr lang="en-AU" altLang="en-US" sz="2800" b="0" i="1"/>
                <a:t>etc.</a:t>
              </a:r>
              <a:endParaRPr lang="en-AU" altLang="en-US" sz="2800" b="0"/>
            </a:p>
          </p:txBody>
        </p:sp>
        <p:sp>
          <p:nvSpPr>
            <p:cNvPr id="19466" name="AutoShape 8">
              <a:extLst>
                <a:ext uri="{FF2B5EF4-FFF2-40B4-BE49-F238E27FC236}">
                  <a16:creationId xmlns:a16="http://schemas.microsoft.com/office/drawing/2014/main" id="{A37CE7D9-4171-40F5-8571-ED65D7F62457}"/>
                </a:ext>
              </a:extLst>
            </p:cNvPr>
            <p:cNvSpPr>
              <a:spLocks/>
            </p:cNvSpPr>
            <p:nvPr/>
          </p:nvSpPr>
          <p:spPr bwMode="auto">
            <a:xfrm>
              <a:off x="3360" y="1632"/>
              <a:ext cx="192" cy="1536"/>
            </a:xfrm>
            <a:prstGeom prst="leftBrace">
              <a:avLst>
                <a:gd name="adj1" fmla="val 66667"/>
                <a:gd name="adj2" fmla="val 50000"/>
              </a:avLst>
            </a:prstGeom>
            <a:noFill/>
            <a:ln w="38100">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AU" altLang="en-US" sz="2400" b="0">
                <a:solidFill>
                  <a:srgbClr val="CC0000"/>
                </a:solidFill>
              </a:endParaRPr>
            </a:p>
          </p:txBody>
        </p:sp>
        <p:sp>
          <p:nvSpPr>
            <p:cNvPr id="19467" name="Text Box 9">
              <a:extLst>
                <a:ext uri="{FF2B5EF4-FFF2-40B4-BE49-F238E27FC236}">
                  <a16:creationId xmlns:a16="http://schemas.microsoft.com/office/drawing/2014/main" id="{7B5DD594-0D5E-4F78-B32A-1605E943DF1B}"/>
                </a:ext>
              </a:extLst>
            </p:cNvPr>
            <p:cNvSpPr txBox="1">
              <a:spLocks noChangeArrowheads="1"/>
            </p:cNvSpPr>
            <p:nvPr/>
          </p:nvSpPr>
          <p:spPr bwMode="auto">
            <a:xfrm>
              <a:off x="3792" y="1056"/>
              <a:ext cx="864"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AU" altLang="en-US" b="0" i="1" u="sng">
                  <a:solidFill>
                    <a:srgbClr val="CC0000"/>
                  </a:solidFill>
                </a:rPr>
                <a:t>Values</a:t>
              </a:r>
            </a:p>
          </p:txBody>
        </p:sp>
        <p:sp>
          <p:nvSpPr>
            <p:cNvPr id="19468" name="Rectangle 10">
              <a:extLst>
                <a:ext uri="{FF2B5EF4-FFF2-40B4-BE49-F238E27FC236}">
                  <a16:creationId xmlns:a16="http://schemas.microsoft.com/office/drawing/2014/main" id="{DE29D536-2791-43F4-A668-44961AD78CB4}"/>
                </a:ext>
              </a:extLst>
            </p:cNvPr>
            <p:cNvSpPr>
              <a:spLocks noChangeArrowheads="1"/>
            </p:cNvSpPr>
            <p:nvPr/>
          </p:nvSpPr>
          <p:spPr bwMode="auto">
            <a:xfrm>
              <a:off x="816" y="1056"/>
              <a:ext cx="1012"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AU" altLang="en-US" b="0" i="1" u="sng"/>
                <a:t>Va</a:t>
              </a:r>
              <a:r>
                <a:rPr lang="en-US" altLang="en-US" b="0" i="1" u="sng"/>
                <a:t>riable</a:t>
              </a:r>
              <a:endParaRPr lang="en-AU" altLang="en-US" b="0" i="1" u="sng"/>
            </a:p>
          </p:txBody>
        </p:sp>
      </p:grpSp>
      <p:sp>
        <p:nvSpPr>
          <p:cNvPr id="19461" name="Text Box 11">
            <a:extLst>
              <a:ext uri="{FF2B5EF4-FFF2-40B4-BE49-F238E27FC236}">
                <a16:creationId xmlns:a16="http://schemas.microsoft.com/office/drawing/2014/main" id="{2C7CBF96-B727-4AA9-966F-08200C7DF658}"/>
              </a:ext>
            </a:extLst>
          </p:cNvPr>
          <p:cNvSpPr txBox="1">
            <a:spLocks noChangeArrowheads="1"/>
          </p:cNvSpPr>
          <p:nvPr/>
        </p:nvSpPr>
        <p:spPr bwMode="auto">
          <a:xfrm>
            <a:off x="609600" y="1295400"/>
            <a:ext cx="7924800" cy="165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b="0"/>
              <a:t> Are </a:t>
            </a:r>
            <a:r>
              <a:rPr lang="en-AU" altLang="en-US" b="0" u="sng"/>
              <a:t>containers</a:t>
            </a:r>
            <a:r>
              <a:rPr lang="en-AU" altLang="en-US" b="0">
                <a:solidFill>
                  <a:srgbClr val="CC0000"/>
                </a:solidFill>
              </a:rPr>
              <a:t> for values</a:t>
            </a:r>
            <a:r>
              <a:rPr lang="en-US" altLang="en-US" b="0">
                <a:solidFill>
                  <a:srgbClr val="CC0000"/>
                </a:solidFill>
              </a:rPr>
              <a:t> </a:t>
            </a:r>
            <a:r>
              <a:rPr lang="en-US" altLang="en-US" b="0"/>
              <a:t>– p</a:t>
            </a:r>
            <a:r>
              <a:rPr lang="en-AU" altLang="en-US" b="0"/>
              <a:t>laces</a:t>
            </a:r>
            <a:r>
              <a:rPr lang="en-US" altLang="en-US" b="0"/>
              <a:t>  </a:t>
            </a:r>
            <a:r>
              <a:rPr lang="en-AU" altLang="en-US" b="0"/>
              <a:t>to store</a:t>
            </a:r>
            <a:r>
              <a:rPr lang="en-US" altLang="en-US" b="0"/>
              <a:t>  </a:t>
            </a:r>
            <a:br>
              <a:rPr lang="en-US" altLang="en-US" b="0"/>
            </a:br>
            <a:r>
              <a:rPr lang="en-US" altLang="en-US" b="0"/>
              <a:t>  </a:t>
            </a:r>
            <a:r>
              <a:rPr lang="en-AU" altLang="en-US" b="0"/>
              <a:t>values</a:t>
            </a:r>
            <a:endParaRPr lang="en-US" altLang="en-US" b="0"/>
          </a:p>
          <a:p>
            <a:r>
              <a:rPr lang="en-US" altLang="en-US" b="0"/>
              <a:t> Example:</a:t>
            </a:r>
            <a:endParaRPr lang="en-AU" altLang="en-US" b="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339C0D3E-FDBD-41A7-843B-E084CD75099D}"/>
              </a:ext>
            </a:extLst>
          </p:cNvPr>
          <p:cNvSpPr>
            <a:spLocks noGrp="1" noChangeArrowheads="1"/>
          </p:cNvSpPr>
          <p:nvPr>
            <p:ph type="title"/>
          </p:nvPr>
        </p:nvSpPr>
        <p:spPr>
          <a:xfrm>
            <a:off x="685800" y="381000"/>
            <a:ext cx="7772400" cy="1143000"/>
          </a:xfrm>
        </p:spPr>
        <p:txBody>
          <a:bodyPr/>
          <a:lstStyle/>
          <a:p>
            <a:pPr eaLnBrk="1" hangingPunct="1"/>
            <a:r>
              <a:rPr lang="en-US" altLang="en-US"/>
              <a:t>Restrictions on </a:t>
            </a:r>
            <a:r>
              <a:rPr lang="en-AU" altLang="en-US"/>
              <a:t>Variables</a:t>
            </a:r>
          </a:p>
        </p:txBody>
      </p:sp>
      <p:sp>
        <p:nvSpPr>
          <p:cNvPr id="20484" name="Rectangle 3">
            <a:extLst>
              <a:ext uri="{FF2B5EF4-FFF2-40B4-BE49-F238E27FC236}">
                <a16:creationId xmlns:a16="http://schemas.microsoft.com/office/drawing/2014/main" id="{4A2F63F5-2C66-4400-918A-9037C1154A96}"/>
              </a:ext>
            </a:extLst>
          </p:cNvPr>
          <p:cNvSpPr>
            <a:spLocks noGrp="1" noChangeArrowheads="1"/>
          </p:cNvSpPr>
          <p:nvPr>
            <p:ph type="body" idx="1"/>
          </p:nvPr>
        </p:nvSpPr>
        <p:spPr>
          <a:xfrm>
            <a:off x="685800" y="1600200"/>
            <a:ext cx="7772400" cy="1295400"/>
          </a:xfrm>
        </p:spPr>
        <p:txBody>
          <a:bodyPr/>
          <a:lstStyle/>
          <a:p>
            <a:pPr eaLnBrk="1" hangingPunct="1"/>
            <a:r>
              <a:rPr lang="en-US" altLang="en-US"/>
              <a:t>Variables m</a:t>
            </a:r>
            <a:r>
              <a:rPr lang="en-AU" altLang="en-US"/>
              <a:t>ay be restricted to contain </a:t>
            </a:r>
            <a:r>
              <a:rPr lang="en-AU" altLang="en-US">
                <a:solidFill>
                  <a:srgbClr val="CC0000"/>
                </a:solidFill>
              </a:rPr>
              <a:t>a specific type</a:t>
            </a:r>
            <a:r>
              <a:rPr lang="en-AU" altLang="en-US"/>
              <a:t> of value</a:t>
            </a:r>
          </a:p>
        </p:txBody>
      </p:sp>
      <p:grpSp>
        <p:nvGrpSpPr>
          <p:cNvPr id="18436" name="Group 4">
            <a:extLst>
              <a:ext uri="{FF2B5EF4-FFF2-40B4-BE49-F238E27FC236}">
                <a16:creationId xmlns:a16="http://schemas.microsoft.com/office/drawing/2014/main" id="{75ECC5A1-B676-4C9D-8DED-1F51EA18484F}"/>
              </a:ext>
            </a:extLst>
          </p:cNvPr>
          <p:cNvGrpSpPr>
            <a:grpSpLocks/>
          </p:cNvGrpSpPr>
          <p:nvPr/>
        </p:nvGrpSpPr>
        <p:grpSpPr bwMode="auto">
          <a:xfrm>
            <a:off x="1066800" y="2743200"/>
            <a:ext cx="6597650" cy="3795713"/>
            <a:chOff x="672" y="1728"/>
            <a:chExt cx="4156" cy="2391"/>
          </a:xfrm>
        </p:grpSpPr>
        <p:pic>
          <p:nvPicPr>
            <p:cNvPr id="20486" name="Picture 5" descr="j0149995(p)">
              <a:extLst>
                <a:ext uri="{FF2B5EF4-FFF2-40B4-BE49-F238E27FC236}">
                  <a16:creationId xmlns:a16="http://schemas.microsoft.com/office/drawing/2014/main" id="{27FEFA3E-21BB-451B-AE76-8DDA64FB5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2256"/>
              <a:ext cx="1536"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6" descr="fd00041_(p)">
              <a:extLst>
                <a:ext uri="{FF2B5EF4-FFF2-40B4-BE49-F238E27FC236}">
                  <a16:creationId xmlns:a16="http://schemas.microsoft.com/office/drawing/2014/main" id="{FB442764-783F-4C9F-9A11-8A9CF97ED7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 y="1728"/>
              <a:ext cx="508" cy="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8" name="Object 7">
              <a:extLst>
                <a:ext uri="{FF2B5EF4-FFF2-40B4-BE49-F238E27FC236}">
                  <a16:creationId xmlns:a16="http://schemas.microsoft.com/office/drawing/2014/main" id="{2DDDD995-AAEE-40BC-80E0-757E0A6EB3FA}"/>
                </a:ext>
              </a:extLst>
            </p:cNvPr>
            <p:cNvGraphicFramePr>
              <a:graphicFrameLocks noChangeAspect="1"/>
            </p:cNvGraphicFramePr>
            <p:nvPr/>
          </p:nvGraphicFramePr>
          <p:xfrm>
            <a:off x="2688" y="1968"/>
            <a:ext cx="875" cy="1882"/>
          </p:xfrm>
          <a:graphic>
            <a:graphicData uri="http://schemas.openxmlformats.org/presentationml/2006/ole">
              <mc:AlternateContent xmlns:mc="http://schemas.openxmlformats.org/markup-compatibility/2006">
                <mc:Choice xmlns:v="urn:schemas-microsoft-com:vml" Requires="v">
                  <p:oleObj name="Clip" r:id="rId4" imgW="1857375" imgH="3995738" progId="MS_ClipArt_Gallery.2">
                    <p:embed/>
                  </p:oleObj>
                </mc:Choice>
                <mc:Fallback>
                  <p:oleObj name="Clip" r:id="rId4" imgW="1857375" imgH="3995738" progId="MS_ClipArt_Gallery.2">
                    <p:embed/>
                    <p:pic>
                      <p:nvPicPr>
                        <p:cNvPr id="20488" name="Object 7">
                          <a:extLst>
                            <a:ext uri="{FF2B5EF4-FFF2-40B4-BE49-F238E27FC236}">
                              <a16:creationId xmlns:a16="http://schemas.microsoft.com/office/drawing/2014/main" id="{2DDDD995-AAEE-40BC-80E0-757E0A6EB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8" y="1968"/>
                          <a:ext cx="875" cy="1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AutoShape 8">
              <a:extLst>
                <a:ext uri="{FF2B5EF4-FFF2-40B4-BE49-F238E27FC236}">
                  <a16:creationId xmlns:a16="http://schemas.microsoft.com/office/drawing/2014/main" id="{5549C103-6EB9-4548-AC5B-FA4138D82C96}"/>
                </a:ext>
              </a:extLst>
            </p:cNvPr>
            <p:cNvSpPr>
              <a:spLocks noChangeArrowheads="1"/>
            </p:cNvSpPr>
            <p:nvPr/>
          </p:nvSpPr>
          <p:spPr bwMode="auto">
            <a:xfrm>
              <a:off x="2352" y="3216"/>
              <a:ext cx="1728" cy="384"/>
            </a:xfrm>
            <a:prstGeom prst="rightArrow">
              <a:avLst>
                <a:gd name="adj1" fmla="val 50000"/>
                <a:gd name="adj2" fmla="val 11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B5CF5594-91DD-403A-9FDB-F802054974B4}"/>
              </a:ext>
            </a:extLst>
          </p:cNvPr>
          <p:cNvSpPr>
            <a:spLocks noGrp="1" noChangeArrowheads="1"/>
          </p:cNvSpPr>
          <p:nvPr>
            <p:ph type="title"/>
          </p:nvPr>
        </p:nvSpPr>
        <p:spPr>
          <a:xfrm>
            <a:off x="609600" y="304800"/>
            <a:ext cx="7924800" cy="1143000"/>
          </a:xfrm>
        </p:spPr>
        <p:txBody>
          <a:bodyPr/>
          <a:lstStyle/>
          <a:p>
            <a:pPr eaLnBrk="1" hangingPunct="1"/>
            <a:r>
              <a:rPr lang="en-AU" altLang="en-US"/>
              <a:t>Instructions</a:t>
            </a:r>
            <a:r>
              <a:rPr lang="en-US" altLang="en-US"/>
              <a:t> – Examples</a:t>
            </a:r>
            <a:endParaRPr lang="en-AU" altLang="en-US"/>
          </a:p>
        </p:txBody>
      </p:sp>
      <p:sp>
        <p:nvSpPr>
          <p:cNvPr id="21508" name="Rectangle 3">
            <a:extLst>
              <a:ext uri="{FF2B5EF4-FFF2-40B4-BE49-F238E27FC236}">
                <a16:creationId xmlns:a16="http://schemas.microsoft.com/office/drawing/2014/main" id="{C535DAA0-C4A6-4B43-A8AE-2CD1138CD71E}"/>
              </a:ext>
            </a:extLst>
          </p:cNvPr>
          <p:cNvSpPr>
            <a:spLocks noGrp="1" noChangeArrowheads="1"/>
          </p:cNvSpPr>
          <p:nvPr>
            <p:ph type="body" idx="1"/>
          </p:nvPr>
        </p:nvSpPr>
        <p:spPr>
          <a:xfrm>
            <a:off x="762000" y="3657600"/>
            <a:ext cx="7772400" cy="1981200"/>
          </a:xfrm>
        </p:spPr>
        <p:txBody>
          <a:bodyPr/>
          <a:lstStyle/>
          <a:p>
            <a:pPr eaLnBrk="1" hangingPunct="1"/>
            <a:r>
              <a:rPr lang="en-AU" altLang="en-US">
                <a:solidFill>
                  <a:srgbClr val="FF0000"/>
                </a:solidFill>
              </a:rPr>
              <a:t>Take off</a:t>
            </a:r>
            <a:r>
              <a:rPr lang="en-AU" altLang="en-US">
                <a:solidFill>
                  <a:schemeClr val="bg2"/>
                </a:solidFill>
              </a:rPr>
              <a:t> your </a:t>
            </a:r>
            <a:r>
              <a:rPr lang="en-AU" altLang="en-US">
                <a:solidFill>
                  <a:schemeClr val="accent2"/>
                </a:solidFill>
              </a:rPr>
              <a:t>shoes</a:t>
            </a:r>
            <a:endParaRPr lang="en-AU" altLang="en-US">
              <a:solidFill>
                <a:schemeClr val="bg2"/>
              </a:solidFill>
            </a:endParaRPr>
          </a:p>
          <a:p>
            <a:pPr eaLnBrk="1" hangingPunct="1"/>
            <a:r>
              <a:rPr lang="en-AU" altLang="en-US">
                <a:solidFill>
                  <a:srgbClr val="FF0000"/>
                </a:solidFill>
              </a:rPr>
              <a:t>Count</a:t>
            </a:r>
            <a:r>
              <a:rPr lang="en-AU" altLang="en-US">
                <a:solidFill>
                  <a:schemeClr val="bg2"/>
                </a:solidFill>
              </a:rPr>
              <a:t> to </a:t>
            </a:r>
            <a:r>
              <a:rPr lang="en-AU" altLang="en-US">
                <a:solidFill>
                  <a:schemeClr val="accent2"/>
                </a:solidFill>
              </a:rPr>
              <a:t>10</a:t>
            </a:r>
            <a:r>
              <a:rPr lang="en-AU" altLang="en-US">
                <a:solidFill>
                  <a:schemeClr val="bg2"/>
                </a:solidFill>
              </a:rPr>
              <a:t> </a:t>
            </a:r>
            <a:endParaRPr lang="en-US" altLang="en-US">
              <a:solidFill>
                <a:schemeClr val="bg2"/>
              </a:solidFill>
            </a:endParaRPr>
          </a:p>
          <a:p>
            <a:pPr eaLnBrk="1" hangingPunct="1"/>
            <a:r>
              <a:rPr lang="en-AU" altLang="en-US">
                <a:solidFill>
                  <a:srgbClr val="FF0000"/>
                </a:solidFill>
              </a:rPr>
              <a:t>Cut along</a:t>
            </a:r>
            <a:r>
              <a:rPr lang="en-AU" altLang="en-US">
                <a:solidFill>
                  <a:schemeClr val="bg2"/>
                </a:solidFill>
              </a:rPr>
              <a:t> </a:t>
            </a:r>
            <a:r>
              <a:rPr lang="en-AU" altLang="en-US">
                <a:solidFill>
                  <a:schemeClr val="accent2"/>
                </a:solidFill>
              </a:rPr>
              <a:t>dotted line</a:t>
            </a:r>
          </a:p>
          <a:p>
            <a:pPr eaLnBrk="1" hangingPunct="1"/>
            <a:endParaRPr lang="en-AU" altLang="en-US"/>
          </a:p>
        </p:txBody>
      </p:sp>
      <p:sp>
        <p:nvSpPr>
          <p:cNvPr id="21509" name="Text Box 4">
            <a:extLst>
              <a:ext uri="{FF2B5EF4-FFF2-40B4-BE49-F238E27FC236}">
                <a16:creationId xmlns:a16="http://schemas.microsoft.com/office/drawing/2014/main" id="{B87D8B83-7E67-4409-BB84-14A1AE5727A9}"/>
              </a:ext>
            </a:extLst>
          </p:cNvPr>
          <p:cNvSpPr txBox="1">
            <a:spLocks noChangeArrowheads="1"/>
          </p:cNvSpPr>
          <p:nvPr/>
        </p:nvSpPr>
        <p:spPr bwMode="auto">
          <a:xfrm>
            <a:off x="2514600" y="1752600"/>
            <a:ext cx="3886200" cy="1411288"/>
          </a:xfrm>
          <a:prstGeom prst="rect">
            <a:avLst/>
          </a:prstGeom>
          <a:solidFill>
            <a:srgbClr val="FFFF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AU" altLang="en-US" sz="2800" b="0"/>
              <a:t>Directions to perform specific </a:t>
            </a:r>
            <a:r>
              <a:rPr lang="en-AU" altLang="en-US" sz="2800" b="0">
                <a:solidFill>
                  <a:srgbClr val="FF0000"/>
                </a:solidFill>
              </a:rPr>
              <a:t>actions</a:t>
            </a:r>
            <a:r>
              <a:rPr lang="en-AU" altLang="en-US" sz="2800" b="0"/>
              <a:t> on </a:t>
            </a:r>
            <a:r>
              <a:rPr lang="en-AU" altLang="en-US" sz="2800" b="0">
                <a:solidFill>
                  <a:srgbClr val="0000FF"/>
                </a:solidFill>
              </a:rPr>
              <a:t>values</a:t>
            </a:r>
            <a:r>
              <a:rPr lang="en-AU" altLang="en-US" sz="2800" b="0"/>
              <a:t> and </a:t>
            </a:r>
            <a:r>
              <a:rPr lang="en-AU" altLang="en-US" sz="2800" b="0">
                <a:solidFill>
                  <a:srgbClr val="0000FF"/>
                </a:solidFill>
              </a:rPr>
              <a:t>variables</a:t>
            </a:r>
            <a:r>
              <a:rPr lang="en-AU" altLang="en-US" sz="2800" b="0"/>
              <a:t>.</a:t>
            </a:r>
            <a:endParaRPr lang="en-US" altLang="en-US" sz="2800" b="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70C6D25C-59E6-496B-B381-C90D40A4BF9D}"/>
              </a:ext>
            </a:extLst>
          </p:cNvPr>
          <p:cNvSpPr>
            <a:spLocks noGrp="1" noChangeArrowheads="1"/>
          </p:cNvSpPr>
          <p:nvPr>
            <p:ph type="title"/>
          </p:nvPr>
        </p:nvSpPr>
        <p:spPr>
          <a:xfrm>
            <a:off x="685800" y="381000"/>
            <a:ext cx="7772400" cy="1143000"/>
          </a:xfrm>
        </p:spPr>
        <p:txBody>
          <a:bodyPr/>
          <a:lstStyle/>
          <a:p>
            <a:pPr eaLnBrk="1" hangingPunct="1"/>
            <a:r>
              <a:rPr lang="en-AU" altLang="en-US"/>
              <a:t>Sequence</a:t>
            </a:r>
            <a:r>
              <a:rPr lang="en-US" altLang="en-US"/>
              <a:t> -- Example</a:t>
            </a:r>
            <a:endParaRPr lang="en-AU" altLang="en-US"/>
          </a:p>
        </p:txBody>
      </p:sp>
      <p:sp>
        <p:nvSpPr>
          <p:cNvPr id="21507" name="Rectangle 3">
            <a:extLst>
              <a:ext uri="{FF2B5EF4-FFF2-40B4-BE49-F238E27FC236}">
                <a16:creationId xmlns:a16="http://schemas.microsoft.com/office/drawing/2014/main" id="{B9F10954-55A9-4C91-9118-F3B66DA16430}"/>
              </a:ext>
            </a:extLst>
          </p:cNvPr>
          <p:cNvSpPr>
            <a:spLocks noGrp="1" noChangeArrowheads="1"/>
          </p:cNvSpPr>
          <p:nvPr>
            <p:ph type="body" idx="1"/>
          </p:nvPr>
        </p:nvSpPr>
        <p:spPr>
          <a:xfrm>
            <a:off x="685800" y="1676400"/>
            <a:ext cx="7772400" cy="4800600"/>
          </a:xfrm>
        </p:spPr>
        <p:txBody>
          <a:bodyPr/>
          <a:lstStyle/>
          <a:p>
            <a:pPr eaLnBrk="1" hangingPunct="1">
              <a:lnSpc>
                <a:spcPct val="90000"/>
              </a:lnSpc>
              <a:buFontTx/>
              <a:buNone/>
            </a:pPr>
            <a:r>
              <a:rPr lang="en-AU" altLang="en-US" sz="1600"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 </a:t>
            </a:r>
            <a:r>
              <a:rPr lang="en-AU" altLang="en-US" sz="2400" b="1" dirty="0">
                <a:solidFill>
                  <a:srgbClr val="000000"/>
                </a:solidFill>
                <a:latin typeface="Courier New" panose="02070309020205020404" pitchFamily="49" charset="0"/>
              </a:rPr>
              <a:t>1. Open freezer door</a:t>
            </a:r>
            <a:endParaRPr lang="en-AU" altLang="en-US" sz="2400" dirty="0">
              <a:solidFill>
                <a:srgbClr val="000000"/>
              </a:solidFill>
              <a:latin typeface="Courier New" panose="02070309020205020404" pitchFamily="49" charset="0"/>
            </a:endParaRPr>
          </a:p>
          <a:p>
            <a:pPr eaLnBrk="1" hangingPunct="1">
              <a:lnSpc>
                <a:spcPct val="90000"/>
              </a:lnSpc>
              <a:buFontTx/>
              <a:buNone/>
            </a:pPr>
            <a:r>
              <a:rPr lang="en-AU" altLang="en-US" sz="2400" b="1" dirty="0">
                <a:solidFill>
                  <a:srgbClr val="000000"/>
                </a:solidFill>
                <a:latin typeface="Courier New" panose="02070309020205020404" pitchFamily="49" charset="0"/>
              </a:rPr>
              <a:t>   2. Take out Gourmet Meal™</a:t>
            </a:r>
            <a:endParaRPr lang="en-AU" altLang="en-US" sz="2400" dirty="0">
              <a:solidFill>
                <a:srgbClr val="000000"/>
              </a:solidFill>
              <a:latin typeface="Courier New" panose="02070309020205020404" pitchFamily="49" charset="0"/>
            </a:endParaRPr>
          </a:p>
          <a:p>
            <a:pPr eaLnBrk="1" hangingPunct="1">
              <a:lnSpc>
                <a:spcPct val="90000"/>
              </a:lnSpc>
              <a:buFontTx/>
              <a:buNone/>
            </a:pPr>
            <a:r>
              <a:rPr lang="en-AU" altLang="en-US" sz="2400" b="1" dirty="0">
                <a:solidFill>
                  <a:srgbClr val="000000"/>
                </a:solidFill>
                <a:latin typeface="Courier New" panose="02070309020205020404" pitchFamily="49" charset="0"/>
              </a:rPr>
              <a:t>   3. Close freezer door</a:t>
            </a:r>
            <a:endParaRPr lang="en-AU" altLang="en-US" sz="2400" dirty="0">
              <a:solidFill>
                <a:srgbClr val="000000"/>
              </a:solidFill>
              <a:latin typeface="Courier New" panose="02070309020205020404" pitchFamily="49" charset="0"/>
            </a:endParaRPr>
          </a:p>
          <a:p>
            <a:pPr eaLnBrk="1" hangingPunct="1">
              <a:lnSpc>
                <a:spcPct val="90000"/>
              </a:lnSpc>
              <a:buFontTx/>
              <a:buNone/>
            </a:pPr>
            <a:r>
              <a:rPr lang="en-AU" altLang="en-US" sz="2400" b="1" dirty="0">
                <a:solidFill>
                  <a:srgbClr val="000000"/>
                </a:solidFill>
                <a:latin typeface="Courier New" panose="02070309020205020404" pitchFamily="49" charset="0"/>
              </a:rPr>
              <a:t>   4. Open microwave door</a:t>
            </a:r>
            <a:endParaRPr lang="en-AU" altLang="en-US" sz="2400" dirty="0">
              <a:solidFill>
                <a:srgbClr val="000000"/>
              </a:solidFill>
              <a:latin typeface="Courier New" panose="02070309020205020404" pitchFamily="49" charset="0"/>
            </a:endParaRPr>
          </a:p>
          <a:p>
            <a:pPr eaLnBrk="1" hangingPunct="1">
              <a:lnSpc>
                <a:spcPct val="90000"/>
              </a:lnSpc>
              <a:buFontTx/>
              <a:buNone/>
            </a:pPr>
            <a:r>
              <a:rPr lang="en-AU" altLang="en-US" sz="2400" b="1" dirty="0">
                <a:solidFill>
                  <a:srgbClr val="000000"/>
                </a:solidFill>
                <a:latin typeface="Courier New" panose="02070309020205020404" pitchFamily="49" charset="0"/>
              </a:rPr>
              <a:t>   5. Put Gourmet Meal™ on carousel</a:t>
            </a:r>
            <a:endParaRPr lang="en-AU" altLang="en-US" sz="2400" dirty="0">
              <a:solidFill>
                <a:srgbClr val="000000"/>
              </a:solidFill>
              <a:latin typeface="Courier New" panose="02070309020205020404" pitchFamily="49" charset="0"/>
            </a:endParaRPr>
          </a:p>
          <a:p>
            <a:pPr eaLnBrk="1" hangingPunct="1">
              <a:lnSpc>
                <a:spcPct val="90000"/>
              </a:lnSpc>
              <a:buFontTx/>
              <a:buNone/>
            </a:pPr>
            <a:r>
              <a:rPr lang="en-AU" altLang="en-US" sz="2400" b="1" dirty="0">
                <a:solidFill>
                  <a:srgbClr val="000000"/>
                </a:solidFill>
                <a:latin typeface="Courier New" panose="02070309020205020404" pitchFamily="49" charset="0"/>
              </a:rPr>
              <a:t>   6. Shut microwave door</a:t>
            </a:r>
            <a:endParaRPr lang="en-AU" altLang="en-US" sz="2400" dirty="0">
              <a:solidFill>
                <a:srgbClr val="000000"/>
              </a:solidFill>
              <a:latin typeface="Courier New" panose="02070309020205020404" pitchFamily="49" charset="0"/>
            </a:endParaRPr>
          </a:p>
          <a:p>
            <a:pPr eaLnBrk="1" hangingPunct="1">
              <a:lnSpc>
                <a:spcPct val="90000"/>
              </a:lnSpc>
              <a:buFontTx/>
              <a:buNone/>
            </a:pPr>
            <a:r>
              <a:rPr lang="en-AU" altLang="en-US" sz="2400" b="1" dirty="0">
                <a:solidFill>
                  <a:srgbClr val="000000"/>
                </a:solidFill>
                <a:latin typeface="Courier New" panose="02070309020205020404" pitchFamily="49" charset="0"/>
              </a:rPr>
              <a:t>   7. Set microwave on high for 5 minutes</a:t>
            </a:r>
            <a:endParaRPr lang="en-AU" altLang="en-US" sz="2400" dirty="0">
              <a:solidFill>
                <a:srgbClr val="000000"/>
              </a:solidFill>
              <a:latin typeface="Courier New" panose="02070309020205020404" pitchFamily="49" charset="0"/>
            </a:endParaRPr>
          </a:p>
          <a:p>
            <a:pPr eaLnBrk="1" hangingPunct="1">
              <a:lnSpc>
                <a:spcPct val="90000"/>
              </a:lnSpc>
              <a:buFontTx/>
              <a:buNone/>
            </a:pPr>
            <a:r>
              <a:rPr lang="en-AU" altLang="en-US" sz="2400" b="1" dirty="0">
                <a:solidFill>
                  <a:srgbClr val="000000"/>
                </a:solidFill>
                <a:latin typeface="Courier New" panose="02070309020205020404" pitchFamily="49" charset="0"/>
              </a:rPr>
              <a:t>   8. Start microwave</a:t>
            </a:r>
            <a:endParaRPr lang="en-AU" altLang="en-US" sz="2400" dirty="0">
              <a:solidFill>
                <a:srgbClr val="000000"/>
              </a:solidFill>
              <a:latin typeface="Courier New" panose="02070309020205020404" pitchFamily="49" charset="0"/>
            </a:endParaRPr>
          </a:p>
          <a:p>
            <a:pPr eaLnBrk="1" hangingPunct="1">
              <a:lnSpc>
                <a:spcPct val="90000"/>
              </a:lnSpc>
              <a:buFontTx/>
              <a:buNone/>
            </a:pPr>
            <a:r>
              <a:rPr lang="en-AU" altLang="en-US" sz="2400" b="1" dirty="0">
                <a:solidFill>
                  <a:srgbClr val="000000"/>
                </a:solidFill>
                <a:latin typeface="Courier New" panose="02070309020205020404" pitchFamily="49" charset="0"/>
              </a:rPr>
              <a:t>   9. Wait 5 minutes</a:t>
            </a:r>
            <a:endParaRPr lang="en-AU" altLang="en-US" sz="2400" dirty="0">
              <a:solidFill>
                <a:srgbClr val="000000"/>
              </a:solidFill>
              <a:latin typeface="Courier New" panose="02070309020205020404" pitchFamily="49" charset="0"/>
            </a:endParaRPr>
          </a:p>
          <a:p>
            <a:pPr eaLnBrk="1" hangingPunct="1">
              <a:lnSpc>
                <a:spcPct val="90000"/>
              </a:lnSpc>
              <a:buFontTx/>
              <a:buNone/>
            </a:pPr>
            <a:r>
              <a:rPr lang="en-AU" altLang="en-US" sz="2400" b="1" dirty="0">
                <a:solidFill>
                  <a:srgbClr val="000000"/>
                </a:solidFill>
                <a:latin typeface="Courier New" panose="02070309020205020404" pitchFamily="49" charset="0"/>
              </a:rPr>
              <a:t>  10. Open microwave door</a:t>
            </a:r>
            <a:endParaRPr lang="en-AU" altLang="en-US" sz="2400" dirty="0">
              <a:solidFill>
                <a:srgbClr val="000000"/>
              </a:solidFill>
              <a:latin typeface="Courier New" panose="02070309020205020404" pitchFamily="49" charset="0"/>
            </a:endParaRPr>
          </a:p>
          <a:p>
            <a:pPr eaLnBrk="1" hangingPunct="1">
              <a:lnSpc>
                <a:spcPct val="90000"/>
              </a:lnSpc>
              <a:buFontTx/>
              <a:buNone/>
            </a:pPr>
            <a:r>
              <a:rPr lang="en-AU" altLang="en-US" sz="2400" b="1" dirty="0">
                <a:solidFill>
                  <a:srgbClr val="000000"/>
                </a:solidFill>
                <a:latin typeface="Courier New" panose="02070309020205020404" pitchFamily="49" charset="0"/>
              </a:rPr>
              <a:t>  11. Remove Gourmet Meal™</a:t>
            </a:r>
            <a:endParaRPr lang="en-AU" altLang="en-US" sz="2400" dirty="0">
              <a:solidFill>
                <a:srgbClr val="000000"/>
              </a:solidFill>
              <a:latin typeface="Courier New" panose="02070309020205020404" pitchFamily="49" charset="0"/>
            </a:endParaRPr>
          </a:p>
          <a:p>
            <a:pPr eaLnBrk="1" hangingPunct="1">
              <a:lnSpc>
                <a:spcPct val="90000"/>
              </a:lnSpc>
              <a:buFontTx/>
              <a:buNone/>
            </a:pPr>
            <a:r>
              <a:rPr lang="en-AU" altLang="en-US" sz="2400" b="1" dirty="0">
                <a:solidFill>
                  <a:srgbClr val="000000"/>
                </a:solidFill>
                <a:latin typeface="Courier New" panose="02070309020205020404" pitchFamily="49" charset="0"/>
              </a:rPr>
              <a:t>  12. Close microwave door</a:t>
            </a:r>
          </a:p>
          <a:p>
            <a:pPr eaLnBrk="1" hangingPunct="1">
              <a:lnSpc>
                <a:spcPct val="90000"/>
              </a:lnSpc>
              <a:buFontTx/>
              <a:buNone/>
            </a:pPr>
            <a:endParaRPr lang="en-AU" altLang="en-US" sz="2400" b="1" dirty="0">
              <a:solidFill>
                <a:srgbClr val="000000"/>
              </a:solidFill>
              <a:latin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50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50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50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50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50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150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150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150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15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1FC95603-9F1B-48AE-8936-868D5B89B48E}"/>
              </a:ext>
            </a:extLst>
          </p:cNvPr>
          <p:cNvSpPr>
            <a:spLocks noGrp="1" noChangeArrowheads="1"/>
          </p:cNvSpPr>
          <p:nvPr>
            <p:ph type="title"/>
          </p:nvPr>
        </p:nvSpPr>
        <p:spPr>
          <a:xfrm>
            <a:off x="685800" y="457200"/>
            <a:ext cx="7772400" cy="1143000"/>
          </a:xfrm>
        </p:spPr>
        <p:txBody>
          <a:bodyPr/>
          <a:lstStyle/>
          <a:p>
            <a:pPr eaLnBrk="1" hangingPunct="1"/>
            <a:r>
              <a:rPr lang="en-AU" altLang="en-US"/>
              <a:t>Components of an </a:t>
            </a:r>
            <a:r>
              <a:rPr lang="en-US" altLang="en-US"/>
              <a:t>A</a:t>
            </a:r>
            <a:r>
              <a:rPr lang="en-AU" altLang="en-US"/>
              <a:t>lgorithm</a:t>
            </a:r>
          </a:p>
        </p:txBody>
      </p:sp>
      <p:sp>
        <p:nvSpPr>
          <p:cNvPr id="24580" name="Rectangle 3">
            <a:extLst>
              <a:ext uri="{FF2B5EF4-FFF2-40B4-BE49-F238E27FC236}">
                <a16:creationId xmlns:a16="http://schemas.microsoft.com/office/drawing/2014/main" id="{EBF1AAE6-19BF-46BA-B870-BA1607E3EEEE}"/>
              </a:ext>
            </a:extLst>
          </p:cNvPr>
          <p:cNvSpPr>
            <a:spLocks noGrp="1" noChangeArrowheads="1"/>
          </p:cNvSpPr>
          <p:nvPr>
            <p:ph type="body" idx="1"/>
          </p:nvPr>
        </p:nvSpPr>
        <p:spPr>
          <a:xfrm>
            <a:off x="685800" y="1752600"/>
            <a:ext cx="7924800" cy="4419600"/>
          </a:xfrm>
        </p:spPr>
        <p:txBody>
          <a:bodyPr/>
          <a:lstStyle/>
          <a:p>
            <a:pPr eaLnBrk="1" hangingPunct="1">
              <a:buFont typeface="Wingdings" panose="05000000000000000000" pitchFamily="2" charset="2"/>
              <a:buChar char="ü"/>
            </a:pPr>
            <a:r>
              <a:rPr lang="en-AU" altLang="en-US" dirty="0">
                <a:solidFill>
                  <a:schemeClr val="bg2"/>
                </a:solidFill>
              </a:rPr>
              <a:t>Values and Variables</a:t>
            </a:r>
          </a:p>
          <a:p>
            <a:pPr eaLnBrk="1" hangingPunct="1">
              <a:buFont typeface="Wingdings" panose="05000000000000000000" pitchFamily="2" charset="2"/>
              <a:buChar char="ü"/>
            </a:pPr>
            <a:r>
              <a:rPr lang="en-AU" altLang="en-US" dirty="0">
                <a:solidFill>
                  <a:schemeClr val="bg2"/>
                </a:solidFill>
              </a:rPr>
              <a:t>Instruction </a:t>
            </a:r>
          </a:p>
          <a:p>
            <a:pPr eaLnBrk="1" hangingPunct="1">
              <a:buClr>
                <a:schemeClr val="bg2"/>
              </a:buClr>
              <a:buFont typeface="Wingdings" panose="05000000000000000000" pitchFamily="2" charset="2"/>
              <a:buChar char="ü"/>
            </a:pPr>
            <a:r>
              <a:rPr lang="en-AU" altLang="en-US" dirty="0">
                <a:solidFill>
                  <a:schemeClr val="bg2"/>
                </a:solidFill>
              </a:rPr>
              <a:t>Sequence (of instructions)</a:t>
            </a:r>
          </a:p>
          <a:p>
            <a:pPr eaLnBrk="1" hangingPunct="1"/>
            <a:r>
              <a:rPr lang="en-AU" altLang="en-US" dirty="0"/>
              <a:t>Procedure (involving instructions) </a:t>
            </a:r>
          </a:p>
          <a:p>
            <a:pPr eaLnBrk="1" hangingPunct="1"/>
            <a:r>
              <a:rPr lang="en-AU" altLang="en-US" dirty="0"/>
              <a:t>Selection (between instructions)</a:t>
            </a:r>
          </a:p>
          <a:p>
            <a:pPr eaLnBrk="1" hangingPunct="1"/>
            <a:r>
              <a:rPr lang="en-AU" altLang="en-US" dirty="0"/>
              <a:t>Repetition (of instructions)</a:t>
            </a:r>
          </a:p>
          <a:p>
            <a:pPr eaLnBrk="1" hangingPunct="1"/>
            <a:r>
              <a:rPr lang="en-AU" altLang="en-US" i="1" dirty="0"/>
              <a:t>Documentation</a:t>
            </a:r>
            <a:r>
              <a:rPr lang="en-AU" altLang="en-US" dirty="0"/>
              <a:t> (beside instructions)</a:t>
            </a:r>
          </a:p>
          <a:p>
            <a:pPr eaLnBrk="1" hangingPunct="1"/>
            <a:endParaRPr lang="en-AU"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032C1054-7B35-48FE-9AA2-7035FCDAAAFC}"/>
              </a:ext>
            </a:extLst>
          </p:cNvPr>
          <p:cNvSpPr>
            <a:spLocks noGrp="1" noChangeArrowheads="1"/>
          </p:cNvSpPr>
          <p:nvPr>
            <p:ph type="title"/>
          </p:nvPr>
        </p:nvSpPr>
        <p:spPr>
          <a:xfrm>
            <a:off x="685800" y="404664"/>
            <a:ext cx="7772400" cy="1143000"/>
          </a:xfrm>
        </p:spPr>
        <p:txBody>
          <a:bodyPr/>
          <a:lstStyle/>
          <a:p>
            <a:r>
              <a:rPr lang="en-US" altLang="zh-CN" sz="3200" noProof="0" dirty="0"/>
              <a:t>Dear Computer,</a:t>
            </a:r>
            <a:br>
              <a:rPr lang="en-US" altLang="zh-CN" sz="3200" noProof="0" dirty="0"/>
            </a:br>
            <a:r>
              <a:rPr lang="en-US" altLang="zh-CN" sz="3200" noProof="0" dirty="0"/>
              <a:t>Why Don’t You Understand Me?</a:t>
            </a:r>
            <a:endParaRPr lang="en-US" altLang="en-US" sz="3200" noProof="0" dirty="0"/>
          </a:p>
        </p:txBody>
      </p:sp>
      <p:pic>
        <p:nvPicPr>
          <p:cNvPr id="5" name="Picture 4">
            <a:extLst>
              <a:ext uri="{FF2B5EF4-FFF2-40B4-BE49-F238E27FC236}">
                <a16:creationId xmlns:a16="http://schemas.microsoft.com/office/drawing/2014/main" id="{D8C035B0-59AE-4320-B357-C7CB91E74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611313"/>
            <a:ext cx="7777163" cy="485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F8960763-AE76-4DBC-BBB4-17109B092177}"/>
              </a:ext>
            </a:extLst>
          </p:cNvPr>
          <p:cNvSpPr>
            <a:spLocks noGrp="1" noChangeArrowheads="1"/>
          </p:cNvSpPr>
          <p:nvPr>
            <p:ph type="title"/>
          </p:nvPr>
        </p:nvSpPr>
        <p:spPr/>
        <p:txBody>
          <a:bodyPr/>
          <a:lstStyle/>
          <a:p>
            <a:pPr eaLnBrk="1" hangingPunct="1"/>
            <a:r>
              <a:rPr lang="en-AU" altLang="en-US"/>
              <a:t>Procedure</a:t>
            </a:r>
          </a:p>
        </p:txBody>
      </p:sp>
      <p:sp>
        <p:nvSpPr>
          <p:cNvPr id="23555" name="Rectangle 3">
            <a:extLst>
              <a:ext uri="{FF2B5EF4-FFF2-40B4-BE49-F238E27FC236}">
                <a16:creationId xmlns:a16="http://schemas.microsoft.com/office/drawing/2014/main" id="{31EE93A5-6EEC-482D-B560-C59012B335AF}"/>
              </a:ext>
            </a:extLst>
          </p:cNvPr>
          <p:cNvSpPr>
            <a:spLocks noGrp="1" noChangeArrowheads="1"/>
          </p:cNvSpPr>
          <p:nvPr>
            <p:ph type="body" idx="1"/>
          </p:nvPr>
        </p:nvSpPr>
        <p:spPr>
          <a:xfrm>
            <a:off x="685800" y="1981200"/>
            <a:ext cx="7772400" cy="4267200"/>
          </a:xfrm>
        </p:spPr>
        <p:txBody>
          <a:bodyPr/>
          <a:lstStyle/>
          <a:p>
            <a:pPr eaLnBrk="1" hangingPunct="1"/>
            <a:r>
              <a:rPr lang="en-AU" altLang="en-US" dirty="0"/>
              <a:t>A </a:t>
            </a:r>
            <a:r>
              <a:rPr lang="en-AU" altLang="en-US" i="1" u="sng" dirty="0">
                <a:solidFill>
                  <a:srgbClr val="0000FF"/>
                </a:solidFill>
              </a:rPr>
              <a:t>named</a:t>
            </a:r>
            <a:r>
              <a:rPr lang="en-AU" altLang="en-US" dirty="0">
                <a:solidFill>
                  <a:srgbClr val="0000FF"/>
                </a:solidFill>
              </a:rPr>
              <a:t> </a:t>
            </a:r>
            <a:r>
              <a:rPr lang="en-AU" altLang="en-US" dirty="0"/>
              <a:t>sequence</a:t>
            </a:r>
            <a:r>
              <a:rPr lang="en-US" altLang="en-US" dirty="0"/>
              <a:t> of instructions</a:t>
            </a:r>
          </a:p>
          <a:p>
            <a:pPr eaLnBrk="1" hangingPunct="1"/>
            <a:r>
              <a:rPr lang="en-US" altLang="en-US" dirty="0"/>
              <a:t>So that you can</a:t>
            </a:r>
            <a:endParaRPr lang="en-AU" altLang="en-US" dirty="0"/>
          </a:p>
          <a:p>
            <a:pPr lvl="1" eaLnBrk="1" hangingPunct="1"/>
            <a:r>
              <a:rPr lang="en-AU" altLang="en-US" dirty="0"/>
              <a:t>Refer to it collectively (by name)</a:t>
            </a:r>
          </a:p>
          <a:p>
            <a:pPr lvl="1" eaLnBrk="1" hangingPunct="1"/>
            <a:r>
              <a:rPr lang="en-AU" altLang="en-US" dirty="0"/>
              <a:t>...instead of individually (by each instruction in </a:t>
            </a:r>
            <a:r>
              <a:rPr lang="en-US" altLang="en-US" dirty="0"/>
              <a:t>the </a:t>
            </a:r>
            <a:r>
              <a:rPr lang="en-AU" altLang="en-US" dirty="0"/>
              <a:t>sequence)</a:t>
            </a:r>
          </a:p>
          <a:p>
            <a:pPr eaLnBrk="1" hangingPunct="1"/>
            <a:r>
              <a:rPr lang="en-AU" altLang="en-US" dirty="0"/>
              <a:t>Example:</a:t>
            </a:r>
          </a:p>
          <a:p>
            <a:pPr lvl="1" eaLnBrk="1" hangingPunct="1"/>
            <a:r>
              <a:rPr lang="en-AU" altLang="en-US" sz="3200" dirty="0" err="1"/>
              <a:t>Drive_To_Uni</a:t>
            </a:r>
            <a:endParaRPr lang="en-AU"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35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35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5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7742395B-A234-45B7-9153-11C6EB8CC07D}"/>
              </a:ext>
            </a:extLst>
          </p:cNvPr>
          <p:cNvSpPr>
            <a:spLocks noGrp="1" noChangeArrowheads="1"/>
          </p:cNvSpPr>
          <p:nvPr>
            <p:ph type="title"/>
          </p:nvPr>
        </p:nvSpPr>
        <p:spPr>
          <a:xfrm>
            <a:off x="685800" y="304800"/>
            <a:ext cx="7772400" cy="838200"/>
          </a:xfrm>
        </p:spPr>
        <p:txBody>
          <a:bodyPr/>
          <a:lstStyle/>
          <a:p>
            <a:pPr eaLnBrk="1" hangingPunct="1"/>
            <a:r>
              <a:rPr lang="en-AU" altLang="en-US"/>
              <a:t>Procedure</a:t>
            </a:r>
            <a:r>
              <a:rPr lang="en-US" altLang="en-US"/>
              <a:t> -- Example</a:t>
            </a:r>
            <a:endParaRPr lang="en-AU" altLang="en-US"/>
          </a:p>
        </p:txBody>
      </p:sp>
      <p:sp>
        <p:nvSpPr>
          <p:cNvPr id="26628" name="Rectangle 3">
            <a:extLst>
              <a:ext uri="{FF2B5EF4-FFF2-40B4-BE49-F238E27FC236}">
                <a16:creationId xmlns:a16="http://schemas.microsoft.com/office/drawing/2014/main" id="{00B471C1-230D-4AFB-893F-AF4ACE98A353}"/>
              </a:ext>
            </a:extLst>
          </p:cNvPr>
          <p:cNvSpPr>
            <a:spLocks noGrp="1" noChangeArrowheads="1"/>
          </p:cNvSpPr>
          <p:nvPr>
            <p:ph type="body" idx="1"/>
          </p:nvPr>
        </p:nvSpPr>
        <p:spPr>
          <a:xfrm>
            <a:off x="914400" y="1219200"/>
            <a:ext cx="3429000" cy="5410200"/>
          </a:xfrm>
        </p:spPr>
        <p:txBody>
          <a:bodyPr/>
          <a:lstStyle/>
          <a:p>
            <a:pPr eaLnBrk="1" hangingPunct="1">
              <a:lnSpc>
                <a:spcPct val="90000"/>
              </a:lnSpc>
              <a:buFontTx/>
              <a:buNone/>
            </a:pPr>
            <a:r>
              <a:rPr lang="en-AU" altLang="en-US" sz="1600" b="1" i="1" dirty="0">
                <a:solidFill>
                  <a:srgbClr val="000000"/>
                </a:solidFill>
                <a:latin typeface="Arial" panose="020B0604020202020204" pitchFamily="34" charset="0"/>
              </a:rPr>
              <a:t> </a:t>
            </a:r>
            <a:r>
              <a:rPr lang="en-AU" altLang="en-US" sz="2000" b="1" i="1" dirty="0">
                <a:solidFill>
                  <a:srgbClr val="0000FF"/>
                </a:solidFill>
                <a:latin typeface="Arial" panose="020B0604020202020204" pitchFamily="34" charset="0"/>
              </a:rPr>
              <a:t>procedure  </a:t>
            </a:r>
            <a:r>
              <a:rPr lang="en-AU" altLang="en-US" sz="2000" b="1" i="1" dirty="0" err="1">
                <a:solidFill>
                  <a:srgbClr val="0000FF"/>
                </a:solidFill>
                <a:latin typeface="Arial" panose="020B0604020202020204" pitchFamily="34" charset="0"/>
              </a:rPr>
              <a:t>Drive_To_Uni</a:t>
            </a:r>
            <a:endParaRPr lang="en-AU" altLang="en-US" sz="2000" b="1" i="1" dirty="0">
              <a:solidFill>
                <a:srgbClr val="000000"/>
              </a:solidFill>
              <a:latin typeface="Arial" panose="020B0604020202020204" pitchFamily="34" charset="0"/>
            </a:endParaRPr>
          </a:p>
          <a:p>
            <a:pPr eaLnBrk="1" hangingPunct="1">
              <a:lnSpc>
                <a:spcPct val="90000"/>
              </a:lnSpc>
              <a:buFontTx/>
              <a:buNone/>
            </a:pPr>
            <a:r>
              <a:rPr lang="en-AU" altLang="en-US" sz="2000" b="1" i="1" dirty="0">
                <a:solidFill>
                  <a:srgbClr val="000000"/>
                </a:solidFill>
                <a:latin typeface="Arial" panose="020B0604020202020204" pitchFamily="34" charset="0"/>
              </a:rPr>
              <a:t> </a:t>
            </a:r>
          </a:p>
          <a:p>
            <a:pPr eaLnBrk="1" hangingPunct="1">
              <a:lnSpc>
                <a:spcPct val="90000"/>
              </a:lnSpc>
              <a:buFontTx/>
              <a:buNone/>
            </a:pPr>
            <a:r>
              <a:rPr lang="en-AU" altLang="en-US" sz="2000" b="1" i="1" dirty="0">
                <a:solidFill>
                  <a:srgbClr val="000000"/>
                </a:solidFill>
                <a:latin typeface="Arial" panose="020B0604020202020204" pitchFamily="34" charset="0"/>
              </a:rPr>
              <a:t>     1. find car keys</a:t>
            </a:r>
          </a:p>
          <a:p>
            <a:pPr eaLnBrk="1" hangingPunct="1">
              <a:lnSpc>
                <a:spcPct val="90000"/>
              </a:lnSpc>
              <a:buFontTx/>
              <a:buNone/>
            </a:pPr>
            <a:r>
              <a:rPr lang="en-AU" altLang="en-US" sz="2000" b="1" i="1" dirty="0">
                <a:solidFill>
                  <a:srgbClr val="000000"/>
                </a:solidFill>
                <a:latin typeface="Arial" panose="020B0604020202020204" pitchFamily="34" charset="0"/>
              </a:rPr>
              <a:t>     2. disable car alarm</a:t>
            </a:r>
          </a:p>
          <a:p>
            <a:pPr eaLnBrk="1" hangingPunct="1">
              <a:lnSpc>
                <a:spcPct val="90000"/>
              </a:lnSpc>
              <a:buFontTx/>
              <a:buNone/>
            </a:pPr>
            <a:r>
              <a:rPr lang="en-AU" altLang="en-US" sz="2000" b="1" i="1" dirty="0">
                <a:solidFill>
                  <a:srgbClr val="000000"/>
                </a:solidFill>
                <a:latin typeface="Arial" panose="020B0604020202020204" pitchFamily="34" charset="0"/>
              </a:rPr>
              <a:t>     3. open car door</a:t>
            </a:r>
          </a:p>
          <a:p>
            <a:pPr eaLnBrk="1" hangingPunct="1">
              <a:lnSpc>
                <a:spcPct val="90000"/>
              </a:lnSpc>
              <a:buFontTx/>
              <a:buNone/>
            </a:pPr>
            <a:r>
              <a:rPr lang="en-AU" altLang="en-US" sz="2000" b="1" i="1" dirty="0">
                <a:solidFill>
                  <a:srgbClr val="000000"/>
                </a:solidFill>
                <a:latin typeface="Arial" panose="020B0604020202020204" pitchFamily="34" charset="0"/>
              </a:rPr>
              <a:t>     4. get in car</a:t>
            </a:r>
          </a:p>
          <a:p>
            <a:pPr eaLnBrk="1" hangingPunct="1">
              <a:lnSpc>
                <a:spcPct val="90000"/>
              </a:lnSpc>
              <a:buFontTx/>
              <a:buNone/>
            </a:pPr>
            <a:r>
              <a:rPr lang="en-AU" altLang="en-US" sz="2000" b="1" i="1" dirty="0">
                <a:solidFill>
                  <a:srgbClr val="000000"/>
                </a:solidFill>
                <a:latin typeface="Arial" panose="020B0604020202020204" pitchFamily="34" charset="0"/>
              </a:rPr>
              <a:t>     5. shut car door</a:t>
            </a:r>
          </a:p>
          <a:p>
            <a:pPr eaLnBrk="1" hangingPunct="1">
              <a:lnSpc>
                <a:spcPct val="90000"/>
              </a:lnSpc>
              <a:buFontTx/>
              <a:buNone/>
            </a:pPr>
            <a:r>
              <a:rPr lang="en-AU" altLang="en-US" sz="2000" b="1" i="1" dirty="0">
                <a:solidFill>
                  <a:srgbClr val="000000"/>
                </a:solidFill>
                <a:latin typeface="Arial" panose="020B0604020202020204" pitchFamily="34" charset="0"/>
              </a:rPr>
              <a:t>     6. put keys in ignition</a:t>
            </a:r>
          </a:p>
          <a:p>
            <a:pPr eaLnBrk="1" hangingPunct="1">
              <a:lnSpc>
                <a:spcPct val="90000"/>
              </a:lnSpc>
              <a:buFontTx/>
              <a:buNone/>
            </a:pPr>
            <a:r>
              <a:rPr lang="en-AU" altLang="en-US" sz="2000" b="1" i="1" dirty="0">
                <a:solidFill>
                  <a:srgbClr val="000000"/>
                </a:solidFill>
                <a:latin typeface="Arial" panose="020B0604020202020204" pitchFamily="34" charset="0"/>
              </a:rPr>
              <a:t>     7. start car</a:t>
            </a:r>
          </a:p>
          <a:p>
            <a:pPr eaLnBrk="1" hangingPunct="1">
              <a:lnSpc>
                <a:spcPct val="90000"/>
              </a:lnSpc>
              <a:buFontTx/>
              <a:buNone/>
            </a:pPr>
            <a:r>
              <a:rPr lang="en-AU" altLang="en-US" sz="2000" b="1" i="1" dirty="0">
                <a:solidFill>
                  <a:srgbClr val="000000"/>
                </a:solidFill>
                <a:latin typeface="Arial" panose="020B0604020202020204" pitchFamily="34" charset="0"/>
              </a:rPr>
              <a:t>     8. back car out of </a:t>
            </a:r>
            <a:br>
              <a:rPr lang="en-US" altLang="en-US" sz="2000" b="1" i="1" dirty="0">
                <a:solidFill>
                  <a:srgbClr val="000000"/>
                </a:solidFill>
                <a:latin typeface="Arial" panose="020B0604020202020204" pitchFamily="34" charset="0"/>
              </a:rPr>
            </a:br>
            <a:r>
              <a:rPr lang="en-US" altLang="en-US" sz="2000" b="1" i="1" dirty="0">
                <a:solidFill>
                  <a:srgbClr val="000000"/>
                </a:solidFill>
                <a:latin typeface="Arial" panose="020B0604020202020204" pitchFamily="34" charset="0"/>
              </a:rPr>
              <a:t>    </a:t>
            </a:r>
            <a:r>
              <a:rPr lang="en-AU" altLang="en-US" sz="2000" b="1" i="1" dirty="0">
                <a:solidFill>
                  <a:srgbClr val="000000"/>
                </a:solidFill>
                <a:latin typeface="Arial" panose="020B0604020202020204" pitchFamily="34" charset="0"/>
              </a:rPr>
              <a:t>driveway</a:t>
            </a:r>
          </a:p>
          <a:p>
            <a:pPr eaLnBrk="1" hangingPunct="1">
              <a:lnSpc>
                <a:spcPct val="90000"/>
              </a:lnSpc>
              <a:buFontTx/>
              <a:buNone/>
            </a:pPr>
            <a:r>
              <a:rPr lang="en-AU" altLang="en-US" sz="2000" b="1" i="1" dirty="0">
                <a:solidFill>
                  <a:srgbClr val="000000"/>
                </a:solidFill>
                <a:latin typeface="Arial" panose="020B0604020202020204" pitchFamily="34" charset="0"/>
              </a:rPr>
              <a:t>     9. drive to end of street</a:t>
            </a:r>
          </a:p>
          <a:p>
            <a:pPr eaLnBrk="1" hangingPunct="1">
              <a:lnSpc>
                <a:spcPct val="90000"/>
              </a:lnSpc>
              <a:buFontTx/>
              <a:buNone/>
            </a:pPr>
            <a:r>
              <a:rPr lang="en-AU" altLang="en-US" sz="2000" b="1" i="1" dirty="0">
                <a:solidFill>
                  <a:srgbClr val="000000"/>
                </a:solidFill>
                <a:latin typeface="Arial" panose="020B0604020202020204" pitchFamily="34" charset="0"/>
              </a:rPr>
              <a:t>   10. turn right</a:t>
            </a:r>
          </a:p>
          <a:p>
            <a:pPr eaLnBrk="1" hangingPunct="1">
              <a:lnSpc>
                <a:spcPct val="90000"/>
              </a:lnSpc>
              <a:buFontTx/>
              <a:buNone/>
            </a:pPr>
            <a:r>
              <a:rPr lang="en-AU" altLang="en-US" sz="2000" b="1" i="1" dirty="0">
                <a:solidFill>
                  <a:srgbClr val="000000"/>
                </a:solidFill>
                <a:latin typeface="Arial" panose="020B0604020202020204" pitchFamily="34" charset="0"/>
              </a:rPr>
              <a:t>   11. drive to end of street</a:t>
            </a:r>
          </a:p>
          <a:p>
            <a:pPr eaLnBrk="1" hangingPunct="1">
              <a:lnSpc>
                <a:spcPct val="90000"/>
              </a:lnSpc>
              <a:buFontTx/>
              <a:buNone/>
            </a:pPr>
            <a:r>
              <a:rPr lang="en-AU" altLang="en-US" sz="2000" b="1" i="1" dirty="0">
                <a:solidFill>
                  <a:srgbClr val="000000"/>
                </a:solidFill>
                <a:latin typeface="Arial" panose="020B0604020202020204" pitchFamily="34" charset="0"/>
              </a:rPr>
              <a:t>   12. turn left</a:t>
            </a:r>
          </a:p>
          <a:p>
            <a:pPr eaLnBrk="1" hangingPunct="1">
              <a:lnSpc>
                <a:spcPct val="90000"/>
              </a:lnSpc>
              <a:buFontTx/>
              <a:buNone/>
            </a:pPr>
            <a:r>
              <a:rPr lang="en-AU" altLang="en-US" sz="2000" b="1" i="1" dirty="0">
                <a:solidFill>
                  <a:srgbClr val="000000"/>
                </a:solidFill>
                <a:latin typeface="Arial" panose="020B0604020202020204" pitchFamily="34" charset="0"/>
              </a:rPr>
              <a:t>   ...etc...etc...etc</a:t>
            </a:r>
          </a:p>
          <a:p>
            <a:pPr eaLnBrk="1" hangingPunct="1">
              <a:lnSpc>
                <a:spcPct val="90000"/>
              </a:lnSpc>
              <a:buFontTx/>
              <a:buNone/>
            </a:pPr>
            <a:r>
              <a:rPr lang="en-AU" altLang="en-US" sz="2000" b="1" i="1" dirty="0">
                <a:solidFill>
                  <a:srgbClr val="000000"/>
                </a:solidFill>
                <a:latin typeface="Arial" panose="020B0604020202020204" pitchFamily="34" charset="0"/>
              </a:rPr>
              <a:t>  </a:t>
            </a:r>
          </a:p>
        </p:txBody>
      </p:sp>
      <p:sp>
        <p:nvSpPr>
          <p:cNvPr id="26629" name="Rectangle 4">
            <a:extLst>
              <a:ext uri="{FF2B5EF4-FFF2-40B4-BE49-F238E27FC236}">
                <a16:creationId xmlns:a16="http://schemas.microsoft.com/office/drawing/2014/main" id="{716526B4-84B9-4651-8B44-543B7A19ABE9}"/>
              </a:ext>
            </a:extLst>
          </p:cNvPr>
          <p:cNvSpPr>
            <a:spLocks noChangeArrowheads="1"/>
          </p:cNvSpPr>
          <p:nvPr/>
        </p:nvSpPr>
        <p:spPr bwMode="auto">
          <a:xfrm>
            <a:off x="4876800" y="1524000"/>
            <a:ext cx="3200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AU" altLang="en-US" sz="1600" b="1" i="1" dirty="0">
              <a:solidFill>
                <a:srgbClr val="000000"/>
              </a:solidFill>
              <a:latin typeface="Arial" panose="020B0604020202020204" pitchFamily="34" charset="0"/>
            </a:endParaRPr>
          </a:p>
          <a:p>
            <a:pPr eaLnBrk="1" hangingPunct="1">
              <a:buFontTx/>
              <a:buNone/>
            </a:pPr>
            <a:r>
              <a:rPr lang="en-AU" altLang="en-US" sz="1600" b="1" i="1" dirty="0">
                <a:solidFill>
                  <a:srgbClr val="000000"/>
                </a:solidFill>
                <a:latin typeface="Arial" panose="020B0604020202020204" pitchFamily="34" charset="0"/>
              </a:rPr>
              <a:t>   </a:t>
            </a:r>
            <a:r>
              <a:rPr lang="en-AU" altLang="en-US" sz="2000" b="1" i="1" dirty="0">
                <a:solidFill>
                  <a:srgbClr val="000000"/>
                </a:solidFill>
                <a:latin typeface="Arial" panose="020B0604020202020204" pitchFamily="34" charset="0"/>
              </a:rPr>
              <a:t>...etc...etc...etc...</a:t>
            </a:r>
          </a:p>
          <a:p>
            <a:pPr eaLnBrk="1" hangingPunct="1">
              <a:buFontTx/>
              <a:buNone/>
            </a:pPr>
            <a:r>
              <a:rPr lang="en-AU" altLang="en-US" sz="2000" b="1" i="1" dirty="0">
                <a:solidFill>
                  <a:srgbClr val="000000"/>
                </a:solidFill>
                <a:latin typeface="Arial" panose="020B0604020202020204" pitchFamily="34" charset="0"/>
              </a:rPr>
              <a:t>   52. find parking space</a:t>
            </a:r>
          </a:p>
          <a:p>
            <a:pPr eaLnBrk="1" hangingPunct="1">
              <a:buFontTx/>
              <a:buNone/>
            </a:pPr>
            <a:r>
              <a:rPr lang="en-AU" altLang="en-US" sz="2000" b="1" i="1" dirty="0">
                <a:solidFill>
                  <a:srgbClr val="000000"/>
                </a:solidFill>
                <a:latin typeface="Arial" panose="020B0604020202020204" pitchFamily="34" charset="0"/>
              </a:rPr>
              <a:t>   53. pull into parking </a:t>
            </a:r>
            <a:br>
              <a:rPr lang="en-US" altLang="en-US" sz="2000" b="1" i="1" dirty="0">
                <a:solidFill>
                  <a:srgbClr val="000000"/>
                </a:solidFill>
                <a:latin typeface="Arial" panose="020B0604020202020204" pitchFamily="34" charset="0"/>
              </a:rPr>
            </a:br>
            <a:r>
              <a:rPr lang="en-US" altLang="en-US" sz="2000" b="1" i="1" dirty="0">
                <a:solidFill>
                  <a:srgbClr val="000000"/>
                </a:solidFill>
                <a:latin typeface="Arial" panose="020B0604020202020204" pitchFamily="34" charset="0"/>
              </a:rPr>
              <a:t>    </a:t>
            </a:r>
            <a:r>
              <a:rPr lang="en-AU" altLang="en-US" sz="2000" b="1" i="1" dirty="0">
                <a:solidFill>
                  <a:srgbClr val="000000"/>
                </a:solidFill>
                <a:latin typeface="Arial" panose="020B0604020202020204" pitchFamily="34" charset="0"/>
              </a:rPr>
              <a:t>space</a:t>
            </a:r>
          </a:p>
          <a:p>
            <a:pPr eaLnBrk="1" hangingPunct="1">
              <a:buFontTx/>
              <a:buNone/>
            </a:pPr>
            <a:r>
              <a:rPr lang="en-AU" altLang="en-US" sz="2000" b="1" i="1" dirty="0">
                <a:solidFill>
                  <a:srgbClr val="000000"/>
                </a:solidFill>
                <a:latin typeface="Arial" panose="020B0604020202020204" pitchFamily="34" charset="0"/>
              </a:rPr>
              <a:t>   54. turn off engine</a:t>
            </a:r>
          </a:p>
          <a:p>
            <a:pPr eaLnBrk="1" hangingPunct="1">
              <a:buFontTx/>
              <a:buNone/>
            </a:pPr>
            <a:r>
              <a:rPr lang="en-AU" altLang="en-US" sz="2000" b="1" i="1" dirty="0">
                <a:solidFill>
                  <a:srgbClr val="000000"/>
                </a:solidFill>
                <a:latin typeface="Arial" panose="020B0604020202020204" pitchFamily="34" charset="0"/>
              </a:rPr>
              <a:t>   55. remove keys from </a:t>
            </a:r>
            <a:br>
              <a:rPr lang="en-US" altLang="en-US" sz="2000" b="1" i="1" dirty="0">
                <a:solidFill>
                  <a:srgbClr val="000000"/>
                </a:solidFill>
                <a:latin typeface="Arial" panose="020B0604020202020204" pitchFamily="34" charset="0"/>
              </a:rPr>
            </a:br>
            <a:r>
              <a:rPr lang="en-US" altLang="en-US" sz="2000" b="1" i="1" dirty="0">
                <a:solidFill>
                  <a:srgbClr val="000000"/>
                </a:solidFill>
                <a:latin typeface="Arial" panose="020B0604020202020204" pitchFamily="34" charset="0"/>
              </a:rPr>
              <a:t>    </a:t>
            </a:r>
            <a:r>
              <a:rPr lang="en-AU" altLang="en-US" sz="2000" b="1" i="1" dirty="0">
                <a:solidFill>
                  <a:srgbClr val="000000"/>
                </a:solidFill>
                <a:latin typeface="Arial" panose="020B0604020202020204" pitchFamily="34" charset="0"/>
              </a:rPr>
              <a:t>ignition</a:t>
            </a:r>
          </a:p>
          <a:p>
            <a:pPr eaLnBrk="1" hangingPunct="1">
              <a:buFontTx/>
              <a:buNone/>
            </a:pPr>
            <a:r>
              <a:rPr lang="en-AU" altLang="en-US" sz="2000" b="1" i="1" dirty="0">
                <a:solidFill>
                  <a:srgbClr val="000000"/>
                </a:solidFill>
                <a:latin typeface="Arial" panose="020B0604020202020204" pitchFamily="34" charset="0"/>
              </a:rPr>
              <a:t>   56. open car door</a:t>
            </a:r>
          </a:p>
          <a:p>
            <a:pPr eaLnBrk="1" hangingPunct="1">
              <a:buFontTx/>
              <a:buNone/>
            </a:pPr>
            <a:r>
              <a:rPr lang="en-AU" altLang="en-US" sz="2000" b="1" i="1" dirty="0">
                <a:solidFill>
                  <a:srgbClr val="000000"/>
                </a:solidFill>
                <a:latin typeface="Arial" panose="020B0604020202020204" pitchFamily="34" charset="0"/>
              </a:rPr>
              <a:t>   57. get out</a:t>
            </a:r>
          </a:p>
          <a:p>
            <a:pPr eaLnBrk="1" hangingPunct="1">
              <a:buFontTx/>
              <a:buNone/>
            </a:pPr>
            <a:r>
              <a:rPr lang="en-AU" altLang="en-US" sz="2000" b="1" i="1" dirty="0">
                <a:solidFill>
                  <a:srgbClr val="000000"/>
                </a:solidFill>
                <a:latin typeface="Arial" panose="020B0604020202020204" pitchFamily="34" charset="0"/>
              </a:rPr>
              <a:t>   58. shut car door</a:t>
            </a:r>
          </a:p>
          <a:p>
            <a:pPr eaLnBrk="1" hangingPunct="1">
              <a:buFontTx/>
              <a:buNone/>
            </a:pPr>
            <a:r>
              <a:rPr lang="en-AU" altLang="en-US" sz="2000" b="1" i="1" dirty="0">
                <a:solidFill>
                  <a:srgbClr val="000000"/>
                </a:solidFill>
                <a:latin typeface="Arial" panose="020B0604020202020204" pitchFamily="34" charset="0"/>
              </a:rPr>
              <a:t>   59. lock car door</a:t>
            </a:r>
          </a:p>
          <a:p>
            <a:pPr eaLnBrk="1" hangingPunct="1">
              <a:buFontTx/>
              <a:buNone/>
            </a:pPr>
            <a:r>
              <a:rPr lang="en-AU" altLang="en-US" sz="2000" b="1" i="1" dirty="0">
                <a:solidFill>
                  <a:srgbClr val="000000"/>
                </a:solidFill>
                <a:latin typeface="Arial" panose="020B0604020202020204" pitchFamily="34" charset="0"/>
              </a:rPr>
              <a:t>   60. enable alarm</a:t>
            </a:r>
          </a:p>
          <a:p>
            <a:pPr eaLnBrk="1" hangingPunct="1">
              <a:buFontTx/>
              <a:buNone/>
            </a:pPr>
            <a:r>
              <a:rPr lang="en-AU" altLang="en-US" sz="2000" b="1" i="1" dirty="0">
                <a:solidFill>
                  <a:srgbClr val="000000"/>
                </a:solidFill>
                <a:latin typeface="Arial" panose="020B0604020202020204" pitchFamily="34" charset="0"/>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FA17BF2B-2313-4255-A2A2-63601E7BF324}"/>
              </a:ext>
            </a:extLst>
          </p:cNvPr>
          <p:cNvSpPr>
            <a:spLocks noGrp="1" noChangeArrowheads="1"/>
          </p:cNvSpPr>
          <p:nvPr>
            <p:ph type="title"/>
          </p:nvPr>
        </p:nvSpPr>
        <p:spPr>
          <a:xfrm>
            <a:off x="685800" y="457200"/>
            <a:ext cx="7772400" cy="762000"/>
          </a:xfrm>
        </p:spPr>
        <p:txBody>
          <a:bodyPr/>
          <a:lstStyle/>
          <a:p>
            <a:pPr eaLnBrk="1" hangingPunct="1"/>
            <a:r>
              <a:rPr lang="en-AU" altLang="en-US"/>
              <a:t>Procedure</a:t>
            </a:r>
            <a:r>
              <a:rPr lang="en-US" altLang="en-US"/>
              <a:t> – Example (cont)</a:t>
            </a:r>
            <a:endParaRPr lang="en-AU" altLang="en-US"/>
          </a:p>
        </p:txBody>
      </p:sp>
      <p:sp>
        <p:nvSpPr>
          <p:cNvPr id="25603" name="Rectangle 3">
            <a:extLst>
              <a:ext uri="{FF2B5EF4-FFF2-40B4-BE49-F238E27FC236}">
                <a16:creationId xmlns:a16="http://schemas.microsoft.com/office/drawing/2014/main" id="{8B6DA303-988F-400E-8AA2-E32182E415EF}"/>
              </a:ext>
            </a:extLst>
          </p:cNvPr>
          <p:cNvSpPr>
            <a:spLocks noGrp="1" noChangeArrowheads="1"/>
          </p:cNvSpPr>
          <p:nvPr>
            <p:ph type="body" idx="1"/>
          </p:nvPr>
        </p:nvSpPr>
        <p:spPr>
          <a:xfrm>
            <a:off x="685800" y="1600200"/>
            <a:ext cx="4606925" cy="4495800"/>
          </a:xfrm>
          <a:ln>
            <a:solidFill>
              <a:schemeClr val="tx1"/>
            </a:solidFill>
            <a:miter lim="800000"/>
            <a:headEnd/>
            <a:tailEnd/>
          </a:ln>
        </p:spPr>
        <p:txBody>
          <a:bodyPr/>
          <a:lstStyle/>
          <a:p>
            <a:pPr eaLnBrk="1" hangingPunct="1">
              <a:lnSpc>
                <a:spcPct val="90000"/>
              </a:lnSpc>
              <a:buFontTx/>
              <a:buNone/>
            </a:pPr>
            <a:r>
              <a:rPr lang="en-AU" altLang="en-US" sz="2400" i="1" dirty="0">
                <a:solidFill>
                  <a:srgbClr val="CC3300"/>
                </a:solidFill>
                <a:latin typeface="Arial" panose="020B0604020202020204" pitchFamily="34" charset="0"/>
              </a:rPr>
              <a:t>procedure </a:t>
            </a:r>
            <a:r>
              <a:rPr lang="en-AU" altLang="en-US" sz="2400" i="1" dirty="0" err="1">
                <a:solidFill>
                  <a:srgbClr val="CC3300"/>
                </a:solidFill>
                <a:latin typeface="Arial" panose="020B0604020202020204" pitchFamily="34" charset="0"/>
              </a:rPr>
              <a:t>Do_Monday</a:t>
            </a:r>
            <a:endParaRPr lang="en-AU" altLang="en-US" sz="2400" i="1" dirty="0">
              <a:latin typeface="Arial" panose="020B0604020202020204" pitchFamily="34" charset="0"/>
            </a:endParaRPr>
          </a:p>
          <a:p>
            <a:pPr eaLnBrk="1" hangingPunct="1">
              <a:lnSpc>
                <a:spcPct val="90000"/>
              </a:lnSpc>
              <a:buFontTx/>
              <a:buNone/>
            </a:pPr>
            <a:endParaRPr lang="en-AU" altLang="en-US" sz="2400" i="1" dirty="0">
              <a:latin typeface="Arial" panose="020B0604020202020204" pitchFamily="34" charset="0"/>
            </a:endParaRPr>
          </a:p>
          <a:p>
            <a:pPr eaLnBrk="1" hangingPunct="1">
              <a:lnSpc>
                <a:spcPct val="90000"/>
              </a:lnSpc>
              <a:buFontTx/>
              <a:buNone/>
            </a:pPr>
            <a:r>
              <a:rPr lang="en-AU" altLang="en-US" sz="2400" i="1" dirty="0">
                <a:latin typeface="Arial" panose="020B0604020202020204" pitchFamily="34" charset="0"/>
              </a:rPr>
              <a:t>   </a:t>
            </a:r>
            <a:r>
              <a:rPr lang="en-AU" altLang="en-US" sz="2400" i="1" dirty="0" err="1">
                <a:latin typeface="Arial" panose="020B0604020202020204" pitchFamily="34" charset="0"/>
              </a:rPr>
              <a:t>Wake_up</a:t>
            </a:r>
            <a:endParaRPr lang="en-AU" altLang="en-US" sz="2400" i="1" dirty="0">
              <a:latin typeface="Arial" panose="020B0604020202020204" pitchFamily="34" charset="0"/>
            </a:endParaRPr>
          </a:p>
          <a:p>
            <a:pPr eaLnBrk="1" hangingPunct="1">
              <a:lnSpc>
                <a:spcPct val="90000"/>
              </a:lnSpc>
              <a:buFontTx/>
              <a:buNone/>
            </a:pPr>
            <a:r>
              <a:rPr lang="en-AU" altLang="en-US" sz="2400" i="1" dirty="0">
                <a:latin typeface="Arial" panose="020B0604020202020204" pitchFamily="34" charset="0"/>
              </a:rPr>
              <a:t>   </a:t>
            </a:r>
            <a:r>
              <a:rPr lang="en-AU" altLang="en-US" sz="2400" i="1" dirty="0" err="1">
                <a:latin typeface="Arial" panose="020B0604020202020204" pitchFamily="34" charset="0"/>
              </a:rPr>
              <a:t>Have_Shower</a:t>
            </a:r>
            <a:endParaRPr lang="en-AU" altLang="en-US" sz="2400" i="1" dirty="0">
              <a:latin typeface="Arial" panose="020B0604020202020204" pitchFamily="34" charset="0"/>
            </a:endParaRPr>
          </a:p>
          <a:p>
            <a:pPr eaLnBrk="1" hangingPunct="1">
              <a:lnSpc>
                <a:spcPct val="90000"/>
              </a:lnSpc>
              <a:buFontTx/>
              <a:buNone/>
            </a:pPr>
            <a:r>
              <a:rPr lang="en-AU" altLang="en-US" sz="2400" i="1" dirty="0">
                <a:latin typeface="Arial" panose="020B0604020202020204" pitchFamily="34" charset="0"/>
              </a:rPr>
              <a:t>   </a:t>
            </a:r>
            <a:r>
              <a:rPr lang="en-AU" altLang="en-US" sz="2400" i="1" dirty="0" err="1">
                <a:latin typeface="Arial" panose="020B0604020202020204" pitchFamily="34" charset="0"/>
              </a:rPr>
              <a:t>Eat_Breakfast</a:t>
            </a:r>
            <a:endParaRPr lang="en-AU" altLang="en-US" sz="2400" i="1" dirty="0">
              <a:latin typeface="Arial" panose="020B0604020202020204" pitchFamily="34" charset="0"/>
            </a:endParaRPr>
          </a:p>
          <a:p>
            <a:pPr eaLnBrk="1" hangingPunct="1">
              <a:lnSpc>
                <a:spcPct val="90000"/>
              </a:lnSpc>
              <a:buFontTx/>
              <a:buNone/>
            </a:pPr>
            <a:r>
              <a:rPr lang="en-AU" altLang="en-US" sz="2400" i="1" dirty="0">
                <a:latin typeface="Arial" panose="020B0604020202020204" pitchFamily="34" charset="0"/>
              </a:rPr>
              <a:t>   </a:t>
            </a:r>
            <a:r>
              <a:rPr lang="en-AU" altLang="en-US" sz="2400" i="1" dirty="0" err="1">
                <a:solidFill>
                  <a:srgbClr val="0000FF"/>
                </a:solidFill>
                <a:latin typeface="Arial" panose="020B0604020202020204" pitchFamily="34" charset="0"/>
              </a:rPr>
              <a:t>Drive_To_Uni</a:t>
            </a:r>
            <a:endParaRPr lang="en-AU" altLang="en-US" sz="2400" i="1" dirty="0">
              <a:latin typeface="Arial" panose="020B0604020202020204" pitchFamily="34" charset="0"/>
            </a:endParaRPr>
          </a:p>
          <a:p>
            <a:pPr eaLnBrk="1" hangingPunct="1">
              <a:lnSpc>
                <a:spcPct val="90000"/>
              </a:lnSpc>
              <a:buFontTx/>
              <a:buNone/>
            </a:pPr>
            <a:r>
              <a:rPr lang="en-AU" altLang="en-US" sz="2400" i="1" dirty="0">
                <a:latin typeface="Arial" panose="020B0604020202020204" pitchFamily="34" charset="0"/>
              </a:rPr>
              <a:t>   </a:t>
            </a:r>
            <a:r>
              <a:rPr lang="tr-TR" altLang="en-US" sz="2400" i="1" dirty="0" err="1">
                <a:latin typeface="Arial" panose="020B0604020202020204" pitchFamily="34" charset="0"/>
              </a:rPr>
              <a:t>Attend</a:t>
            </a:r>
            <a:r>
              <a:rPr lang="en-AU" altLang="en-US" sz="2400" i="1" dirty="0">
                <a:latin typeface="Arial" panose="020B0604020202020204" pitchFamily="34" charset="0"/>
              </a:rPr>
              <a:t>_</a:t>
            </a:r>
            <a:r>
              <a:rPr lang="tr-TR" altLang="en-US" sz="2400" i="1" dirty="0">
                <a:latin typeface="Arial" panose="020B0604020202020204" pitchFamily="34" charset="0"/>
              </a:rPr>
              <a:t>Programming</a:t>
            </a:r>
            <a:r>
              <a:rPr lang="en-AU" altLang="en-US" sz="2400" i="1" dirty="0">
                <a:latin typeface="Arial" panose="020B0604020202020204" pitchFamily="34" charset="0"/>
              </a:rPr>
              <a:t>_Lecture</a:t>
            </a:r>
          </a:p>
          <a:p>
            <a:pPr eaLnBrk="1" hangingPunct="1">
              <a:lnSpc>
                <a:spcPct val="90000"/>
              </a:lnSpc>
              <a:buFontTx/>
              <a:buNone/>
            </a:pPr>
            <a:r>
              <a:rPr lang="en-AU" altLang="en-US" sz="2400" i="1" dirty="0">
                <a:latin typeface="Arial" panose="020B0604020202020204" pitchFamily="34" charset="0"/>
              </a:rPr>
              <a:t>   ...etc...etc...etc...</a:t>
            </a:r>
          </a:p>
          <a:p>
            <a:pPr eaLnBrk="1" hangingPunct="1">
              <a:lnSpc>
                <a:spcPct val="90000"/>
              </a:lnSpc>
              <a:buFontTx/>
              <a:buNone/>
            </a:pPr>
            <a:r>
              <a:rPr lang="en-AU" altLang="en-US" sz="2400" i="1" dirty="0">
                <a:latin typeface="Arial" panose="020B0604020202020204" pitchFamily="34" charset="0"/>
              </a:rPr>
              <a:t>   </a:t>
            </a:r>
            <a:r>
              <a:rPr lang="en-AU" altLang="en-US" sz="2400" i="1" dirty="0" err="1">
                <a:solidFill>
                  <a:srgbClr val="0000FF"/>
                </a:solidFill>
                <a:latin typeface="Arial" panose="020B0604020202020204" pitchFamily="34" charset="0"/>
              </a:rPr>
              <a:t>Drive_From_Uni</a:t>
            </a:r>
            <a:endParaRPr lang="en-AU" altLang="en-US" sz="2400" i="1" dirty="0">
              <a:latin typeface="Arial" panose="020B0604020202020204" pitchFamily="34" charset="0"/>
            </a:endParaRPr>
          </a:p>
          <a:p>
            <a:pPr eaLnBrk="1" hangingPunct="1">
              <a:lnSpc>
                <a:spcPct val="90000"/>
              </a:lnSpc>
              <a:buFontTx/>
              <a:buNone/>
            </a:pPr>
            <a:r>
              <a:rPr lang="en-AU" altLang="en-US" sz="2400" i="1" dirty="0">
                <a:latin typeface="Arial" panose="020B0604020202020204" pitchFamily="34" charset="0"/>
              </a:rPr>
              <a:t>   ...etc...etc...etc...</a:t>
            </a:r>
          </a:p>
          <a:p>
            <a:pPr eaLnBrk="1" hangingPunct="1">
              <a:lnSpc>
                <a:spcPct val="90000"/>
              </a:lnSpc>
              <a:buFontTx/>
              <a:buNone/>
            </a:pPr>
            <a:endParaRPr lang="en-AU" altLang="en-US" sz="2400" i="1" dirty="0">
              <a:latin typeface="Arial" panose="020B0604020202020204" pitchFamily="34" charset="0"/>
            </a:endParaRPr>
          </a:p>
        </p:txBody>
      </p:sp>
      <p:sp>
        <p:nvSpPr>
          <p:cNvPr id="25604" name="Rectangle 4">
            <a:extLst>
              <a:ext uri="{FF2B5EF4-FFF2-40B4-BE49-F238E27FC236}">
                <a16:creationId xmlns:a16="http://schemas.microsoft.com/office/drawing/2014/main" id="{B656A255-F089-442F-8160-D352BBFF9268}"/>
              </a:ext>
            </a:extLst>
          </p:cNvPr>
          <p:cNvSpPr>
            <a:spLocks noChangeArrowheads="1"/>
          </p:cNvSpPr>
          <p:nvPr/>
        </p:nvSpPr>
        <p:spPr bwMode="auto">
          <a:xfrm>
            <a:off x="5410200" y="1638300"/>
            <a:ext cx="3124200" cy="3848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AU" altLang="en-US" sz="2400" b="0" i="1" dirty="0">
                <a:solidFill>
                  <a:srgbClr val="33CC33"/>
                </a:solidFill>
                <a:latin typeface="Arial" panose="020B0604020202020204" pitchFamily="34" charset="0"/>
              </a:rPr>
              <a:t>procedure </a:t>
            </a:r>
            <a:r>
              <a:rPr lang="en-AU" altLang="en-US" sz="2400" b="0" i="1" dirty="0" err="1">
                <a:solidFill>
                  <a:srgbClr val="33CC33"/>
                </a:solidFill>
                <a:latin typeface="Arial" panose="020B0604020202020204" pitchFamily="34" charset="0"/>
              </a:rPr>
              <a:t>Do_Week</a:t>
            </a:r>
            <a:endParaRPr lang="en-AU" altLang="en-US" sz="2400" b="0" i="1" dirty="0">
              <a:solidFill>
                <a:srgbClr val="33CC33"/>
              </a:solidFill>
              <a:latin typeface="Arial" panose="020B0604020202020204" pitchFamily="34" charset="0"/>
            </a:endParaRPr>
          </a:p>
          <a:p>
            <a:pPr eaLnBrk="1" hangingPunct="1">
              <a:buFontTx/>
              <a:buNone/>
            </a:pPr>
            <a:endParaRPr lang="en-AU" altLang="en-US" sz="2400" b="0" i="1" dirty="0">
              <a:latin typeface="Arial" panose="020B0604020202020204" pitchFamily="34" charset="0"/>
            </a:endParaRPr>
          </a:p>
          <a:p>
            <a:pPr eaLnBrk="1" hangingPunct="1">
              <a:buFontTx/>
              <a:buNone/>
            </a:pPr>
            <a:r>
              <a:rPr lang="en-AU" altLang="en-US" sz="2400" b="0" i="1" dirty="0">
                <a:latin typeface="Arial" panose="020B0604020202020204" pitchFamily="34" charset="0"/>
              </a:rPr>
              <a:t>   </a:t>
            </a:r>
            <a:r>
              <a:rPr lang="en-AU" altLang="en-US" sz="2400" b="0" i="1" dirty="0" err="1">
                <a:solidFill>
                  <a:srgbClr val="FF0000"/>
                </a:solidFill>
                <a:latin typeface="Arial" panose="020B0604020202020204" pitchFamily="34" charset="0"/>
              </a:rPr>
              <a:t>Do_Monday</a:t>
            </a:r>
            <a:endParaRPr lang="en-AU" altLang="en-US" sz="2400" b="0" i="1" dirty="0">
              <a:solidFill>
                <a:srgbClr val="FF0000"/>
              </a:solidFill>
              <a:latin typeface="Arial" panose="020B0604020202020204" pitchFamily="34" charset="0"/>
            </a:endParaRPr>
          </a:p>
          <a:p>
            <a:pPr eaLnBrk="1" hangingPunct="1">
              <a:buFontTx/>
              <a:buNone/>
            </a:pPr>
            <a:r>
              <a:rPr lang="en-AU" altLang="en-US" sz="2400" b="0" i="1" dirty="0">
                <a:latin typeface="Arial" panose="020B0604020202020204" pitchFamily="34" charset="0"/>
              </a:rPr>
              <a:t>   </a:t>
            </a:r>
            <a:r>
              <a:rPr lang="en-AU" altLang="en-US" sz="2400" i="1" dirty="0" err="1">
                <a:latin typeface="Arial" panose="020B0604020202020204" pitchFamily="34" charset="0"/>
              </a:rPr>
              <a:t>Do_Tuesday</a:t>
            </a:r>
            <a:endParaRPr lang="en-AU" altLang="en-US" sz="2400" i="1" dirty="0">
              <a:latin typeface="Arial" panose="020B0604020202020204" pitchFamily="34" charset="0"/>
            </a:endParaRPr>
          </a:p>
          <a:p>
            <a:pPr eaLnBrk="1" hangingPunct="1">
              <a:buFontTx/>
              <a:buNone/>
            </a:pPr>
            <a:r>
              <a:rPr lang="en-AU" altLang="en-US" sz="2400" b="0" i="1" dirty="0">
                <a:latin typeface="Arial" panose="020B0604020202020204" pitchFamily="34" charset="0"/>
              </a:rPr>
              <a:t>   </a:t>
            </a:r>
            <a:r>
              <a:rPr lang="en-AU" altLang="en-US" sz="2400" b="0" i="1" dirty="0" err="1">
                <a:latin typeface="Arial" panose="020B0604020202020204" pitchFamily="34" charset="0"/>
              </a:rPr>
              <a:t>Do_Wednesday</a:t>
            </a:r>
            <a:endParaRPr lang="en-AU" altLang="en-US" sz="2400" b="0" i="1" dirty="0">
              <a:latin typeface="Arial" panose="020B0604020202020204" pitchFamily="34" charset="0"/>
            </a:endParaRPr>
          </a:p>
          <a:p>
            <a:pPr eaLnBrk="1" hangingPunct="1">
              <a:buFontTx/>
              <a:buNone/>
            </a:pPr>
            <a:r>
              <a:rPr lang="en-AU" altLang="en-US" sz="2400" b="0" i="1" dirty="0">
                <a:latin typeface="Arial" panose="020B0604020202020204" pitchFamily="34" charset="0"/>
              </a:rPr>
              <a:t>   </a:t>
            </a:r>
            <a:r>
              <a:rPr lang="en-AU" altLang="en-US" sz="2400" b="0" i="1" dirty="0" err="1">
                <a:latin typeface="Arial" panose="020B0604020202020204" pitchFamily="34" charset="0"/>
              </a:rPr>
              <a:t>Do_Thursday</a:t>
            </a:r>
            <a:endParaRPr lang="en-AU" altLang="en-US" sz="2400" b="0" i="1" dirty="0">
              <a:latin typeface="Arial" panose="020B0604020202020204" pitchFamily="34" charset="0"/>
            </a:endParaRPr>
          </a:p>
          <a:p>
            <a:pPr eaLnBrk="1" hangingPunct="1">
              <a:buFontTx/>
              <a:buNone/>
            </a:pPr>
            <a:r>
              <a:rPr lang="en-AU" altLang="en-US" sz="2400" b="0" i="1" dirty="0">
                <a:latin typeface="Arial" panose="020B0604020202020204" pitchFamily="34" charset="0"/>
              </a:rPr>
              <a:t>   ...etc...etc...etc...</a:t>
            </a:r>
          </a:p>
          <a:p>
            <a:pPr eaLnBrk="1" hangingPunct="1">
              <a:buFontTx/>
              <a:buNone/>
            </a:pPr>
            <a:endParaRPr lang="en-AU" altLang="en-US" sz="2400" b="0" i="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xEl>
                                              <p:charRg st="4294967295" end="429496729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9D6B46CE-2DD2-42AF-A34E-68C5FEF620AC}"/>
              </a:ext>
            </a:extLst>
          </p:cNvPr>
          <p:cNvSpPr>
            <a:spLocks noGrp="1" noChangeArrowheads="1"/>
          </p:cNvSpPr>
          <p:nvPr>
            <p:ph type="title"/>
          </p:nvPr>
        </p:nvSpPr>
        <p:spPr>
          <a:xfrm>
            <a:off x="685800" y="457200"/>
            <a:ext cx="7772400" cy="838200"/>
          </a:xfrm>
        </p:spPr>
        <p:txBody>
          <a:bodyPr/>
          <a:lstStyle/>
          <a:p>
            <a:pPr eaLnBrk="1" hangingPunct="1"/>
            <a:r>
              <a:rPr lang="en-AU" altLang="en-US"/>
              <a:t>Procedure</a:t>
            </a:r>
          </a:p>
        </p:txBody>
      </p:sp>
      <p:sp>
        <p:nvSpPr>
          <p:cNvPr id="28676" name="Rectangle 3">
            <a:extLst>
              <a:ext uri="{FF2B5EF4-FFF2-40B4-BE49-F238E27FC236}">
                <a16:creationId xmlns:a16="http://schemas.microsoft.com/office/drawing/2014/main" id="{237AFBE8-DF40-4C44-8DEA-7B6EE7993E93}"/>
              </a:ext>
            </a:extLst>
          </p:cNvPr>
          <p:cNvSpPr>
            <a:spLocks noGrp="1" noChangeArrowheads="1"/>
          </p:cNvSpPr>
          <p:nvPr>
            <p:ph type="body" idx="1"/>
          </p:nvPr>
        </p:nvSpPr>
        <p:spPr>
          <a:xfrm>
            <a:off x="685800" y="1295400"/>
            <a:ext cx="7772400" cy="838200"/>
          </a:xfrm>
        </p:spPr>
        <p:txBody>
          <a:bodyPr/>
          <a:lstStyle/>
          <a:p>
            <a:pPr eaLnBrk="1" hangingPunct="1"/>
            <a:r>
              <a:rPr lang="en-AU" altLang="en-US"/>
              <a:t>A procedure may have a set of </a:t>
            </a:r>
            <a:r>
              <a:rPr lang="en-AU" altLang="en-US">
                <a:solidFill>
                  <a:srgbClr val="009900"/>
                </a:solidFill>
              </a:rPr>
              <a:t>parameters</a:t>
            </a:r>
          </a:p>
        </p:txBody>
      </p:sp>
      <p:sp>
        <p:nvSpPr>
          <p:cNvPr id="26628" name="Rectangle 4">
            <a:extLst>
              <a:ext uri="{FF2B5EF4-FFF2-40B4-BE49-F238E27FC236}">
                <a16:creationId xmlns:a16="http://schemas.microsoft.com/office/drawing/2014/main" id="{FAF29321-4573-483F-8D96-454482FE2A17}"/>
              </a:ext>
            </a:extLst>
          </p:cNvPr>
          <p:cNvSpPr>
            <a:spLocks noChangeArrowheads="1"/>
          </p:cNvSpPr>
          <p:nvPr/>
        </p:nvSpPr>
        <p:spPr bwMode="auto">
          <a:xfrm>
            <a:off x="838200" y="2133600"/>
            <a:ext cx="7924800" cy="2362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AU" altLang="en-US" sz="2400" i="1" dirty="0">
                <a:latin typeface="Arial" panose="020B0604020202020204" pitchFamily="34" charset="0"/>
              </a:rPr>
              <a:t>procedure </a:t>
            </a:r>
            <a:r>
              <a:rPr lang="en-AU" altLang="en-US" sz="2400" i="1" dirty="0" err="1">
                <a:latin typeface="Arial" panose="020B0604020202020204" pitchFamily="34" charset="0"/>
              </a:rPr>
              <a:t>customerService</a:t>
            </a:r>
            <a:r>
              <a:rPr lang="en-AU" altLang="en-US" sz="2400" i="1" dirty="0">
                <a:latin typeface="Arial" panose="020B0604020202020204" pitchFamily="34" charset="0"/>
              </a:rPr>
              <a:t> ( </a:t>
            </a:r>
            <a:r>
              <a:rPr lang="en-AU" altLang="en-US" sz="2400" i="1" u="sng" dirty="0" err="1">
                <a:solidFill>
                  <a:srgbClr val="009900"/>
                </a:solidFill>
                <a:latin typeface="Arial" panose="020B0604020202020204" pitchFamily="34" charset="0"/>
              </a:rPr>
              <a:t>myName</a:t>
            </a:r>
            <a:r>
              <a:rPr lang="en-AU" altLang="en-US" sz="2400" i="1" dirty="0">
                <a:latin typeface="Arial" panose="020B0604020202020204" pitchFamily="34" charset="0"/>
              </a:rPr>
              <a:t>,</a:t>
            </a:r>
            <a:r>
              <a:rPr lang="tr-TR" altLang="en-US" sz="2400" i="1" dirty="0">
                <a:latin typeface="Arial" panose="020B0604020202020204" pitchFamily="34" charset="0"/>
              </a:rPr>
              <a:t> </a:t>
            </a:r>
            <a:r>
              <a:rPr lang="en-AU" altLang="en-US" sz="2400" i="1" u="sng" dirty="0" err="1">
                <a:solidFill>
                  <a:srgbClr val="009900"/>
                </a:solidFill>
                <a:latin typeface="Arial" panose="020B0604020202020204" pitchFamily="34" charset="0"/>
              </a:rPr>
              <a:t>timeOfDay</a:t>
            </a:r>
            <a:r>
              <a:rPr lang="en-AU" altLang="en-US" sz="2400" i="1" dirty="0">
                <a:latin typeface="Arial" panose="020B0604020202020204" pitchFamily="34" charset="0"/>
              </a:rPr>
              <a:t> )</a:t>
            </a:r>
          </a:p>
          <a:p>
            <a:pPr eaLnBrk="1" hangingPunct="1">
              <a:spcBef>
                <a:spcPct val="0"/>
              </a:spcBef>
              <a:buFontTx/>
              <a:buNone/>
            </a:pPr>
            <a:endParaRPr lang="en-AU" altLang="en-US" sz="2400" i="1" dirty="0">
              <a:latin typeface="Arial" panose="020B0604020202020204" pitchFamily="34" charset="0"/>
            </a:endParaRPr>
          </a:p>
          <a:p>
            <a:pPr eaLnBrk="1" hangingPunct="1">
              <a:spcBef>
                <a:spcPct val="0"/>
              </a:spcBef>
              <a:buFontTx/>
              <a:buNone/>
            </a:pPr>
            <a:r>
              <a:rPr lang="en-AU" altLang="en-US" sz="2400" i="1" dirty="0">
                <a:latin typeface="Arial" panose="020B0604020202020204" pitchFamily="34" charset="0"/>
              </a:rPr>
              <a:t>   say “Good </a:t>
            </a:r>
            <a:r>
              <a:rPr lang="en-AU" altLang="en-US" sz="2400" i="1" u="sng" dirty="0" err="1">
                <a:solidFill>
                  <a:srgbClr val="009900"/>
                </a:solidFill>
                <a:latin typeface="Arial" panose="020B0604020202020204" pitchFamily="34" charset="0"/>
              </a:rPr>
              <a:t>timeOfDay</a:t>
            </a:r>
            <a:r>
              <a:rPr lang="en-AU" altLang="en-US" sz="2400" i="1" dirty="0">
                <a:latin typeface="Arial" panose="020B0604020202020204" pitchFamily="34" charset="0"/>
              </a:rPr>
              <a:t>”</a:t>
            </a:r>
          </a:p>
          <a:p>
            <a:pPr eaLnBrk="1" hangingPunct="1">
              <a:spcBef>
                <a:spcPct val="0"/>
              </a:spcBef>
              <a:buFontTx/>
              <a:buNone/>
            </a:pPr>
            <a:r>
              <a:rPr lang="en-AU" altLang="en-US" sz="2400" i="1" dirty="0">
                <a:latin typeface="Arial" panose="020B0604020202020204" pitchFamily="34" charset="0"/>
              </a:rPr>
              <a:t>   say “My name is </a:t>
            </a:r>
            <a:r>
              <a:rPr lang="en-AU" altLang="en-US" sz="2400" i="1" u="sng" dirty="0" err="1">
                <a:solidFill>
                  <a:srgbClr val="009900"/>
                </a:solidFill>
                <a:latin typeface="Arial" panose="020B0604020202020204" pitchFamily="34" charset="0"/>
              </a:rPr>
              <a:t>myName</a:t>
            </a:r>
            <a:r>
              <a:rPr lang="en-AU" altLang="en-US" sz="2400" i="1" dirty="0">
                <a:latin typeface="Arial" panose="020B0604020202020204" pitchFamily="34" charset="0"/>
              </a:rPr>
              <a:t>”</a:t>
            </a:r>
          </a:p>
          <a:p>
            <a:pPr eaLnBrk="1" hangingPunct="1">
              <a:spcBef>
                <a:spcPct val="0"/>
              </a:spcBef>
              <a:buFontTx/>
              <a:buNone/>
            </a:pPr>
            <a:r>
              <a:rPr lang="en-AU" altLang="en-US" sz="2400" i="1" dirty="0">
                <a:latin typeface="Arial" panose="020B0604020202020204" pitchFamily="34" charset="0"/>
              </a:rPr>
              <a:t>   say “How can I help you?”</a:t>
            </a:r>
          </a:p>
          <a:p>
            <a:pPr eaLnBrk="1" hangingPunct="1">
              <a:spcBef>
                <a:spcPct val="0"/>
              </a:spcBef>
              <a:buFontTx/>
              <a:buNone/>
            </a:pPr>
            <a:endParaRPr lang="en-AU" altLang="en-US" sz="2400" i="1" dirty="0">
              <a:latin typeface="Arial" panose="020B0604020202020204" pitchFamily="34" charset="0"/>
            </a:endParaRPr>
          </a:p>
        </p:txBody>
      </p:sp>
      <p:sp>
        <p:nvSpPr>
          <p:cNvPr id="26629" name="Rectangle 5">
            <a:extLst>
              <a:ext uri="{FF2B5EF4-FFF2-40B4-BE49-F238E27FC236}">
                <a16:creationId xmlns:a16="http://schemas.microsoft.com/office/drawing/2014/main" id="{F0E0C2A9-D9FB-49D1-84F5-40B542930592}"/>
              </a:ext>
            </a:extLst>
          </p:cNvPr>
          <p:cNvSpPr>
            <a:spLocks noChangeArrowheads="1"/>
          </p:cNvSpPr>
          <p:nvPr/>
        </p:nvSpPr>
        <p:spPr bwMode="auto">
          <a:xfrm>
            <a:off x="1371600" y="4876800"/>
            <a:ext cx="7086600" cy="1447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AU" altLang="en-US" sz="2400" i="1" dirty="0" err="1">
                <a:latin typeface="Arial" panose="020B0604020202020204" pitchFamily="34" charset="0"/>
              </a:rPr>
              <a:t>customerService</a:t>
            </a:r>
            <a:r>
              <a:rPr lang="en-AU" altLang="en-US" sz="2400" i="1" dirty="0">
                <a:latin typeface="Arial" panose="020B0604020202020204" pitchFamily="34" charset="0"/>
              </a:rPr>
              <a:t> ( “</a:t>
            </a:r>
            <a:r>
              <a:rPr lang="tr-TR" altLang="en-US" sz="2400" i="1" dirty="0">
                <a:latin typeface="Arial" panose="020B0604020202020204" pitchFamily="34" charset="0"/>
              </a:rPr>
              <a:t>Brad </a:t>
            </a:r>
            <a:r>
              <a:rPr lang="tr-TR" altLang="en-US" sz="2400" i="1" dirty="0" err="1">
                <a:latin typeface="Arial" panose="020B0604020202020204" pitchFamily="34" charset="0"/>
              </a:rPr>
              <a:t>Pitt</a:t>
            </a:r>
            <a:r>
              <a:rPr lang="en-AU" altLang="en-US" sz="2400" i="1" dirty="0">
                <a:latin typeface="Arial" panose="020B0604020202020204" pitchFamily="34" charset="0"/>
              </a:rPr>
              <a:t>”, “morning” )</a:t>
            </a:r>
          </a:p>
          <a:p>
            <a:pPr eaLnBrk="1" hangingPunct="1">
              <a:buFontTx/>
              <a:buNone/>
            </a:pPr>
            <a:r>
              <a:rPr lang="en-AU" altLang="en-US" sz="2400" i="1" dirty="0" err="1">
                <a:latin typeface="Arial" panose="020B0604020202020204" pitchFamily="34" charset="0"/>
              </a:rPr>
              <a:t>customerService</a:t>
            </a:r>
            <a:r>
              <a:rPr lang="en-AU" altLang="en-US" sz="2400" i="1" dirty="0">
                <a:latin typeface="Arial" panose="020B0604020202020204" pitchFamily="34" charset="0"/>
              </a:rPr>
              <a:t> (“</a:t>
            </a:r>
            <a:r>
              <a:rPr lang="tr-TR" altLang="en-US" sz="2400" i="1" dirty="0">
                <a:latin typeface="Arial" panose="020B0604020202020204" pitchFamily="34" charset="0"/>
              </a:rPr>
              <a:t>Angela Merkel</a:t>
            </a:r>
            <a:r>
              <a:rPr lang="en-AU" altLang="en-US" sz="2400" i="1" dirty="0">
                <a:latin typeface="Arial" panose="020B0604020202020204" pitchFamily="34" charset="0"/>
              </a:rPr>
              <a:t>”, “afternoon” )</a:t>
            </a:r>
          </a:p>
          <a:p>
            <a:pPr eaLnBrk="1" hangingPunct="1">
              <a:buFontTx/>
              <a:buNone/>
            </a:pPr>
            <a:r>
              <a:rPr lang="en-AU" altLang="en-US" sz="2400" i="1" dirty="0" err="1">
                <a:latin typeface="Arial" panose="020B0604020202020204" pitchFamily="34" charset="0"/>
              </a:rPr>
              <a:t>customerService</a:t>
            </a:r>
            <a:r>
              <a:rPr lang="en-AU" altLang="en-US" sz="2400" i="1" dirty="0">
                <a:latin typeface="Arial" panose="020B0604020202020204" pitchFamily="34" charset="0"/>
              </a:rPr>
              <a:t> ( “</a:t>
            </a:r>
            <a:r>
              <a:rPr lang="en-US" altLang="en-US" sz="2400" i="1" dirty="0">
                <a:latin typeface="Arial" panose="020B0604020202020204" pitchFamily="34" charset="0"/>
              </a:rPr>
              <a:t>Barack Obama</a:t>
            </a:r>
            <a:r>
              <a:rPr lang="en-AU" altLang="en-US" sz="2400" i="1" dirty="0">
                <a:latin typeface="Arial" panose="020B0604020202020204" pitchFamily="34" charset="0"/>
              </a:rPr>
              <a:t>”, “evening”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autoUpdateAnimBg="0"/>
      <p:bldP spid="26629"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37FAAB69-16E0-44E7-BD7B-7FA12CFD0E36}"/>
              </a:ext>
            </a:extLst>
          </p:cNvPr>
          <p:cNvSpPr>
            <a:spLocks noGrp="1" noChangeArrowheads="1"/>
          </p:cNvSpPr>
          <p:nvPr>
            <p:ph type="title"/>
          </p:nvPr>
        </p:nvSpPr>
        <p:spPr>
          <a:xfrm>
            <a:off x="685800" y="457200"/>
            <a:ext cx="7772400" cy="914400"/>
          </a:xfrm>
        </p:spPr>
        <p:txBody>
          <a:bodyPr/>
          <a:lstStyle/>
          <a:p>
            <a:pPr eaLnBrk="1" hangingPunct="1"/>
            <a:r>
              <a:rPr lang="en-AU" altLang="en-US"/>
              <a:t>Procedure</a:t>
            </a:r>
            <a:r>
              <a:rPr lang="en-US" altLang="en-US"/>
              <a:t> – Example (cont)</a:t>
            </a:r>
            <a:endParaRPr lang="en-AU" altLang="en-US"/>
          </a:p>
        </p:txBody>
      </p:sp>
      <p:sp>
        <p:nvSpPr>
          <p:cNvPr id="29700" name="Rectangle 3">
            <a:extLst>
              <a:ext uri="{FF2B5EF4-FFF2-40B4-BE49-F238E27FC236}">
                <a16:creationId xmlns:a16="http://schemas.microsoft.com/office/drawing/2014/main" id="{1D3E6F6C-6910-4777-93FC-BB961C456D39}"/>
              </a:ext>
            </a:extLst>
          </p:cNvPr>
          <p:cNvSpPr>
            <a:spLocks noGrp="1" noChangeArrowheads="1"/>
          </p:cNvSpPr>
          <p:nvPr>
            <p:ph type="body" idx="1"/>
          </p:nvPr>
        </p:nvSpPr>
        <p:spPr>
          <a:xfrm>
            <a:off x="395288" y="1752600"/>
            <a:ext cx="4557712" cy="4495800"/>
          </a:xfrm>
          <a:ln>
            <a:solidFill>
              <a:schemeClr val="folHlink"/>
            </a:solidFill>
            <a:miter lim="800000"/>
            <a:headEnd/>
            <a:tailEnd/>
          </a:ln>
        </p:spPr>
        <p:txBody>
          <a:bodyPr/>
          <a:lstStyle/>
          <a:p>
            <a:pPr eaLnBrk="1" hangingPunct="1">
              <a:lnSpc>
                <a:spcPct val="90000"/>
              </a:lnSpc>
              <a:buFontTx/>
              <a:buNone/>
            </a:pPr>
            <a:r>
              <a:rPr lang="en-AU" altLang="en-US" sz="2400" i="1" dirty="0">
                <a:solidFill>
                  <a:schemeClr val="folHlink"/>
                </a:solidFill>
                <a:latin typeface="Arial" panose="020B0604020202020204" pitchFamily="34" charset="0"/>
              </a:rPr>
              <a:t>procedure </a:t>
            </a:r>
            <a:r>
              <a:rPr lang="en-AU" altLang="en-US" sz="2400" i="1" dirty="0" err="1">
                <a:solidFill>
                  <a:schemeClr val="folHlink"/>
                </a:solidFill>
                <a:latin typeface="Arial" panose="020B0604020202020204" pitchFamily="34" charset="0"/>
              </a:rPr>
              <a:t>Do_Monday</a:t>
            </a:r>
            <a:endParaRPr lang="en-AU" altLang="en-US" sz="2400" i="1" dirty="0">
              <a:solidFill>
                <a:schemeClr val="folHlink"/>
              </a:solidFill>
              <a:latin typeface="Arial" panose="020B0604020202020204" pitchFamily="34" charset="0"/>
            </a:endParaRPr>
          </a:p>
          <a:p>
            <a:pPr eaLnBrk="1" hangingPunct="1">
              <a:lnSpc>
                <a:spcPct val="90000"/>
              </a:lnSpc>
              <a:buFontTx/>
              <a:buNone/>
            </a:pP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Wake_up</a:t>
            </a: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Have_Shower</a:t>
            </a: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Eat_Breakfast</a:t>
            </a: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b="1" i="1" dirty="0" err="1">
                <a:latin typeface="Arial" panose="020B0604020202020204" pitchFamily="34" charset="0"/>
              </a:rPr>
              <a:t>Drive_To_Uni</a:t>
            </a: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tr-TR" altLang="en-US" sz="2400" i="1" dirty="0">
                <a:solidFill>
                  <a:schemeClr val="folHlink"/>
                </a:solidFill>
                <a:latin typeface="Arial" panose="020B0604020202020204" pitchFamily="34" charset="0"/>
              </a:rPr>
              <a:t>  </a:t>
            </a:r>
            <a:r>
              <a:rPr lang="tr-TR" altLang="en-US" sz="2400" i="1" dirty="0" err="1">
                <a:solidFill>
                  <a:schemeClr val="folHlink"/>
                </a:solidFill>
                <a:latin typeface="Arial" panose="020B0604020202020204" pitchFamily="34" charset="0"/>
              </a:rPr>
              <a:t>Attend</a:t>
            </a:r>
            <a:r>
              <a:rPr lang="en-AU" altLang="en-US" sz="2400" i="1" dirty="0">
                <a:solidFill>
                  <a:schemeClr val="folHlink"/>
                </a:solidFill>
                <a:latin typeface="Arial" panose="020B0604020202020204" pitchFamily="34" charset="0"/>
              </a:rPr>
              <a:t>_</a:t>
            </a:r>
            <a:r>
              <a:rPr lang="tr-TR" altLang="en-US" sz="2400" i="1" dirty="0">
                <a:solidFill>
                  <a:schemeClr val="folHlink"/>
                </a:solidFill>
                <a:latin typeface="Arial" panose="020B0604020202020204" pitchFamily="34" charset="0"/>
              </a:rPr>
              <a:t>Programming</a:t>
            </a:r>
            <a:r>
              <a:rPr lang="en-AU" altLang="en-US" sz="2400" i="1" dirty="0">
                <a:solidFill>
                  <a:schemeClr val="folHlink"/>
                </a:solidFill>
                <a:latin typeface="Arial" panose="020B0604020202020204" pitchFamily="34" charset="0"/>
              </a:rPr>
              <a:t>_Lecture   ...etc...etc...etc...</a:t>
            </a: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Drive_From_Uni</a:t>
            </a: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...etc...etc...etc...</a:t>
            </a:r>
          </a:p>
          <a:p>
            <a:pPr eaLnBrk="1" hangingPunct="1">
              <a:lnSpc>
                <a:spcPct val="90000"/>
              </a:lnSpc>
              <a:buFontTx/>
              <a:buNone/>
            </a:pPr>
            <a:endParaRPr lang="en-AU" altLang="en-US" sz="2400" i="1" dirty="0">
              <a:solidFill>
                <a:schemeClr val="folHlink"/>
              </a:solidFill>
              <a:latin typeface="Arial" panose="020B0604020202020204" pitchFamily="34" charset="0"/>
            </a:endParaRPr>
          </a:p>
          <a:p>
            <a:pPr eaLnBrk="1" hangingPunct="1">
              <a:lnSpc>
                <a:spcPct val="90000"/>
              </a:lnSpc>
              <a:buFontTx/>
              <a:buNone/>
            </a:pPr>
            <a:endParaRPr lang="en-AU" altLang="en-US" sz="2400" i="1" dirty="0">
              <a:solidFill>
                <a:schemeClr val="folHlink"/>
              </a:solidFill>
              <a:latin typeface="Arial" panose="020B0604020202020204" pitchFamily="34" charset="0"/>
            </a:endParaRPr>
          </a:p>
        </p:txBody>
      </p:sp>
      <p:sp>
        <p:nvSpPr>
          <p:cNvPr id="29701" name="Rectangle 4">
            <a:extLst>
              <a:ext uri="{FF2B5EF4-FFF2-40B4-BE49-F238E27FC236}">
                <a16:creationId xmlns:a16="http://schemas.microsoft.com/office/drawing/2014/main" id="{3D16CABF-D591-4F8A-85A6-5CE894682F57}"/>
              </a:ext>
            </a:extLst>
          </p:cNvPr>
          <p:cNvSpPr>
            <a:spLocks noChangeArrowheads="1"/>
          </p:cNvSpPr>
          <p:nvPr/>
        </p:nvSpPr>
        <p:spPr bwMode="auto">
          <a:xfrm>
            <a:off x="4724400" y="3124200"/>
            <a:ext cx="3733800" cy="16002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AU" altLang="en-US" sz="2800" b="0"/>
              <a:t>An instruction invoking a procedure is known as a </a:t>
            </a:r>
            <a:r>
              <a:rPr lang="en-AU" altLang="en-US" sz="2800"/>
              <a:t>“</a:t>
            </a:r>
            <a:r>
              <a:rPr lang="en-AU" altLang="en-US" sz="2800" u="sng"/>
              <a:t>procedure call</a:t>
            </a:r>
            <a:r>
              <a:rPr lang="en-AU" altLang="en-US" sz="2800"/>
              <a:t>”</a:t>
            </a:r>
            <a:endParaRPr lang="en-AU" altLang="en-US" sz="2800" b="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0298C9A8-8AF7-4CDD-9F0D-E23B26D7318B}"/>
              </a:ext>
            </a:extLst>
          </p:cNvPr>
          <p:cNvSpPr>
            <a:spLocks noGrp="1" noChangeArrowheads="1"/>
          </p:cNvSpPr>
          <p:nvPr>
            <p:ph type="title"/>
          </p:nvPr>
        </p:nvSpPr>
        <p:spPr>
          <a:xfrm>
            <a:off x="685800" y="457200"/>
            <a:ext cx="7772400" cy="838200"/>
          </a:xfrm>
        </p:spPr>
        <p:txBody>
          <a:bodyPr/>
          <a:lstStyle/>
          <a:p>
            <a:pPr eaLnBrk="1" hangingPunct="1"/>
            <a:r>
              <a:rPr lang="en-AU" altLang="en-US"/>
              <a:t>Procedure</a:t>
            </a:r>
            <a:r>
              <a:rPr lang="en-US" altLang="en-US"/>
              <a:t> – Example (cont)</a:t>
            </a:r>
            <a:endParaRPr lang="en-AU" altLang="en-US"/>
          </a:p>
        </p:txBody>
      </p:sp>
      <p:sp>
        <p:nvSpPr>
          <p:cNvPr id="31748" name="Rectangle 3">
            <a:extLst>
              <a:ext uri="{FF2B5EF4-FFF2-40B4-BE49-F238E27FC236}">
                <a16:creationId xmlns:a16="http://schemas.microsoft.com/office/drawing/2014/main" id="{84C2EF5E-8D13-42C6-A422-84B04DF72FD4}"/>
              </a:ext>
            </a:extLst>
          </p:cNvPr>
          <p:cNvSpPr>
            <a:spLocks noGrp="1" noChangeArrowheads="1"/>
          </p:cNvSpPr>
          <p:nvPr>
            <p:ph type="body" idx="1"/>
          </p:nvPr>
        </p:nvSpPr>
        <p:spPr>
          <a:xfrm>
            <a:off x="250825" y="1676400"/>
            <a:ext cx="4549775" cy="4419600"/>
          </a:xfrm>
          <a:ln>
            <a:solidFill>
              <a:schemeClr val="tx1"/>
            </a:solidFill>
            <a:miter lim="800000"/>
            <a:headEnd/>
            <a:tailEnd/>
          </a:ln>
        </p:spPr>
        <p:txBody>
          <a:bodyPr/>
          <a:lstStyle/>
          <a:p>
            <a:pPr eaLnBrk="1" hangingPunct="1">
              <a:lnSpc>
                <a:spcPct val="90000"/>
              </a:lnSpc>
              <a:buFontTx/>
              <a:buNone/>
            </a:pPr>
            <a:r>
              <a:rPr lang="en-AU" altLang="en-US" sz="2400" b="1" i="1" dirty="0">
                <a:latin typeface="Arial" panose="020B0604020202020204" pitchFamily="34" charset="0"/>
              </a:rPr>
              <a:t>procedure </a:t>
            </a:r>
            <a:r>
              <a:rPr lang="en-AU" altLang="en-US" sz="2400" b="1" i="1" dirty="0" err="1">
                <a:solidFill>
                  <a:schemeClr val="folHlink"/>
                </a:solidFill>
                <a:latin typeface="Arial" panose="020B0604020202020204" pitchFamily="34" charset="0"/>
              </a:rPr>
              <a:t>Do_Monday</a:t>
            </a:r>
            <a:endParaRPr lang="en-AU" altLang="en-US" sz="2400" i="1" dirty="0">
              <a:solidFill>
                <a:schemeClr val="folHlink"/>
              </a:solidFill>
              <a:latin typeface="Arial" panose="020B0604020202020204" pitchFamily="34" charset="0"/>
            </a:endParaRPr>
          </a:p>
          <a:p>
            <a:pPr eaLnBrk="1" hangingPunct="1">
              <a:lnSpc>
                <a:spcPct val="90000"/>
              </a:lnSpc>
              <a:buFontTx/>
              <a:buNone/>
            </a:pP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Wake_up</a:t>
            </a: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Have_Shower</a:t>
            </a: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Eat_Breakfast</a:t>
            </a: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Drive_To_Uni</a:t>
            </a:r>
            <a:endParaRPr lang="tr-TR" altLang="en-US" sz="2400" i="1" dirty="0">
              <a:solidFill>
                <a:schemeClr val="folHlink"/>
              </a:solidFill>
              <a:latin typeface="Arial" panose="020B0604020202020204" pitchFamily="34" charset="0"/>
            </a:endParaRPr>
          </a:p>
          <a:p>
            <a:pPr eaLnBrk="1" hangingPunct="1">
              <a:lnSpc>
                <a:spcPct val="90000"/>
              </a:lnSpc>
              <a:buFontTx/>
              <a:buNone/>
            </a:pPr>
            <a:r>
              <a:rPr lang="tr-TR" altLang="en-US" sz="2400" i="1" dirty="0">
                <a:solidFill>
                  <a:schemeClr val="folHlink"/>
                </a:solidFill>
                <a:latin typeface="Arial" panose="020B0604020202020204" pitchFamily="34" charset="0"/>
              </a:rPr>
              <a:t>   </a:t>
            </a:r>
            <a:r>
              <a:rPr lang="tr-TR" altLang="en-US" sz="2400" i="1" dirty="0" err="1">
                <a:solidFill>
                  <a:schemeClr val="folHlink"/>
                </a:solidFill>
                <a:latin typeface="Arial" panose="020B0604020202020204" pitchFamily="34" charset="0"/>
              </a:rPr>
              <a:t>Attend</a:t>
            </a:r>
            <a:r>
              <a:rPr lang="en-AU" altLang="en-US" sz="2400" i="1" dirty="0">
                <a:solidFill>
                  <a:schemeClr val="folHlink"/>
                </a:solidFill>
                <a:latin typeface="Arial" panose="020B0604020202020204" pitchFamily="34" charset="0"/>
              </a:rPr>
              <a:t>_</a:t>
            </a:r>
            <a:r>
              <a:rPr lang="tr-TR" altLang="en-US" sz="2400" i="1" dirty="0">
                <a:solidFill>
                  <a:schemeClr val="folHlink"/>
                </a:solidFill>
                <a:latin typeface="Arial" panose="020B0604020202020204" pitchFamily="34" charset="0"/>
              </a:rPr>
              <a:t>Programming</a:t>
            </a:r>
            <a:r>
              <a:rPr lang="en-AU" altLang="en-US" sz="2400" i="1" dirty="0">
                <a:solidFill>
                  <a:schemeClr val="folHlink"/>
                </a:solidFill>
                <a:latin typeface="Arial" panose="020B0604020202020204" pitchFamily="34" charset="0"/>
              </a:rPr>
              <a:t>_Lecture</a:t>
            </a:r>
          </a:p>
          <a:p>
            <a:pPr eaLnBrk="1" hangingPunct="1">
              <a:lnSpc>
                <a:spcPct val="90000"/>
              </a:lnSpc>
              <a:buFontTx/>
              <a:buNone/>
            </a:pPr>
            <a:r>
              <a:rPr lang="en-AU" altLang="en-US" sz="2400" i="1" dirty="0">
                <a:solidFill>
                  <a:schemeClr val="folHlink"/>
                </a:solidFill>
                <a:latin typeface="Arial" panose="020B0604020202020204" pitchFamily="34" charset="0"/>
              </a:rPr>
              <a:t>   ...etc...etc...etc...</a:t>
            </a: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Drive_From_Uni</a:t>
            </a: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...etc...etc...etc...</a:t>
            </a:r>
          </a:p>
          <a:p>
            <a:pPr eaLnBrk="1" hangingPunct="1">
              <a:lnSpc>
                <a:spcPct val="90000"/>
              </a:lnSpc>
              <a:buFontTx/>
              <a:buNone/>
            </a:pPr>
            <a:endParaRPr lang="en-AU" altLang="en-US" sz="2400" i="1" dirty="0">
              <a:solidFill>
                <a:schemeClr val="folHlink"/>
              </a:solidFill>
              <a:latin typeface="Arial" panose="020B0604020202020204" pitchFamily="34" charset="0"/>
            </a:endParaRPr>
          </a:p>
          <a:p>
            <a:pPr eaLnBrk="1" hangingPunct="1">
              <a:lnSpc>
                <a:spcPct val="90000"/>
              </a:lnSpc>
              <a:buFontTx/>
              <a:buNone/>
            </a:pPr>
            <a:endParaRPr lang="en-AU" altLang="en-US" sz="2400" i="1" dirty="0">
              <a:solidFill>
                <a:schemeClr val="folHlink"/>
              </a:solidFill>
              <a:latin typeface="Arial" panose="020B0604020202020204" pitchFamily="34" charset="0"/>
            </a:endParaRPr>
          </a:p>
        </p:txBody>
      </p:sp>
      <p:sp>
        <p:nvSpPr>
          <p:cNvPr id="31749" name="Rectangle 4">
            <a:extLst>
              <a:ext uri="{FF2B5EF4-FFF2-40B4-BE49-F238E27FC236}">
                <a16:creationId xmlns:a16="http://schemas.microsoft.com/office/drawing/2014/main" id="{FDF8F764-F161-4F50-9028-94ABF235A42B}"/>
              </a:ext>
            </a:extLst>
          </p:cNvPr>
          <p:cNvSpPr>
            <a:spLocks noChangeArrowheads="1"/>
          </p:cNvSpPr>
          <p:nvPr/>
        </p:nvSpPr>
        <p:spPr bwMode="auto">
          <a:xfrm>
            <a:off x="4800600" y="1676400"/>
            <a:ext cx="3962400" cy="3810000"/>
          </a:xfrm>
          <a:prstGeom prst="rect">
            <a:avLst/>
          </a:prstGeom>
          <a:solidFill>
            <a:srgbClr val="FFFF66"/>
          </a:solidFill>
          <a:ln w="76200">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AU" altLang="en-US" sz="2800" b="0"/>
              <a:t>In this subject, we also</a:t>
            </a:r>
            <a:r>
              <a:rPr lang="en-US" altLang="en-US" sz="2800" b="0"/>
              <a:t> </a:t>
            </a:r>
            <a:r>
              <a:rPr lang="en-AU" altLang="en-US" sz="2800" b="0"/>
              <a:t>use the following words to refer to a “Procedure” :</a:t>
            </a:r>
          </a:p>
          <a:p>
            <a:pPr eaLnBrk="1" hangingPunct="1"/>
            <a:r>
              <a:rPr lang="en-AU" altLang="en-US" sz="2800"/>
              <a:t>Sub-routine</a:t>
            </a:r>
          </a:p>
          <a:p>
            <a:pPr eaLnBrk="1" hangingPunct="1"/>
            <a:r>
              <a:rPr lang="en-AU" altLang="en-US" sz="2800"/>
              <a:t>Module</a:t>
            </a:r>
          </a:p>
          <a:p>
            <a:pPr eaLnBrk="1" hangingPunct="1"/>
            <a:r>
              <a:rPr lang="en-AU" altLang="en-US" sz="2800"/>
              <a:t>Function</a:t>
            </a:r>
          </a:p>
        </p:txBody>
      </p:sp>
      <p:sp>
        <p:nvSpPr>
          <p:cNvPr id="31750" name="Line 5">
            <a:extLst>
              <a:ext uri="{FF2B5EF4-FFF2-40B4-BE49-F238E27FC236}">
                <a16:creationId xmlns:a16="http://schemas.microsoft.com/office/drawing/2014/main" id="{E508FB4D-085F-41BA-8386-7111C7EB3FFB}"/>
              </a:ext>
            </a:extLst>
          </p:cNvPr>
          <p:cNvSpPr>
            <a:spLocks noChangeShapeType="1"/>
          </p:cNvSpPr>
          <p:nvPr/>
        </p:nvSpPr>
        <p:spPr bwMode="auto">
          <a:xfrm>
            <a:off x="1905000" y="2057400"/>
            <a:ext cx="2895600" cy="1981200"/>
          </a:xfrm>
          <a:prstGeom prst="line">
            <a:avLst/>
          </a:prstGeom>
          <a:noFill/>
          <a:ln w="76200">
            <a:solidFill>
              <a:srgbClr val="CC3300"/>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2CA52BE8-FE53-4DD5-BD77-C9B13B55F1BA}"/>
              </a:ext>
            </a:extLst>
          </p:cNvPr>
          <p:cNvSpPr>
            <a:spLocks noGrp="1" noChangeArrowheads="1"/>
          </p:cNvSpPr>
          <p:nvPr>
            <p:ph type="title"/>
          </p:nvPr>
        </p:nvSpPr>
        <p:spPr>
          <a:xfrm>
            <a:off x="685800" y="685800"/>
            <a:ext cx="7772400" cy="838200"/>
          </a:xfrm>
        </p:spPr>
        <p:txBody>
          <a:bodyPr/>
          <a:lstStyle/>
          <a:p>
            <a:pPr eaLnBrk="1" hangingPunct="1"/>
            <a:r>
              <a:rPr lang="en-AU" altLang="en-US"/>
              <a:t>Components of an Algorithm</a:t>
            </a:r>
          </a:p>
        </p:txBody>
      </p:sp>
      <p:sp>
        <p:nvSpPr>
          <p:cNvPr id="32772" name="Rectangle 3">
            <a:extLst>
              <a:ext uri="{FF2B5EF4-FFF2-40B4-BE49-F238E27FC236}">
                <a16:creationId xmlns:a16="http://schemas.microsoft.com/office/drawing/2014/main" id="{E968AC45-B83B-41F3-B930-FFD2414092D0}"/>
              </a:ext>
            </a:extLst>
          </p:cNvPr>
          <p:cNvSpPr>
            <a:spLocks noGrp="1" noChangeArrowheads="1"/>
          </p:cNvSpPr>
          <p:nvPr>
            <p:ph type="body" idx="1"/>
          </p:nvPr>
        </p:nvSpPr>
        <p:spPr>
          <a:xfrm>
            <a:off x="609600" y="1905000"/>
            <a:ext cx="7924800" cy="4343400"/>
          </a:xfrm>
        </p:spPr>
        <p:txBody>
          <a:bodyPr/>
          <a:lstStyle/>
          <a:p>
            <a:pPr eaLnBrk="1" hangingPunct="1">
              <a:buFont typeface="Wingdings" panose="05000000000000000000" pitchFamily="2" charset="2"/>
              <a:buChar char="ü"/>
            </a:pPr>
            <a:r>
              <a:rPr lang="en-AU" altLang="en-US">
                <a:solidFill>
                  <a:schemeClr val="bg2"/>
                </a:solidFill>
              </a:rPr>
              <a:t>Values and Variables</a:t>
            </a:r>
          </a:p>
          <a:p>
            <a:pPr eaLnBrk="1" hangingPunct="1">
              <a:buFont typeface="Wingdings" panose="05000000000000000000" pitchFamily="2" charset="2"/>
              <a:buChar char="ü"/>
            </a:pPr>
            <a:r>
              <a:rPr lang="en-AU" altLang="en-US">
                <a:solidFill>
                  <a:schemeClr val="bg2"/>
                </a:solidFill>
              </a:rPr>
              <a:t>Instruction (a.k.a. primitives)</a:t>
            </a:r>
          </a:p>
          <a:p>
            <a:pPr eaLnBrk="1" hangingPunct="1">
              <a:buFont typeface="Wingdings" panose="05000000000000000000" pitchFamily="2" charset="2"/>
              <a:buChar char="ü"/>
            </a:pPr>
            <a:r>
              <a:rPr lang="en-AU" altLang="en-US">
                <a:solidFill>
                  <a:schemeClr val="bg2"/>
                </a:solidFill>
              </a:rPr>
              <a:t>Sequence (of instructions)</a:t>
            </a:r>
          </a:p>
          <a:p>
            <a:pPr eaLnBrk="1" hangingPunct="1">
              <a:buFont typeface="Wingdings" panose="05000000000000000000" pitchFamily="2" charset="2"/>
              <a:buChar char="ü"/>
            </a:pPr>
            <a:r>
              <a:rPr lang="en-AU" altLang="en-US">
                <a:solidFill>
                  <a:schemeClr val="bg2"/>
                </a:solidFill>
              </a:rPr>
              <a:t>Procedure (involving instructions</a:t>
            </a:r>
            <a:r>
              <a:rPr lang="en-AU" altLang="en-US"/>
              <a:t>) </a:t>
            </a:r>
          </a:p>
          <a:p>
            <a:pPr eaLnBrk="1" hangingPunct="1"/>
            <a:r>
              <a:rPr lang="en-AU" altLang="en-US"/>
              <a:t>Selection (between instructions)</a:t>
            </a:r>
          </a:p>
          <a:p>
            <a:pPr eaLnBrk="1" hangingPunct="1"/>
            <a:r>
              <a:rPr lang="en-AU" altLang="en-US"/>
              <a:t>Repetition (of instructions)</a:t>
            </a:r>
          </a:p>
          <a:p>
            <a:pPr eaLnBrk="1" hangingPunct="1"/>
            <a:r>
              <a:rPr lang="en-AU" altLang="en-US" i="1"/>
              <a:t>Documentation</a:t>
            </a:r>
            <a:r>
              <a:rPr lang="en-AU" altLang="en-US"/>
              <a:t> (beside instructions)</a:t>
            </a:r>
          </a:p>
          <a:p>
            <a:pPr eaLnBrk="1" hangingPunct="1"/>
            <a:endParaRPr lang="en-AU"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220D56D3-4D29-48FB-A641-4B7ED17D2182}"/>
              </a:ext>
            </a:extLst>
          </p:cNvPr>
          <p:cNvSpPr>
            <a:spLocks noGrp="1" noChangeArrowheads="1"/>
          </p:cNvSpPr>
          <p:nvPr>
            <p:ph type="title"/>
          </p:nvPr>
        </p:nvSpPr>
        <p:spPr>
          <a:xfrm>
            <a:off x="762000" y="609600"/>
            <a:ext cx="7772400" cy="914400"/>
          </a:xfrm>
        </p:spPr>
        <p:txBody>
          <a:bodyPr/>
          <a:lstStyle/>
          <a:p>
            <a:pPr eaLnBrk="1" hangingPunct="1"/>
            <a:r>
              <a:rPr lang="en-AU" altLang="en-US"/>
              <a:t>Selection</a:t>
            </a:r>
          </a:p>
        </p:txBody>
      </p:sp>
      <p:sp>
        <p:nvSpPr>
          <p:cNvPr id="31747" name="Rectangle 3">
            <a:extLst>
              <a:ext uri="{FF2B5EF4-FFF2-40B4-BE49-F238E27FC236}">
                <a16:creationId xmlns:a16="http://schemas.microsoft.com/office/drawing/2014/main" id="{81392BB2-32D5-4DC7-B43A-348A37A90EFB}"/>
              </a:ext>
            </a:extLst>
          </p:cNvPr>
          <p:cNvSpPr>
            <a:spLocks noGrp="1" noChangeArrowheads="1"/>
          </p:cNvSpPr>
          <p:nvPr>
            <p:ph type="body" idx="1"/>
          </p:nvPr>
        </p:nvSpPr>
        <p:spPr>
          <a:xfrm>
            <a:off x="685800" y="2133600"/>
            <a:ext cx="7772400" cy="3352800"/>
          </a:xfrm>
        </p:spPr>
        <p:txBody>
          <a:bodyPr/>
          <a:lstStyle/>
          <a:p>
            <a:pPr eaLnBrk="1" hangingPunct="1"/>
            <a:r>
              <a:rPr lang="en-AU" altLang="en-US"/>
              <a:t>An instruction that</a:t>
            </a:r>
            <a:r>
              <a:rPr lang="en-AU" altLang="en-US">
                <a:solidFill>
                  <a:srgbClr val="0000FF"/>
                </a:solidFill>
              </a:rPr>
              <a:t> decides</a:t>
            </a:r>
            <a:r>
              <a:rPr lang="en-AU" altLang="en-US"/>
              <a:t> which of two possible sequences is executed</a:t>
            </a:r>
          </a:p>
          <a:p>
            <a:pPr eaLnBrk="1" hangingPunct="1"/>
            <a:r>
              <a:rPr lang="en-US" altLang="en-US"/>
              <a:t>The decision is</a:t>
            </a:r>
            <a:r>
              <a:rPr lang="en-AU" altLang="en-US"/>
              <a:t> based on a single </a:t>
            </a:r>
            <a:r>
              <a:rPr lang="en-AU" altLang="en-US">
                <a:solidFill>
                  <a:srgbClr val="0000FF"/>
                </a:solidFill>
              </a:rPr>
              <a:t>true/false</a:t>
            </a:r>
            <a:r>
              <a:rPr lang="en-AU" altLang="en-US"/>
              <a:t> condition</a:t>
            </a:r>
          </a:p>
          <a:p>
            <a:pPr eaLnBrk="1" hangingPunct="1"/>
            <a:r>
              <a:rPr lang="en-AU" altLang="en-US"/>
              <a:t>Examples:</a:t>
            </a:r>
          </a:p>
          <a:p>
            <a:pPr lvl="1" eaLnBrk="1" hangingPunct="1"/>
            <a:r>
              <a:rPr lang="en-AU" altLang="en-US" sz="3200"/>
              <a:t>Car repair</a:t>
            </a:r>
            <a:endParaRPr lang="en-AU" altLang="en-US" sz="32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76BE1753-C426-4440-A554-7C9DDA4B8DF1}"/>
              </a:ext>
            </a:extLst>
          </p:cNvPr>
          <p:cNvSpPr>
            <a:spLocks noGrp="1" noChangeArrowheads="1"/>
          </p:cNvSpPr>
          <p:nvPr>
            <p:ph type="title"/>
          </p:nvPr>
        </p:nvSpPr>
        <p:spPr>
          <a:xfrm>
            <a:off x="685800" y="533400"/>
            <a:ext cx="7772400" cy="762000"/>
          </a:xfrm>
        </p:spPr>
        <p:txBody>
          <a:bodyPr/>
          <a:lstStyle/>
          <a:p>
            <a:pPr eaLnBrk="1" hangingPunct="1"/>
            <a:r>
              <a:rPr lang="en-AU" altLang="en-US"/>
              <a:t>Selection</a:t>
            </a:r>
            <a:r>
              <a:rPr lang="en-US" altLang="en-US"/>
              <a:t> Example -- Car Repair</a:t>
            </a:r>
            <a:endParaRPr lang="en-AU" altLang="en-US"/>
          </a:p>
        </p:txBody>
      </p:sp>
      <p:sp>
        <p:nvSpPr>
          <p:cNvPr id="34820" name="Rectangle 3">
            <a:extLst>
              <a:ext uri="{FF2B5EF4-FFF2-40B4-BE49-F238E27FC236}">
                <a16:creationId xmlns:a16="http://schemas.microsoft.com/office/drawing/2014/main" id="{C4ACAB35-3514-49A8-A687-7FFD4F0E1DCF}"/>
              </a:ext>
            </a:extLst>
          </p:cNvPr>
          <p:cNvSpPr>
            <a:spLocks noGrp="1" noChangeArrowheads="1"/>
          </p:cNvSpPr>
          <p:nvPr>
            <p:ph type="body" idx="1"/>
          </p:nvPr>
        </p:nvSpPr>
        <p:spPr>
          <a:xfrm>
            <a:off x="914400" y="1600200"/>
            <a:ext cx="3657600" cy="4800600"/>
          </a:xfrm>
          <a:ln>
            <a:solidFill>
              <a:schemeClr val="tx1"/>
            </a:solidFill>
            <a:miter lim="800000"/>
            <a:headEnd/>
            <a:tailEnd/>
          </a:ln>
        </p:spPr>
        <p:txBody>
          <a:bodyPr/>
          <a:lstStyle/>
          <a:p>
            <a:pPr eaLnBrk="1" hangingPunct="1">
              <a:lnSpc>
                <a:spcPct val="90000"/>
              </a:lnSpc>
              <a:buFontTx/>
              <a:buNone/>
            </a:pPr>
            <a:r>
              <a:rPr lang="en-AU" altLang="en-US" sz="2400" i="1" dirty="0">
                <a:solidFill>
                  <a:srgbClr val="000000"/>
                </a:solidFill>
                <a:latin typeface="Arial" panose="020B0604020202020204" pitchFamily="34" charset="0"/>
              </a:rPr>
              <a:t>if (motor turns) </a:t>
            </a:r>
          </a:p>
          <a:p>
            <a:pPr eaLnBrk="1" hangingPunct="1">
              <a:lnSpc>
                <a:spcPct val="90000"/>
              </a:lnSpc>
              <a:buFontTx/>
              <a:buNone/>
            </a:pPr>
            <a:r>
              <a:rPr lang="en-AU" altLang="en-US" sz="2400" i="1" dirty="0">
                <a:solidFill>
                  <a:srgbClr val="000000"/>
                </a:solidFill>
                <a:latin typeface="Arial" panose="020B0604020202020204" pitchFamily="34" charset="0"/>
              </a:rPr>
              <a:t>then  </a:t>
            </a:r>
          </a:p>
          <a:p>
            <a:pPr eaLnBrk="1" hangingPunct="1">
              <a:lnSpc>
                <a:spcPct val="90000"/>
              </a:lnSpc>
              <a:buFontTx/>
              <a:buNone/>
            </a:pPr>
            <a:endParaRPr lang="en-AU" altLang="en-US" sz="2400" i="1" dirty="0">
              <a:solidFill>
                <a:srgbClr val="000000"/>
              </a:solidFill>
              <a:latin typeface="Arial" panose="020B0604020202020204" pitchFamily="34" charset="0"/>
            </a:endParaRPr>
          </a:p>
          <a:p>
            <a:pPr eaLnBrk="1" hangingPunct="1">
              <a:lnSpc>
                <a:spcPct val="90000"/>
              </a:lnSpc>
              <a:buFontTx/>
              <a:buNone/>
            </a:pPr>
            <a:r>
              <a:rPr lang="en-AU" altLang="en-US" sz="2400" i="1" dirty="0">
                <a:solidFill>
                  <a:srgbClr val="000000"/>
                </a:solidFill>
                <a:latin typeface="Arial" panose="020B0604020202020204" pitchFamily="34" charset="0"/>
              </a:rPr>
              <a:t>	</a:t>
            </a:r>
            <a:r>
              <a:rPr lang="en-AU" altLang="en-US" sz="2400" i="1" dirty="0" err="1">
                <a:solidFill>
                  <a:srgbClr val="000000"/>
                </a:solidFill>
                <a:latin typeface="Arial" panose="020B0604020202020204" pitchFamily="34" charset="0"/>
              </a:rPr>
              <a:t>CheckFuel</a:t>
            </a:r>
            <a:endParaRPr lang="en-AU" altLang="en-US" sz="2400" i="1" dirty="0">
              <a:solidFill>
                <a:srgbClr val="000000"/>
              </a:solidFill>
              <a:latin typeface="Arial" panose="020B0604020202020204" pitchFamily="34" charset="0"/>
            </a:endParaRPr>
          </a:p>
          <a:p>
            <a:pPr eaLnBrk="1" hangingPunct="1">
              <a:lnSpc>
                <a:spcPct val="90000"/>
              </a:lnSpc>
              <a:buFontTx/>
              <a:buNone/>
            </a:pPr>
            <a:r>
              <a:rPr lang="en-AU" altLang="en-US" sz="2400" i="1" dirty="0">
                <a:solidFill>
                  <a:srgbClr val="000000"/>
                </a:solidFill>
                <a:latin typeface="Arial" panose="020B0604020202020204" pitchFamily="34" charset="0"/>
              </a:rPr>
              <a:t>	</a:t>
            </a:r>
            <a:r>
              <a:rPr lang="en-AU" altLang="en-US" sz="2400" i="1" dirty="0" err="1">
                <a:solidFill>
                  <a:srgbClr val="000000"/>
                </a:solidFill>
                <a:latin typeface="Arial" panose="020B0604020202020204" pitchFamily="34" charset="0"/>
              </a:rPr>
              <a:t>CheckSparkPlugs</a:t>
            </a:r>
            <a:endParaRPr lang="en-AU" altLang="en-US" sz="2400" i="1" dirty="0">
              <a:solidFill>
                <a:srgbClr val="000000"/>
              </a:solidFill>
              <a:latin typeface="Arial" panose="020B0604020202020204" pitchFamily="34" charset="0"/>
            </a:endParaRPr>
          </a:p>
          <a:p>
            <a:pPr eaLnBrk="1" hangingPunct="1">
              <a:lnSpc>
                <a:spcPct val="90000"/>
              </a:lnSpc>
              <a:buFontTx/>
              <a:buNone/>
            </a:pPr>
            <a:r>
              <a:rPr lang="en-AU" altLang="en-US" sz="2400" i="1" dirty="0">
                <a:solidFill>
                  <a:srgbClr val="000000"/>
                </a:solidFill>
                <a:latin typeface="Arial" panose="020B0604020202020204" pitchFamily="34" charset="0"/>
              </a:rPr>
              <a:t>	</a:t>
            </a:r>
            <a:r>
              <a:rPr lang="en-AU" altLang="en-US" sz="2400" i="1" dirty="0" err="1">
                <a:solidFill>
                  <a:srgbClr val="000000"/>
                </a:solidFill>
                <a:latin typeface="Arial" panose="020B0604020202020204" pitchFamily="34" charset="0"/>
              </a:rPr>
              <a:t>CheckCarburettor</a:t>
            </a:r>
            <a:endParaRPr lang="en-AU" altLang="en-US" sz="2400" i="1" dirty="0">
              <a:solidFill>
                <a:srgbClr val="000000"/>
              </a:solidFill>
              <a:latin typeface="Arial" panose="020B0604020202020204" pitchFamily="34" charset="0"/>
            </a:endParaRPr>
          </a:p>
          <a:p>
            <a:pPr eaLnBrk="1" hangingPunct="1">
              <a:lnSpc>
                <a:spcPct val="90000"/>
              </a:lnSpc>
              <a:buFontTx/>
              <a:buNone/>
            </a:pPr>
            <a:endParaRPr lang="en-AU" altLang="en-US" sz="2400" i="1" dirty="0">
              <a:solidFill>
                <a:srgbClr val="000000"/>
              </a:solidFill>
              <a:latin typeface="Arial" panose="020B0604020202020204" pitchFamily="34" charset="0"/>
            </a:endParaRPr>
          </a:p>
          <a:p>
            <a:pPr eaLnBrk="1" hangingPunct="1">
              <a:lnSpc>
                <a:spcPct val="90000"/>
              </a:lnSpc>
              <a:buFontTx/>
              <a:buNone/>
            </a:pPr>
            <a:r>
              <a:rPr lang="en-AU" altLang="en-US" sz="2400" i="1" dirty="0">
                <a:solidFill>
                  <a:srgbClr val="000000"/>
                </a:solidFill>
                <a:latin typeface="Arial" panose="020B0604020202020204" pitchFamily="34" charset="0"/>
              </a:rPr>
              <a:t>else  </a:t>
            </a:r>
          </a:p>
          <a:p>
            <a:pPr eaLnBrk="1" hangingPunct="1">
              <a:lnSpc>
                <a:spcPct val="90000"/>
              </a:lnSpc>
              <a:buFontTx/>
              <a:buNone/>
            </a:pPr>
            <a:endParaRPr lang="en-AU" altLang="en-US" sz="2400" i="1" dirty="0">
              <a:solidFill>
                <a:srgbClr val="000000"/>
              </a:solidFill>
              <a:latin typeface="Arial" panose="020B0604020202020204" pitchFamily="34" charset="0"/>
            </a:endParaRPr>
          </a:p>
          <a:p>
            <a:pPr eaLnBrk="1" hangingPunct="1">
              <a:lnSpc>
                <a:spcPct val="90000"/>
              </a:lnSpc>
              <a:buFontTx/>
              <a:buNone/>
            </a:pPr>
            <a:r>
              <a:rPr lang="en-AU" altLang="en-US" sz="2400" i="1" dirty="0">
                <a:solidFill>
                  <a:srgbClr val="000000"/>
                </a:solidFill>
                <a:latin typeface="Arial" panose="020B0604020202020204" pitchFamily="34" charset="0"/>
              </a:rPr>
              <a:t>	</a:t>
            </a:r>
            <a:r>
              <a:rPr lang="en-AU" altLang="en-US" sz="2400" i="1" dirty="0" err="1">
                <a:solidFill>
                  <a:srgbClr val="000000"/>
                </a:solidFill>
                <a:latin typeface="Arial" panose="020B0604020202020204" pitchFamily="34" charset="0"/>
              </a:rPr>
              <a:t>CheckDistributor</a:t>
            </a:r>
            <a:endParaRPr lang="en-AU" altLang="en-US" sz="2400" i="1" dirty="0">
              <a:solidFill>
                <a:srgbClr val="000000"/>
              </a:solidFill>
              <a:latin typeface="Arial" panose="020B0604020202020204" pitchFamily="34" charset="0"/>
            </a:endParaRPr>
          </a:p>
          <a:p>
            <a:pPr eaLnBrk="1" hangingPunct="1">
              <a:lnSpc>
                <a:spcPct val="90000"/>
              </a:lnSpc>
              <a:buFontTx/>
              <a:buNone/>
            </a:pPr>
            <a:r>
              <a:rPr lang="en-AU" altLang="en-US" sz="2400" i="1" dirty="0">
                <a:solidFill>
                  <a:srgbClr val="000000"/>
                </a:solidFill>
                <a:latin typeface="Arial" panose="020B0604020202020204" pitchFamily="34" charset="0"/>
              </a:rPr>
              <a:t>	</a:t>
            </a:r>
            <a:r>
              <a:rPr lang="en-AU" altLang="en-US" sz="2400" i="1" dirty="0" err="1">
                <a:solidFill>
                  <a:srgbClr val="000000"/>
                </a:solidFill>
                <a:latin typeface="Arial" panose="020B0604020202020204" pitchFamily="34" charset="0"/>
              </a:rPr>
              <a:t>CheckIgnitionCoil</a:t>
            </a:r>
            <a:endParaRPr lang="en-AU" altLang="en-US" sz="2400" i="1" dirty="0">
              <a:solidFill>
                <a:srgbClr val="000000"/>
              </a:solidFill>
              <a:latin typeface="Arial" panose="020B0604020202020204" pitchFamily="34" charset="0"/>
            </a:endParaRPr>
          </a:p>
          <a:p>
            <a:pPr eaLnBrk="1" hangingPunct="1">
              <a:lnSpc>
                <a:spcPct val="90000"/>
              </a:lnSpc>
              <a:buFontTx/>
              <a:buNone/>
            </a:pPr>
            <a:endParaRPr lang="en-AU" altLang="en-US" sz="2400" i="1" dirty="0">
              <a:solidFill>
                <a:srgbClr val="000000"/>
              </a:solidFill>
              <a:latin typeface="Arial" panose="020B0604020202020204" pitchFamily="34" charset="0"/>
            </a:endParaRPr>
          </a:p>
          <a:p>
            <a:pPr eaLnBrk="1" hangingPunct="1">
              <a:lnSpc>
                <a:spcPct val="90000"/>
              </a:lnSpc>
              <a:buFontTx/>
              <a:buNone/>
            </a:pPr>
            <a:endParaRPr lang="en-AU" altLang="en-US" sz="2400" i="1" dirty="0">
              <a:solidFill>
                <a:srgbClr val="000000"/>
              </a:solidFill>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B7BF55B4-193A-43DA-8BE4-C5C50819B4B1}"/>
              </a:ext>
            </a:extLst>
          </p:cNvPr>
          <p:cNvSpPr>
            <a:spLocks noGrp="1" noChangeArrowheads="1"/>
          </p:cNvSpPr>
          <p:nvPr>
            <p:ph type="title"/>
          </p:nvPr>
        </p:nvSpPr>
        <p:spPr>
          <a:xfrm>
            <a:off x="685800" y="381000"/>
            <a:ext cx="7772400" cy="1143000"/>
          </a:xfrm>
        </p:spPr>
        <p:txBody>
          <a:bodyPr/>
          <a:lstStyle/>
          <a:p>
            <a:pPr eaLnBrk="1" hangingPunct="1"/>
            <a:r>
              <a:rPr lang="en-AU" altLang="en-US"/>
              <a:t>Selection</a:t>
            </a:r>
            <a:r>
              <a:rPr lang="en-US" altLang="en-US"/>
              <a:t> Example –</a:t>
            </a:r>
            <a:br>
              <a:rPr lang="en-US" altLang="en-US"/>
            </a:br>
            <a:r>
              <a:rPr lang="en-US" altLang="en-US"/>
              <a:t>Car Repair (cont)</a:t>
            </a:r>
            <a:endParaRPr lang="en-AU" altLang="en-US"/>
          </a:p>
        </p:txBody>
      </p:sp>
      <p:sp>
        <p:nvSpPr>
          <p:cNvPr id="35844" name="Rectangle 3">
            <a:extLst>
              <a:ext uri="{FF2B5EF4-FFF2-40B4-BE49-F238E27FC236}">
                <a16:creationId xmlns:a16="http://schemas.microsoft.com/office/drawing/2014/main" id="{C73F57EC-4669-4785-BCE1-3E441AA040FB}"/>
              </a:ext>
            </a:extLst>
          </p:cNvPr>
          <p:cNvSpPr>
            <a:spLocks noGrp="1" noChangeArrowheads="1"/>
          </p:cNvSpPr>
          <p:nvPr>
            <p:ph type="body" idx="1"/>
          </p:nvPr>
        </p:nvSpPr>
        <p:spPr>
          <a:xfrm>
            <a:off x="457200" y="1676400"/>
            <a:ext cx="3657600" cy="4876800"/>
          </a:xfrm>
          <a:ln>
            <a:solidFill>
              <a:schemeClr val="tx1"/>
            </a:solidFill>
            <a:miter lim="800000"/>
            <a:headEnd/>
            <a:tailEnd/>
          </a:ln>
        </p:spPr>
        <p:txBody>
          <a:bodyPr/>
          <a:lstStyle/>
          <a:p>
            <a:pPr eaLnBrk="1" hangingPunct="1">
              <a:lnSpc>
                <a:spcPct val="90000"/>
              </a:lnSpc>
              <a:buFontTx/>
              <a:buNone/>
            </a:pPr>
            <a:r>
              <a:rPr lang="en-AU" altLang="en-US" sz="2400" b="1" i="1" dirty="0">
                <a:latin typeface="Arial" panose="020B0604020202020204" pitchFamily="34" charset="0"/>
              </a:rPr>
              <a:t>if (motor turns)</a:t>
            </a:r>
            <a:r>
              <a:rPr lang="en-AU" altLang="en-US" sz="2400" i="1" dirty="0">
                <a:latin typeface="Arial" panose="020B0604020202020204" pitchFamily="34" charset="0"/>
              </a:rPr>
              <a:t> </a:t>
            </a:r>
          </a:p>
          <a:p>
            <a:pPr eaLnBrk="1" hangingPunct="1">
              <a:lnSpc>
                <a:spcPct val="90000"/>
              </a:lnSpc>
              <a:buFontTx/>
              <a:buNone/>
            </a:pPr>
            <a:r>
              <a:rPr lang="en-AU" altLang="en-US" sz="2400" i="1" dirty="0">
                <a:solidFill>
                  <a:schemeClr val="folHlink"/>
                </a:solidFill>
                <a:latin typeface="Arial" panose="020B0604020202020204" pitchFamily="34" charset="0"/>
              </a:rPr>
              <a:t>then  </a:t>
            </a:r>
          </a:p>
          <a:p>
            <a:pPr eaLnBrk="1" hangingPunct="1">
              <a:lnSpc>
                <a:spcPct val="90000"/>
              </a:lnSpc>
              <a:buFontTx/>
              <a:buNone/>
            </a:pP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CheckFuel</a:t>
            </a: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CheckSparkPlugs</a:t>
            </a: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CheckCarburettor</a:t>
            </a:r>
            <a:endParaRPr lang="en-AU" altLang="en-US" sz="2400" i="1" dirty="0">
              <a:solidFill>
                <a:schemeClr val="folHlink"/>
              </a:solidFill>
              <a:latin typeface="Arial" panose="020B0604020202020204" pitchFamily="34" charset="0"/>
            </a:endParaRPr>
          </a:p>
          <a:p>
            <a:pPr eaLnBrk="1" hangingPunct="1">
              <a:lnSpc>
                <a:spcPct val="90000"/>
              </a:lnSpc>
              <a:buFontTx/>
              <a:buNone/>
            </a:pP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else  </a:t>
            </a:r>
          </a:p>
          <a:p>
            <a:pPr eaLnBrk="1" hangingPunct="1">
              <a:lnSpc>
                <a:spcPct val="90000"/>
              </a:lnSpc>
              <a:buFontTx/>
              <a:buNone/>
            </a:pP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CheckDistributor</a:t>
            </a: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CheckIgnitionCoil</a:t>
            </a:r>
            <a:endParaRPr lang="en-AU" altLang="en-US" sz="2400" i="1" dirty="0">
              <a:solidFill>
                <a:schemeClr val="folHlink"/>
              </a:solidFill>
              <a:latin typeface="Arial" panose="020B0604020202020204" pitchFamily="34" charset="0"/>
            </a:endParaRPr>
          </a:p>
          <a:p>
            <a:pPr eaLnBrk="1" hangingPunct="1">
              <a:lnSpc>
                <a:spcPct val="90000"/>
              </a:lnSpc>
              <a:buFontTx/>
              <a:buNone/>
            </a:pPr>
            <a:endParaRPr lang="en-AU" altLang="en-US" sz="2400" i="1" dirty="0">
              <a:solidFill>
                <a:schemeClr val="folHlink"/>
              </a:solidFill>
              <a:latin typeface="Arial" panose="020B0604020202020204" pitchFamily="34" charset="0"/>
            </a:endParaRPr>
          </a:p>
        </p:txBody>
      </p:sp>
      <p:sp>
        <p:nvSpPr>
          <p:cNvPr id="35845" name="AutoShape 4">
            <a:extLst>
              <a:ext uri="{FF2B5EF4-FFF2-40B4-BE49-F238E27FC236}">
                <a16:creationId xmlns:a16="http://schemas.microsoft.com/office/drawing/2014/main" id="{D1BF0DD2-47D2-4E25-BCF9-50CC0A41D8B1}"/>
              </a:ext>
            </a:extLst>
          </p:cNvPr>
          <p:cNvSpPr>
            <a:spLocks noChangeArrowheads="1"/>
          </p:cNvSpPr>
          <p:nvPr/>
        </p:nvSpPr>
        <p:spPr bwMode="auto">
          <a:xfrm>
            <a:off x="4953000" y="2286000"/>
            <a:ext cx="2209800" cy="1563688"/>
          </a:xfrm>
          <a:prstGeom prst="wedgeRectCallout">
            <a:avLst>
              <a:gd name="adj1" fmla="val -148778"/>
              <a:gd name="adj2" fmla="val -62083"/>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solidFill>
                  <a:schemeClr val="bg1"/>
                </a:solidFill>
              </a:rPr>
              <a:t>Should be a </a:t>
            </a:r>
            <a:r>
              <a:rPr lang="en-AU" altLang="en-US" b="0">
                <a:solidFill>
                  <a:srgbClr val="FFFF66"/>
                </a:solidFill>
              </a:rPr>
              <a:t>true </a:t>
            </a:r>
            <a:r>
              <a:rPr lang="en-AU" altLang="en-US" b="0">
                <a:solidFill>
                  <a:schemeClr val="bg1"/>
                </a:solidFill>
              </a:rPr>
              <a:t>or</a:t>
            </a:r>
            <a:r>
              <a:rPr lang="en-AU" altLang="en-US" b="0">
                <a:solidFill>
                  <a:srgbClr val="FFFF66"/>
                </a:solidFill>
              </a:rPr>
              <a:t> false</a:t>
            </a:r>
            <a:r>
              <a:rPr lang="en-AU" altLang="en-US" b="0">
                <a:solidFill>
                  <a:schemeClr val="bg1"/>
                </a:solidFill>
              </a:rPr>
              <a:t> condition.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7BE5FB5E-9F12-47F4-95B7-47B3773626A1}"/>
              </a:ext>
            </a:extLst>
          </p:cNvPr>
          <p:cNvSpPr>
            <a:spLocks noGrp="1" noChangeArrowheads="1"/>
          </p:cNvSpPr>
          <p:nvPr>
            <p:ph type="title"/>
          </p:nvPr>
        </p:nvSpPr>
        <p:spPr>
          <a:xfrm>
            <a:off x="685800" y="188640"/>
            <a:ext cx="7772400" cy="1143000"/>
          </a:xfrm>
        </p:spPr>
        <p:txBody>
          <a:bodyPr/>
          <a:lstStyle/>
          <a:p>
            <a:pPr eaLnBrk="1" hangingPunct="1"/>
            <a:r>
              <a:rPr lang="en-US" altLang="en-US" noProof="0" dirty="0"/>
              <a:t>Expectations</a:t>
            </a:r>
          </a:p>
        </p:txBody>
      </p:sp>
      <p:sp>
        <p:nvSpPr>
          <p:cNvPr id="38917" name="Rectangle 3">
            <a:extLst>
              <a:ext uri="{FF2B5EF4-FFF2-40B4-BE49-F238E27FC236}">
                <a16:creationId xmlns:a16="http://schemas.microsoft.com/office/drawing/2014/main" id="{B31CDD9E-8D8B-4F18-B213-FBFEC45BB4CB}"/>
              </a:ext>
            </a:extLst>
          </p:cNvPr>
          <p:cNvSpPr>
            <a:spLocks noGrp="1" noChangeArrowheads="1"/>
          </p:cNvSpPr>
          <p:nvPr>
            <p:ph idx="1"/>
          </p:nvPr>
        </p:nvSpPr>
        <p:spPr>
          <a:xfrm>
            <a:off x="354360" y="1268760"/>
            <a:ext cx="8435280" cy="2584238"/>
          </a:xfrm>
        </p:spPr>
        <p:txBody>
          <a:bodyPr/>
          <a:lstStyle/>
          <a:p>
            <a:pPr eaLnBrk="1" hangingPunct="1"/>
            <a:r>
              <a:rPr lang="en-US" sz="2000" dirty="0"/>
              <a:t>Computers would be a lot more useful if they could understand and talk to us</a:t>
            </a:r>
            <a:endParaRPr lang="tr-TR" sz="2000" dirty="0"/>
          </a:p>
          <a:p>
            <a:pPr eaLnBrk="1" hangingPunct="1"/>
            <a:r>
              <a:rPr lang="en-US" altLang="en-US" sz="2000" noProof="0" dirty="0"/>
              <a:t>But they are fazed by natural human language.</a:t>
            </a:r>
            <a:r>
              <a:rPr lang="en-US" sz="2800" dirty="0"/>
              <a:t> </a:t>
            </a:r>
            <a:endParaRPr lang="tr-TR" sz="2800" dirty="0"/>
          </a:p>
          <a:p>
            <a:pPr eaLnBrk="1" hangingPunct="1"/>
            <a:r>
              <a:rPr lang="en-US" sz="2000" dirty="0"/>
              <a:t>How can we help the computers learn the language as kids do? </a:t>
            </a:r>
            <a:endParaRPr lang="tr-TR" sz="2000" dirty="0"/>
          </a:p>
          <a:p>
            <a:pPr eaLnBrk="1" hangingPunct="1"/>
            <a:r>
              <a:rPr lang="en-US" sz="2000" dirty="0"/>
              <a:t>Is it easy or possible? </a:t>
            </a:r>
            <a:endParaRPr lang="tr-TR" sz="2000" dirty="0"/>
          </a:p>
          <a:p>
            <a:pPr eaLnBrk="1" hangingPunct="1"/>
            <a:r>
              <a:rPr lang="en-US" sz="2000" dirty="0"/>
              <a:t>Definitely not easy</a:t>
            </a:r>
            <a:r>
              <a:rPr lang="tr-TR" sz="2000" dirty="0"/>
              <a:t>,</a:t>
            </a:r>
            <a:r>
              <a:rPr lang="en-US" sz="2000" dirty="0"/>
              <a:t> but it is possible at least to some extent, since this task has its own challenges! </a:t>
            </a:r>
          </a:p>
          <a:p>
            <a:pPr eaLnBrk="1" hangingPunct="1">
              <a:buFontTx/>
              <a:buNone/>
            </a:pPr>
            <a:endParaRPr lang="en-US" altLang="en-US" sz="2000" noProof="0" dirty="0"/>
          </a:p>
        </p:txBody>
      </p:sp>
      <p:pic>
        <p:nvPicPr>
          <p:cNvPr id="2" name="Picture 1">
            <a:extLst>
              <a:ext uri="{FF2B5EF4-FFF2-40B4-BE49-F238E27FC236}">
                <a16:creationId xmlns:a16="http://schemas.microsoft.com/office/drawing/2014/main" id="{91A2D74C-B684-4DF0-BA80-5B35B33E2296}"/>
              </a:ext>
            </a:extLst>
          </p:cNvPr>
          <p:cNvPicPr>
            <a:picLocks noChangeAspect="1"/>
          </p:cNvPicPr>
          <p:nvPr/>
        </p:nvPicPr>
        <p:blipFill>
          <a:blip r:embed="rId3"/>
          <a:stretch>
            <a:fillRect/>
          </a:stretch>
        </p:blipFill>
        <p:spPr>
          <a:xfrm>
            <a:off x="2411760" y="4273762"/>
            <a:ext cx="4703047" cy="2584238"/>
          </a:xfrm>
          <a:prstGeom prst="rect">
            <a:avLst/>
          </a:prstGeom>
        </p:spPr>
      </p:pic>
      <p:sp>
        <p:nvSpPr>
          <p:cNvPr id="4" name="Speech Bubble: Oval 3">
            <a:extLst>
              <a:ext uri="{FF2B5EF4-FFF2-40B4-BE49-F238E27FC236}">
                <a16:creationId xmlns:a16="http://schemas.microsoft.com/office/drawing/2014/main" id="{CF75B8F9-A552-4116-8852-274EA5A25747}"/>
              </a:ext>
            </a:extLst>
          </p:cNvPr>
          <p:cNvSpPr/>
          <p:nvPr/>
        </p:nvSpPr>
        <p:spPr>
          <a:xfrm>
            <a:off x="179512" y="3852998"/>
            <a:ext cx="2376264" cy="2584238"/>
          </a:xfrm>
          <a:prstGeom prst="wedgeEllipseCallout">
            <a:avLst>
              <a:gd name="adj1" fmla="val 66620"/>
              <a:gd name="adj2" fmla="val -2325"/>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2000" b="0" i="0" u="none" strike="noStrike" kern="1200" cap="none" spc="0" normalizeH="0" baseline="0" noProof="0">
                <a:ln>
                  <a:noFill/>
                </a:ln>
                <a:solidFill>
                  <a:srgbClr val="FF0000"/>
                </a:solidFill>
                <a:effectLst/>
                <a:uLnTx/>
                <a:uFillTx/>
                <a:latin typeface="Arial"/>
                <a:ea typeface="宋体"/>
              </a:rPr>
              <a:t>I </a:t>
            </a:r>
            <a:r>
              <a:rPr kumimoji="0" lang="tr-TR" sz="2000" b="0" i="0" u="none" strike="noStrike" kern="1200" cap="none" spc="0" normalizeH="0" baseline="0" noProof="0" err="1">
                <a:ln>
                  <a:noFill/>
                </a:ln>
                <a:solidFill>
                  <a:srgbClr val="FF0000"/>
                </a:solidFill>
                <a:effectLst/>
                <a:uLnTx/>
                <a:uFillTx/>
                <a:latin typeface="Arial"/>
                <a:ea typeface="宋体"/>
              </a:rPr>
              <a:t>have</a:t>
            </a:r>
            <a:r>
              <a:rPr kumimoji="0" lang="tr-TR" sz="2000" b="0" i="0" u="none" strike="noStrike" kern="1200" cap="none" spc="0" normalizeH="0" baseline="0" noProof="0">
                <a:ln>
                  <a:noFill/>
                </a:ln>
                <a:solidFill>
                  <a:srgbClr val="FF0000"/>
                </a:solidFill>
                <a:effectLst/>
                <a:uLnTx/>
                <a:uFillTx/>
                <a:latin typeface="Arial"/>
                <a:ea typeface="宋体"/>
              </a:rPr>
              <a:t> a final </a:t>
            </a:r>
            <a:r>
              <a:rPr kumimoji="0" lang="tr-TR" sz="2000" b="0" i="0" u="none" strike="noStrike" kern="1200" cap="none" spc="0" normalizeH="0" baseline="0" noProof="0" err="1">
                <a:ln>
                  <a:noFill/>
                </a:ln>
                <a:solidFill>
                  <a:srgbClr val="FF0000"/>
                </a:solidFill>
                <a:effectLst/>
                <a:uLnTx/>
                <a:uFillTx/>
                <a:latin typeface="Arial"/>
                <a:ea typeface="宋体"/>
              </a:rPr>
              <a:t>tomorrow</a:t>
            </a:r>
            <a:r>
              <a:rPr kumimoji="0" lang="tr-TR" sz="2000" b="0" i="0" u="none" strike="noStrike" kern="1200" cap="none" spc="0" normalizeH="0" baseline="0" noProof="0">
                <a:ln>
                  <a:noFill/>
                </a:ln>
                <a:solidFill>
                  <a:srgbClr val="FF0000"/>
                </a:solidFill>
                <a:effectLst/>
                <a:uLnTx/>
                <a:uFillTx/>
                <a:latin typeface="Arial"/>
                <a:ea typeface="宋体"/>
              </a:rPr>
              <a:t> </a:t>
            </a:r>
            <a:r>
              <a:rPr kumimoji="0" lang="tr-TR" sz="2000" b="0" i="0" u="none" strike="noStrike" kern="1200" cap="none" spc="0" normalizeH="0" baseline="0" noProof="0" err="1">
                <a:ln>
                  <a:noFill/>
                </a:ln>
                <a:solidFill>
                  <a:srgbClr val="FF0000"/>
                </a:solidFill>
                <a:effectLst/>
                <a:uLnTx/>
                <a:uFillTx/>
                <a:latin typeface="Arial"/>
                <a:ea typeface="宋体"/>
              </a:rPr>
              <a:t>and</a:t>
            </a:r>
            <a:r>
              <a:rPr kumimoji="0" lang="tr-TR" sz="2000" b="0" i="0" u="none" strike="noStrike" kern="1200" cap="none" spc="0" normalizeH="0" baseline="0" noProof="0">
                <a:ln>
                  <a:noFill/>
                </a:ln>
                <a:solidFill>
                  <a:srgbClr val="FF0000"/>
                </a:solidFill>
                <a:effectLst/>
                <a:uLnTx/>
                <a:uFillTx/>
                <a:latin typeface="Arial"/>
                <a:ea typeface="宋体"/>
              </a:rPr>
              <a:t> </a:t>
            </a:r>
            <a:r>
              <a:rPr kumimoji="0" lang="tr-TR" sz="2000" b="0" i="0" u="none" strike="noStrike" kern="1200" cap="none" spc="0" normalizeH="0" baseline="0" noProof="0" err="1">
                <a:ln>
                  <a:noFill/>
                </a:ln>
                <a:solidFill>
                  <a:srgbClr val="FF0000"/>
                </a:solidFill>
                <a:effectLst/>
                <a:uLnTx/>
                <a:uFillTx/>
                <a:latin typeface="Arial"/>
                <a:ea typeface="宋体"/>
              </a:rPr>
              <a:t>don’t</a:t>
            </a:r>
            <a:r>
              <a:rPr kumimoji="0" lang="tr-TR" sz="2000" b="0" i="0" u="none" strike="noStrike" kern="1200" cap="none" spc="0" normalizeH="0" baseline="0" noProof="0">
                <a:ln>
                  <a:noFill/>
                </a:ln>
                <a:solidFill>
                  <a:srgbClr val="FF0000"/>
                </a:solidFill>
                <a:effectLst/>
                <a:uLnTx/>
                <a:uFillTx/>
                <a:latin typeface="Arial"/>
                <a:ea typeface="宋体"/>
              </a:rPr>
              <a:t> </a:t>
            </a:r>
            <a:r>
              <a:rPr kumimoji="0" lang="tr-TR" sz="2000" b="0" i="0" u="none" strike="noStrike" kern="1200" cap="none" spc="0" normalizeH="0" baseline="0" noProof="0" err="1">
                <a:ln>
                  <a:noFill/>
                </a:ln>
                <a:solidFill>
                  <a:srgbClr val="FF0000"/>
                </a:solidFill>
                <a:effectLst/>
                <a:uLnTx/>
                <a:uFillTx/>
                <a:latin typeface="Arial"/>
                <a:ea typeface="宋体"/>
              </a:rPr>
              <a:t>know</a:t>
            </a:r>
            <a:r>
              <a:rPr kumimoji="0" lang="tr-TR" sz="2000" b="0" i="0" u="none" strike="noStrike" kern="1200" cap="none" spc="0" normalizeH="0" baseline="0" noProof="0">
                <a:ln>
                  <a:noFill/>
                </a:ln>
                <a:solidFill>
                  <a:srgbClr val="FF0000"/>
                </a:solidFill>
                <a:effectLst/>
                <a:uLnTx/>
                <a:uFillTx/>
                <a:latin typeface="Arial"/>
                <a:ea typeface="宋体"/>
              </a:rPr>
              <a:t> </a:t>
            </a:r>
            <a:r>
              <a:rPr kumimoji="0" lang="tr-TR" sz="2000" b="0" i="0" u="none" strike="noStrike" kern="1200" cap="none" spc="0" normalizeH="0" baseline="0" noProof="0" err="1">
                <a:ln>
                  <a:noFill/>
                </a:ln>
                <a:solidFill>
                  <a:srgbClr val="FF0000"/>
                </a:solidFill>
                <a:effectLst/>
                <a:uLnTx/>
                <a:uFillTx/>
                <a:latin typeface="Arial"/>
                <a:ea typeface="宋体"/>
              </a:rPr>
              <a:t>anything</a:t>
            </a:r>
            <a:r>
              <a:rPr kumimoji="0" lang="tr-TR" sz="2000" b="0" i="0" u="none" strike="noStrike" kern="1200" cap="none" spc="0" normalizeH="0" baseline="0" noProof="0">
                <a:ln>
                  <a:noFill/>
                </a:ln>
                <a:solidFill>
                  <a:srgbClr val="FF0000"/>
                </a:solidFill>
                <a:effectLst/>
                <a:uLnTx/>
                <a:uFillTx/>
                <a:latin typeface="Arial"/>
                <a:ea typeface="宋体"/>
              </a:rPr>
              <a:t>. Can </a:t>
            </a:r>
            <a:r>
              <a:rPr kumimoji="0" lang="tr-TR" sz="2000" b="0" i="0" u="none" strike="noStrike" kern="1200" cap="none" spc="0" normalizeH="0" baseline="0" noProof="0" err="1">
                <a:ln>
                  <a:noFill/>
                </a:ln>
                <a:solidFill>
                  <a:srgbClr val="FF0000"/>
                </a:solidFill>
                <a:effectLst/>
                <a:uLnTx/>
                <a:uFillTx/>
                <a:latin typeface="Arial"/>
                <a:ea typeface="宋体"/>
              </a:rPr>
              <a:t>you</a:t>
            </a:r>
            <a:r>
              <a:rPr kumimoji="0" lang="tr-TR" sz="2000" b="0" i="0" u="none" strike="noStrike" kern="1200" cap="none" spc="0" normalizeH="0" baseline="0" noProof="0">
                <a:ln>
                  <a:noFill/>
                </a:ln>
                <a:solidFill>
                  <a:srgbClr val="FF0000"/>
                </a:solidFill>
                <a:effectLst/>
                <a:uLnTx/>
                <a:uFillTx/>
                <a:latin typeface="Arial"/>
                <a:ea typeface="宋体"/>
              </a:rPr>
              <a:t> </a:t>
            </a:r>
            <a:r>
              <a:rPr kumimoji="0" lang="tr-TR" sz="2000" b="0" i="0" u="none" strike="noStrike" kern="1200" cap="none" spc="0" normalizeH="0" baseline="0" noProof="0" err="1">
                <a:ln>
                  <a:noFill/>
                </a:ln>
                <a:solidFill>
                  <a:srgbClr val="FF0000"/>
                </a:solidFill>
                <a:effectLst/>
                <a:uLnTx/>
                <a:uFillTx/>
                <a:latin typeface="Arial"/>
                <a:ea typeface="宋体"/>
              </a:rPr>
              <a:t>help</a:t>
            </a:r>
            <a:r>
              <a:rPr kumimoji="0" lang="tr-TR" sz="2000" b="0" i="0" u="none" strike="noStrike" kern="1200" cap="none" spc="0" normalizeH="0" baseline="0" noProof="0">
                <a:ln>
                  <a:noFill/>
                </a:ln>
                <a:solidFill>
                  <a:srgbClr val="FF0000"/>
                </a:solidFill>
                <a:effectLst/>
                <a:uLnTx/>
                <a:uFillTx/>
                <a:latin typeface="Arial"/>
                <a:ea typeface="宋体"/>
              </a:rPr>
              <a:t> me?</a:t>
            </a:r>
            <a:endParaRPr kumimoji="0" lang="en-US" sz="2000" b="0" i="0" u="none" strike="noStrike" kern="1200" cap="none" spc="0" normalizeH="0" baseline="0" noProof="0">
              <a:ln>
                <a:noFill/>
              </a:ln>
              <a:solidFill>
                <a:srgbClr val="FF0000"/>
              </a:solidFill>
              <a:effectLst/>
              <a:uLnTx/>
              <a:uFillTx/>
              <a:latin typeface="Arial"/>
              <a:ea typeface="宋体"/>
            </a:endParaRPr>
          </a:p>
        </p:txBody>
      </p:sp>
      <p:sp>
        <p:nvSpPr>
          <p:cNvPr id="7" name="Speech Bubble: Oval 6">
            <a:extLst>
              <a:ext uri="{FF2B5EF4-FFF2-40B4-BE49-F238E27FC236}">
                <a16:creationId xmlns:a16="http://schemas.microsoft.com/office/drawing/2014/main" id="{94CE0A41-C840-4F0D-B48E-C518DDC90C4C}"/>
              </a:ext>
            </a:extLst>
          </p:cNvPr>
          <p:cNvSpPr/>
          <p:nvPr/>
        </p:nvSpPr>
        <p:spPr>
          <a:xfrm>
            <a:off x="6948264" y="4005398"/>
            <a:ext cx="2088232" cy="1880258"/>
          </a:xfrm>
          <a:prstGeom prst="wedgeEllipseCallout">
            <a:avLst>
              <a:gd name="adj1" fmla="val -84917"/>
              <a:gd name="adj2" fmla="val -686"/>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tr-TR" sz="2000" b="0" i="0" u="none" strike="noStrike" kern="1200" cap="none" spc="0" normalizeH="0" baseline="0" noProof="0">
                <a:ln>
                  <a:noFill/>
                </a:ln>
                <a:solidFill>
                  <a:srgbClr val="FF0000"/>
                </a:solidFill>
                <a:effectLst/>
                <a:uLnTx/>
                <a:uFillTx/>
                <a:latin typeface="Arial"/>
                <a:ea typeface="宋体"/>
              </a:rPr>
              <a:t>NO WAY!!!</a:t>
            </a:r>
            <a:endParaRPr kumimoji="0" lang="en-US" sz="1600" b="0" i="0" u="none" strike="noStrike" kern="1200" cap="none" spc="0" normalizeH="0" baseline="0" noProof="0">
              <a:ln>
                <a:noFill/>
              </a:ln>
              <a:solidFill>
                <a:srgbClr val="FF0000"/>
              </a:solidFill>
              <a:effectLst/>
              <a:uLnTx/>
              <a:uFillTx/>
              <a:latin typeface="Arial"/>
              <a:ea typeface="宋体"/>
            </a:endParaRPr>
          </a:p>
        </p:txBody>
      </p:sp>
    </p:spTree>
    <p:extLst>
      <p:ext uri="{BB962C8B-B14F-4D97-AF65-F5344CB8AC3E}">
        <p14:creationId xmlns:p14="http://schemas.microsoft.com/office/powerpoint/2010/main" val="33773614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BC78FB9A-79B2-43AE-AFD9-B650B83AB5D8}"/>
              </a:ext>
            </a:extLst>
          </p:cNvPr>
          <p:cNvSpPr>
            <a:spLocks noGrp="1" noChangeArrowheads="1"/>
          </p:cNvSpPr>
          <p:nvPr>
            <p:ph type="title"/>
          </p:nvPr>
        </p:nvSpPr>
        <p:spPr>
          <a:xfrm>
            <a:off x="685800" y="304800"/>
            <a:ext cx="7772400" cy="1143000"/>
          </a:xfrm>
        </p:spPr>
        <p:txBody>
          <a:bodyPr/>
          <a:lstStyle/>
          <a:p>
            <a:pPr eaLnBrk="1" hangingPunct="1"/>
            <a:r>
              <a:rPr lang="en-AU" altLang="en-US"/>
              <a:t>Selection</a:t>
            </a:r>
            <a:r>
              <a:rPr lang="en-US" altLang="en-US"/>
              <a:t> Example --</a:t>
            </a:r>
            <a:br>
              <a:rPr lang="en-US" altLang="en-US"/>
            </a:br>
            <a:r>
              <a:rPr lang="en-US" altLang="en-US"/>
              <a:t>Car Repair (cont)</a:t>
            </a:r>
            <a:endParaRPr lang="en-AU" altLang="en-US"/>
          </a:p>
        </p:txBody>
      </p:sp>
      <p:sp>
        <p:nvSpPr>
          <p:cNvPr id="36868" name="Rectangle 3">
            <a:extLst>
              <a:ext uri="{FF2B5EF4-FFF2-40B4-BE49-F238E27FC236}">
                <a16:creationId xmlns:a16="http://schemas.microsoft.com/office/drawing/2014/main" id="{8A3E52BD-C205-44F7-8E8B-F5D591B2A53F}"/>
              </a:ext>
            </a:extLst>
          </p:cNvPr>
          <p:cNvSpPr>
            <a:spLocks noGrp="1" noChangeArrowheads="1"/>
          </p:cNvSpPr>
          <p:nvPr>
            <p:ph type="body" idx="1"/>
          </p:nvPr>
        </p:nvSpPr>
        <p:spPr>
          <a:xfrm>
            <a:off x="457200" y="1752600"/>
            <a:ext cx="3657600" cy="4876800"/>
          </a:xfrm>
          <a:ln>
            <a:solidFill>
              <a:schemeClr val="tx1"/>
            </a:solidFill>
            <a:miter lim="800000"/>
            <a:headEnd/>
            <a:tailEnd/>
          </a:ln>
        </p:spPr>
        <p:txBody>
          <a:bodyPr/>
          <a:lstStyle/>
          <a:p>
            <a:pPr eaLnBrk="1" hangingPunct="1">
              <a:lnSpc>
                <a:spcPct val="90000"/>
              </a:lnSpc>
              <a:buFontTx/>
              <a:buNone/>
            </a:pPr>
            <a:r>
              <a:rPr lang="en-AU" altLang="en-US" sz="2400" i="1" dirty="0">
                <a:solidFill>
                  <a:schemeClr val="folHlink"/>
                </a:solidFill>
                <a:latin typeface="Arial" panose="020B0604020202020204" pitchFamily="34" charset="0"/>
              </a:rPr>
              <a:t>if (motor turns) </a:t>
            </a:r>
          </a:p>
          <a:p>
            <a:pPr eaLnBrk="1" hangingPunct="1">
              <a:lnSpc>
                <a:spcPct val="90000"/>
              </a:lnSpc>
              <a:buFontTx/>
              <a:buNone/>
            </a:pPr>
            <a:r>
              <a:rPr lang="en-AU" altLang="en-US" sz="2400" b="1" i="1" dirty="0">
                <a:latin typeface="Arial" panose="020B0604020202020204" pitchFamily="34" charset="0"/>
              </a:rPr>
              <a:t>then  </a:t>
            </a:r>
          </a:p>
          <a:p>
            <a:pPr eaLnBrk="1" hangingPunct="1">
              <a:lnSpc>
                <a:spcPct val="90000"/>
              </a:lnSpc>
              <a:buFontTx/>
              <a:buNone/>
            </a:pPr>
            <a:endParaRPr lang="en-AU" altLang="en-US" sz="2400" b="1" i="1" dirty="0">
              <a:latin typeface="Arial" panose="020B0604020202020204" pitchFamily="34" charset="0"/>
            </a:endParaRPr>
          </a:p>
          <a:p>
            <a:pPr eaLnBrk="1" hangingPunct="1">
              <a:lnSpc>
                <a:spcPct val="90000"/>
              </a:lnSpc>
              <a:buFontTx/>
              <a:buNone/>
            </a:pPr>
            <a:r>
              <a:rPr lang="en-AU" altLang="en-US" sz="2400" b="1" i="1" dirty="0">
                <a:latin typeface="Arial" panose="020B0604020202020204" pitchFamily="34" charset="0"/>
              </a:rPr>
              <a:t>	</a:t>
            </a:r>
            <a:r>
              <a:rPr lang="en-AU" altLang="en-US" sz="2400" b="1" i="1" dirty="0" err="1">
                <a:latin typeface="Arial" panose="020B0604020202020204" pitchFamily="34" charset="0"/>
              </a:rPr>
              <a:t>CheckFuel</a:t>
            </a:r>
            <a:endParaRPr lang="en-AU" altLang="en-US" sz="2400" b="1" i="1" dirty="0">
              <a:latin typeface="Arial" panose="020B0604020202020204" pitchFamily="34" charset="0"/>
            </a:endParaRPr>
          </a:p>
          <a:p>
            <a:pPr eaLnBrk="1" hangingPunct="1">
              <a:lnSpc>
                <a:spcPct val="90000"/>
              </a:lnSpc>
              <a:buFontTx/>
              <a:buNone/>
            </a:pPr>
            <a:r>
              <a:rPr lang="en-AU" altLang="en-US" sz="2400" b="1" i="1" dirty="0">
                <a:latin typeface="Arial" panose="020B0604020202020204" pitchFamily="34" charset="0"/>
              </a:rPr>
              <a:t>	</a:t>
            </a:r>
            <a:r>
              <a:rPr lang="en-AU" altLang="en-US" sz="2400" b="1" i="1" dirty="0" err="1">
                <a:latin typeface="Arial" panose="020B0604020202020204" pitchFamily="34" charset="0"/>
              </a:rPr>
              <a:t>CheckSparkPlugs</a:t>
            </a:r>
            <a:endParaRPr lang="en-AU" altLang="en-US" sz="2400" b="1" i="1" dirty="0">
              <a:latin typeface="Arial" panose="020B0604020202020204" pitchFamily="34" charset="0"/>
            </a:endParaRPr>
          </a:p>
          <a:p>
            <a:pPr eaLnBrk="1" hangingPunct="1">
              <a:lnSpc>
                <a:spcPct val="90000"/>
              </a:lnSpc>
              <a:buFontTx/>
              <a:buNone/>
            </a:pPr>
            <a:r>
              <a:rPr lang="en-AU" altLang="en-US" sz="2400" b="1" i="1" dirty="0">
                <a:latin typeface="Arial" panose="020B0604020202020204" pitchFamily="34" charset="0"/>
              </a:rPr>
              <a:t>	</a:t>
            </a:r>
            <a:r>
              <a:rPr lang="en-AU" altLang="en-US" sz="2400" b="1" i="1" dirty="0" err="1">
                <a:latin typeface="Arial" panose="020B0604020202020204" pitchFamily="34" charset="0"/>
              </a:rPr>
              <a:t>CheckCarburettor</a:t>
            </a:r>
            <a:endParaRPr lang="en-AU" altLang="en-US" sz="2400" b="1" i="1" dirty="0">
              <a:latin typeface="Arial" panose="020B0604020202020204" pitchFamily="34" charset="0"/>
            </a:endParaRPr>
          </a:p>
          <a:p>
            <a:pPr eaLnBrk="1" hangingPunct="1">
              <a:lnSpc>
                <a:spcPct val="90000"/>
              </a:lnSpc>
              <a:buFontTx/>
              <a:buNone/>
            </a:pPr>
            <a:endParaRPr lang="en-AU" altLang="en-US" sz="2400" b="1" i="1" dirty="0">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else  </a:t>
            </a:r>
          </a:p>
          <a:p>
            <a:pPr eaLnBrk="1" hangingPunct="1">
              <a:lnSpc>
                <a:spcPct val="90000"/>
              </a:lnSpc>
              <a:buFontTx/>
              <a:buNone/>
            </a:pP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CheckDistributor</a:t>
            </a: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CheckIgnitionCoil</a:t>
            </a:r>
            <a:endParaRPr lang="en-AU" altLang="en-US" sz="2400" i="1" dirty="0">
              <a:solidFill>
                <a:schemeClr val="folHlink"/>
              </a:solidFill>
              <a:latin typeface="Arial" panose="020B0604020202020204" pitchFamily="34" charset="0"/>
            </a:endParaRPr>
          </a:p>
          <a:p>
            <a:pPr eaLnBrk="1" hangingPunct="1">
              <a:lnSpc>
                <a:spcPct val="90000"/>
              </a:lnSpc>
              <a:buFontTx/>
              <a:buNone/>
            </a:pPr>
            <a:endParaRPr lang="en-AU" altLang="en-US" sz="2400" i="1" dirty="0">
              <a:solidFill>
                <a:schemeClr val="folHlink"/>
              </a:solidFill>
              <a:latin typeface="Arial" panose="020B0604020202020204" pitchFamily="34" charset="0"/>
            </a:endParaRPr>
          </a:p>
        </p:txBody>
      </p:sp>
      <p:sp>
        <p:nvSpPr>
          <p:cNvPr id="36869" name="AutoShape 4">
            <a:extLst>
              <a:ext uri="{FF2B5EF4-FFF2-40B4-BE49-F238E27FC236}">
                <a16:creationId xmlns:a16="http://schemas.microsoft.com/office/drawing/2014/main" id="{C855D174-A36C-4974-BCAE-3A56E365532A}"/>
              </a:ext>
            </a:extLst>
          </p:cNvPr>
          <p:cNvSpPr>
            <a:spLocks noChangeArrowheads="1"/>
          </p:cNvSpPr>
          <p:nvPr/>
        </p:nvSpPr>
        <p:spPr bwMode="auto">
          <a:xfrm>
            <a:off x="5334000" y="2646363"/>
            <a:ext cx="2362200" cy="1563687"/>
          </a:xfrm>
          <a:prstGeom prst="wedgeRectCallout">
            <a:avLst>
              <a:gd name="adj1" fmla="val -163171"/>
              <a:gd name="adj2" fmla="val -4380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solidFill>
                  <a:schemeClr val="bg1"/>
                </a:solidFill>
              </a:rPr>
              <a:t>Sequence if the condition is </a:t>
            </a:r>
            <a:r>
              <a:rPr lang="en-AU" altLang="en-US" b="0">
                <a:solidFill>
                  <a:srgbClr val="FFFF66"/>
                </a:solidFill>
              </a:rPr>
              <a:t>true.</a:t>
            </a:r>
            <a:endParaRPr lang="en-AU" altLang="en-US" b="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3F12BB9F-DDBC-46F5-B3AD-72FD10EEB268}"/>
              </a:ext>
            </a:extLst>
          </p:cNvPr>
          <p:cNvSpPr>
            <a:spLocks noGrp="1" noChangeArrowheads="1"/>
          </p:cNvSpPr>
          <p:nvPr>
            <p:ph type="title"/>
          </p:nvPr>
        </p:nvSpPr>
        <p:spPr>
          <a:xfrm>
            <a:off x="685800" y="304800"/>
            <a:ext cx="7772400" cy="1143000"/>
          </a:xfrm>
        </p:spPr>
        <p:txBody>
          <a:bodyPr/>
          <a:lstStyle/>
          <a:p>
            <a:pPr eaLnBrk="1" hangingPunct="1"/>
            <a:r>
              <a:rPr lang="en-AU" altLang="en-US"/>
              <a:t>Selection</a:t>
            </a:r>
            <a:r>
              <a:rPr lang="en-US" altLang="en-US"/>
              <a:t> Example --</a:t>
            </a:r>
            <a:br>
              <a:rPr lang="en-US" altLang="en-US"/>
            </a:br>
            <a:r>
              <a:rPr lang="en-US" altLang="en-US"/>
              <a:t>Car Repair (cont)</a:t>
            </a:r>
            <a:endParaRPr lang="en-AU" altLang="en-US"/>
          </a:p>
        </p:txBody>
      </p:sp>
      <p:sp>
        <p:nvSpPr>
          <p:cNvPr id="37892" name="Rectangle 3">
            <a:extLst>
              <a:ext uri="{FF2B5EF4-FFF2-40B4-BE49-F238E27FC236}">
                <a16:creationId xmlns:a16="http://schemas.microsoft.com/office/drawing/2014/main" id="{C32D357C-FD75-4667-A6F3-71FF629BC1B9}"/>
              </a:ext>
            </a:extLst>
          </p:cNvPr>
          <p:cNvSpPr>
            <a:spLocks noGrp="1" noChangeArrowheads="1"/>
          </p:cNvSpPr>
          <p:nvPr>
            <p:ph type="body" idx="1"/>
          </p:nvPr>
        </p:nvSpPr>
        <p:spPr>
          <a:xfrm>
            <a:off x="914400" y="1676400"/>
            <a:ext cx="3657600" cy="4876800"/>
          </a:xfrm>
          <a:ln>
            <a:solidFill>
              <a:schemeClr val="tx1"/>
            </a:solidFill>
            <a:miter lim="800000"/>
            <a:headEnd/>
            <a:tailEnd/>
          </a:ln>
        </p:spPr>
        <p:txBody>
          <a:bodyPr/>
          <a:lstStyle/>
          <a:p>
            <a:pPr eaLnBrk="1" hangingPunct="1">
              <a:lnSpc>
                <a:spcPct val="90000"/>
              </a:lnSpc>
              <a:buFontTx/>
              <a:buNone/>
            </a:pPr>
            <a:r>
              <a:rPr lang="en-AU" altLang="en-US" sz="2400" i="1" dirty="0">
                <a:solidFill>
                  <a:schemeClr val="folHlink"/>
                </a:solidFill>
                <a:latin typeface="Arial" panose="020B0604020202020204" pitchFamily="34" charset="0"/>
              </a:rPr>
              <a:t>if (motor turns) </a:t>
            </a:r>
          </a:p>
          <a:p>
            <a:pPr eaLnBrk="1" hangingPunct="1">
              <a:lnSpc>
                <a:spcPct val="90000"/>
              </a:lnSpc>
              <a:buFontTx/>
              <a:buNone/>
            </a:pPr>
            <a:r>
              <a:rPr lang="en-AU" altLang="en-US" sz="2400" i="1" dirty="0">
                <a:solidFill>
                  <a:schemeClr val="folHlink"/>
                </a:solidFill>
                <a:latin typeface="Arial" panose="020B0604020202020204" pitchFamily="34" charset="0"/>
              </a:rPr>
              <a:t>then  </a:t>
            </a:r>
          </a:p>
          <a:p>
            <a:pPr eaLnBrk="1" hangingPunct="1">
              <a:lnSpc>
                <a:spcPct val="90000"/>
              </a:lnSpc>
              <a:buFontTx/>
              <a:buNone/>
            </a:pP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CheckFuel</a:t>
            </a: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CheckSparkPlugs</a:t>
            </a: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i="1" dirty="0">
                <a:solidFill>
                  <a:schemeClr val="folHlink"/>
                </a:solidFill>
                <a:latin typeface="Arial" panose="020B0604020202020204" pitchFamily="34" charset="0"/>
              </a:rPr>
              <a:t>	</a:t>
            </a:r>
            <a:r>
              <a:rPr lang="en-AU" altLang="en-US" sz="2400" i="1" dirty="0" err="1">
                <a:solidFill>
                  <a:schemeClr val="folHlink"/>
                </a:solidFill>
                <a:latin typeface="Arial" panose="020B0604020202020204" pitchFamily="34" charset="0"/>
              </a:rPr>
              <a:t>CheckCarburettor</a:t>
            </a:r>
            <a:endParaRPr lang="en-AU" altLang="en-US" sz="2400" i="1" dirty="0">
              <a:solidFill>
                <a:schemeClr val="folHlink"/>
              </a:solidFill>
              <a:latin typeface="Arial" panose="020B0604020202020204" pitchFamily="34" charset="0"/>
            </a:endParaRPr>
          </a:p>
          <a:p>
            <a:pPr eaLnBrk="1" hangingPunct="1">
              <a:lnSpc>
                <a:spcPct val="90000"/>
              </a:lnSpc>
              <a:buFontTx/>
              <a:buNone/>
            </a:pPr>
            <a:endParaRPr lang="en-AU" altLang="en-US" sz="2400" i="1" dirty="0">
              <a:solidFill>
                <a:schemeClr val="folHlink"/>
              </a:solidFill>
              <a:latin typeface="Arial" panose="020B0604020202020204" pitchFamily="34" charset="0"/>
            </a:endParaRPr>
          </a:p>
          <a:p>
            <a:pPr eaLnBrk="1" hangingPunct="1">
              <a:lnSpc>
                <a:spcPct val="90000"/>
              </a:lnSpc>
              <a:buFontTx/>
              <a:buNone/>
            </a:pPr>
            <a:r>
              <a:rPr lang="en-AU" altLang="en-US" sz="2400" b="1" i="1" dirty="0">
                <a:latin typeface="Arial" panose="020B0604020202020204" pitchFamily="34" charset="0"/>
              </a:rPr>
              <a:t>else  </a:t>
            </a:r>
          </a:p>
          <a:p>
            <a:pPr eaLnBrk="1" hangingPunct="1">
              <a:lnSpc>
                <a:spcPct val="90000"/>
              </a:lnSpc>
              <a:buFontTx/>
              <a:buNone/>
            </a:pPr>
            <a:endParaRPr lang="en-AU" altLang="en-US" sz="2400" b="1" i="1" dirty="0">
              <a:latin typeface="Arial" panose="020B0604020202020204" pitchFamily="34" charset="0"/>
            </a:endParaRPr>
          </a:p>
          <a:p>
            <a:pPr eaLnBrk="1" hangingPunct="1">
              <a:lnSpc>
                <a:spcPct val="90000"/>
              </a:lnSpc>
              <a:buFontTx/>
              <a:buNone/>
            </a:pPr>
            <a:r>
              <a:rPr lang="en-AU" altLang="en-US" sz="2400" b="1" i="1" dirty="0">
                <a:latin typeface="Arial" panose="020B0604020202020204" pitchFamily="34" charset="0"/>
              </a:rPr>
              <a:t>	</a:t>
            </a:r>
            <a:r>
              <a:rPr lang="en-AU" altLang="en-US" sz="2400" b="1" i="1" dirty="0" err="1">
                <a:latin typeface="Arial" panose="020B0604020202020204" pitchFamily="34" charset="0"/>
              </a:rPr>
              <a:t>CheckDistributor</a:t>
            </a:r>
            <a:endParaRPr lang="en-AU" altLang="en-US" sz="2400" b="1" i="1" dirty="0">
              <a:latin typeface="Arial" panose="020B0604020202020204" pitchFamily="34" charset="0"/>
            </a:endParaRPr>
          </a:p>
          <a:p>
            <a:pPr eaLnBrk="1" hangingPunct="1">
              <a:lnSpc>
                <a:spcPct val="90000"/>
              </a:lnSpc>
              <a:buFontTx/>
              <a:buNone/>
            </a:pPr>
            <a:r>
              <a:rPr lang="en-AU" altLang="en-US" sz="2400" b="1" i="1" dirty="0">
                <a:latin typeface="Arial" panose="020B0604020202020204" pitchFamily="34" charset="0"/>
              </a:rPr>
              <a:t>	</a:t>
            </a:r>
            <a:r>
              <a:rPr lang="en-AU" altLang="en-US" sz="2400" b="1" i="1" dirty="0" err="1">
                <a:latin typeface="Arial" panose="020B0604020202020204" pitchFamily="34" charset="0"/>
              </a:rPr>
              <a:t>CheckIgnitionCoil</a:t>
            </a:r>
            <a:endParaRPr lang="en-AU" altLang="en-US" sz="2400" b="1" i="1" dirty="0">
              <a:latin typeface="Arial" panose="020B0604020202020204" pitchFamily="34" charset="0"/>
            </a:endParaRPr>
          </a:p>
          <a:p>
            <a:pPr eaLnBrk="1" hangingPunct="1">
              <a:lnSpc>
                <a:spcPct val="90000"/>
              </a:lnSpc>
              <a:buFontTx/>
              <a:buNone/>
            </a:pPr>
            <a:endParaRPr lang="en-AU" altLang="en-US" sz="2400" b="1" i="1" dirty="0">
              <a:latin typeface="Arial" panose="020B0604020202020204" pitchFamily="34" charset="0"/>
            </a:endParaRPr>
          </a:p>
          <a:p>
            <a:pPr eaLnBrk="1" hangingPunct="1">
              <a:lnSpc>
                <a:spcPct val="90000"/>
              </a:lnSpc>
              <a:buFontTx/>
              <a:buNone/>
            </a:pPr>
            <a:endParaRPr lang="en-AU" altLang="en-US" sz="2400" i="1" dirty="0">
              <a:latin typeface="Arial" panose="020B0604020202020204" pitchFamily="34" charset="0"/>
            </a:endParaRPr>
          </a:p>
        </p:txBody>
      </p:sp>
      <p:sp>
        <p:nvSpPr>
          <p:cNvPr id="37893" name="AutoShape 4">
            <a:extLst>
              <a:ext uri="{FF2B5EF4-FFF2-40B4-BE49-F238E27FC236}">
                <a16:creationId xmlns:a16="http://schemas.microsoft.com/office/drawing/2014/main" id="{F7A260BB-5A62-435F-BE1D-215A316735A3}"/>
              </a:ext>
            </a:extLst>
          </p:cNvPr>
          <p:cNvSpPr>
            <a:spLocks noChangeArrowheads="1"/>
          </p:cNvSpPr>
          <p:nvPr/>
        </p:nvSpPr>
        <p:spPr bwMode="auto">
          <a:xfrm>
            <a:off x="5486400" y="3549650"/>
            <a:ext cx="2743200" cy="1563688"/>
          </a:xfrm>
          <a:prstGeom prst="wedgeRectCallout">
            <a:avLst>
              <a:gd name="adj1" fmla="val -134375"/>
              <a:gd name="adj2" fmla="val 61778"/>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solidFill>
                  <a:schemeClr val="bg1"/>
                </a:solidFill>
              </a:rPr>
              <a:t>Sequence if the condition is </a:t>
            </a:r>
            <a:r>
              <a:rPr lang="en-AU" altLang="en-US" b="0">
                <a:solidFill>
                  <a:srgbClr val="FFFF66"/>
                </a:solidFill>
              </a:rPr>
              <a:t>false.  </a:t>
            </a:r>
            <a:endParaRPr lang="en-AU" altLang="en-US" b="0">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9731BB24-AFF7-4081-987E-D7EDCCCC10E4}"/>
              </a:ext>
            </a:extLst>
          </p:cNvPr>
          <p:cNvSpPr>
            <a:spLocks noGrp="1" noChangeArrowheads="1"/>
          </p:cNvSpPr>
          <p:nvPr>
            <p:ph type="title"/>
          </p:nvPr>
        </p:nvSpPr>
        <p:spPr>
          <a:xfrm>
            <a:off x="685800" y="533400"/>
            <a:ext cx="7772400" cy="838200"/>
          </a:xfrm>
        </p:spPr>
        <p:txBody>
          <a:bodyPr/>
          <a:lstStyle/>
          <a:p>
            <a:pPr eaLnBrk="1" hangingPunct="1"/>
            <a:r>
              <a:rPr lang="en-AU" altLang="en-US"/>
              <a:t>Selection</a:t>
            </a:r>
            <a:r>
              <a:rPr lang="en-US" altLang="en-US"/>
              <a:t> – Several Conditions</a:t>
            </a:r>
            <a:endParaRPr lang="en-AU" altLang="en-US"/>
          </a:p>
        </p:txBody>
      </p:sp>
      <p:sp>
        <p:nvSpPr>
          <p:cNvPr id="39940" name="Rectangle 3">
            <a:extLst>
              <a:ext uri="{FF2B5EF4-FFF2-40B4-BE49-F238E27FC236}">
                <a16:creationId xmlns:a16="http://schemas.microsoft.com/office/drawing/2014/main" id="{66A50094-3818-4960-98E6-332ED78395A8}"/>
              </a:ext>
            </a:extLst>
          </p:cNvPr>
          <p:cNvSpPr>
            <a:spLocks noGrp="1" noChangeArrowheads="1"/>
          </p:cNvSpPr>
          <p:nvPr>
            <p:ph type="body" idx="1"/>
          </p:nvPr>
        </p:nvSpPr>
        <p:spPr>
          <a:xfrm>
            <a:off x="609600" y="1600200"/>
            <a:ext cx="8229600" cy="4114800"/>
          </a:xfrm>
        </p:spPr>
        <p:txBody>
          <a:bodyPr/>
          <a:lstStyle/>
          <a:p>
            <a:pPr eaLnBrk="1" hangingPunct="1"/>
            <a:r>
              <a:rPr lang="en-AU" altLang="en-US"/>
              <a:t>What if </a:t>
            </a:r>
            <a:r>
              <a:rPr lang="en-AU" altLang="en-US">
                <a:solidFill>
                  <a:srgbClr val="FF0000"/>
                </a:solidFill>
              </a:rPr>
              <a:t>several conditions</a:t>
            </a:r>
            <a:r>
              <a:rPr lang="en-AU" altLang="en-US"/>
              <a:t> need to be satisfied?</a:t>
            </a:r>
            <a:endParaRPr lang="en-AU" altLang="en-US" sz="2400">
              <a:solidFill>
                <a:srgbClr val="000000"/>
              </a:solidFill>
            </a:endParaRPr>
          </a:p>
        </p:txBody>
      </p:sp>
      <p:sp>
        <p:nvSpPr>
          <p:cNvPr id="39941" name="Rectangle 4">
            <a:extLst>
              <a:ext uri="{FF2B5EF4-FFF2-40B4-BE49-F238E27FC236}">
                <a16:creationId xmlns:a16="http://schemas.microsoft.com/office/drawing/2014/main" id="{C16C4627-1E0C-4BE6-8731-ECE23A63BAC8}"/>
              </a:ext>
            </a:extLst>
          </p:cNvPr>
          <p:cNvSpPr>
            <a:spLocks noChangeArrowheads="1"/>
          </p:cNvSpPr>
          <p:nvPr/>
        </p:nvSpPr>
        <p:spPr bwMode="auto">
          <a:xfrm>
            <a:off x="1028700" y="2438400"/>
            <a:ext cx="7086600" cy="3962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AU" altLang="en-US" sz="2400" b="0" i="1" dirty="0">
                <a:latin typeface="Arial" panose="020B0604020202020204" pitchFamily="34" charset="0"/>
              </a:rPr>
              <a:t>if ( today is </a:t>
            </a:r>
            <a:r>
              <a:rPr lang="en-US" altLang="en-US" sz="2400" i="1" dirty="0">
                <a:latin typeface="Arial" panose="020B0604020202020204" pitchFamily="34" charset="0"/>
              </a:rPr>
              <a:t>Mon</a:t>
            </a:r>
            <a:r>
              <a:rPr lang="en-AU" altLang="en-US" sz="2400" b="0" i="1" dirty="0">
                <a:latin typeface="Arial" panose="020B0604020202020204" pitchFamily="34" charset="0"/>
              </a:rPr>
              <a:t>day </a:t>
            </a:r>
            <a:r>
              <a:rPr lang="en-AU" altLang="en-US" sz="2400" i="1" dirty="0">
                <a:solidFill>
                  <a:srgbClr val="CC0000"/>
                </a:solidFill>
                <a:latin typeface="Arial" panose="020B0604020202020204" pitchFamily="34" charset="0"/>
              </a:rPr>
              <a:t>and</a:t>
            </a:r>
            <a:r>
              <a:rPr lang="en-AU" altLang="en-US" sz="2400" b="0" i="1" dirty="0">
                <a:latin typeface="Arial" panose="020B0604020202020204" pitchFamily="34" charset="0"/>
              </a:rPr>
              <a:t> the time is 10.30am )</a:t>
            </a:r>
          </a:p>
          <a:p>
            <a:pPr eaLnBrk="1" hangingPunct="1">
              <a:buFontTx/>
              <a:buNone/>
            </a:pPr>
            <a:r>
              <a:rPr lang="en-AU" altLang="en-US" sz="2400" b="0" i="1" dirty="0">
                <a:latin typeface="Arial" panose="020B0604020202020204" pitchFamily="34" charset="0"/>
              </a:rPr>
              <a:t> then </a:t>
            </a:r>
          </a:p>
          <a:p>
            <a:pPr eaLnBrk="1" hangingPunct="1">
              <a:buFontTx/>
              <a:buNone/>
            </a:pPr>
            <a:r>
              <a:rPr lang="en-AU" altLang="en-US" sz="2400" b="0" i="1" dirty="0">
                <a:latin typeface="Arial" panose="020B0604020202020204" pitchFamily="34" charset="0"/>
              </a:rPr>
              <a:t> </a:t>
            </a:r>
          </a:p>
          <a:p>
            <a:pPr eaLnBrk="1" hangingPunct="1">
              <a:buFontTx/>
              <a:buNone/>
            </a:pPr>
            <a:r>
              <a:rPr lang="en-AU" altLang="en-US" sz="2400" b="0" i="1" dirty="0">
                <a:latin typeface="Arial" panose="020B0604020202020204" pitchFamily="34" charset="0"/>
              </a:rPr>
              <a:t> 	  Go to </a:t>
            </a:r>
            <a:r>
              <a:rPr lang="tr-TR" altLang="en-US" sz="2400" b="0" i="1" dirty="0">
                <a:latin typeface="Arial" panose="020B0604020202020204" pitchFamily="34" charset="0"/>
              </a:rPr>
              <a:t>Programming</a:t>
            </a:r>
            <a:r>
              <a:rPr lang="en-AU" altLang="en-US" sz="2400" b="0" i="1" dirty="0">
                <a:latin typeface="Arial" panose="020B0604020202020204" pitchFamily="34" charset="0"/>
              </a:rPr>
              <a:t> Lecture </a:t>
            </a:r>
          </a:p>
          <a:p>
            <a:pPr eaLnBrk="1" hangingPunct="1">
              <a:buFontTx/>
              <a:buNone/>
            </a:pPr>
            <a:r>
              <a:rPr lang="en-AU" altLang="en-US" sz="2400" b="0" i="1" dirty="0">
                <a:latin typeface="Arial" panose="020B0604020202020204" pitchFamily="34" charset="0"/>
              </a:rPr>
              <a:t> </a:t>
            </a:r>
          </a:p>
          <a:p>
            <a:pPr eaLnBrk="1" hangingPunct="1">
              <a:buFontTx/>
              <a:buNone/>
            </a:pPr>
            <a:r>
              <a:rPr lang="en-AU" altLang="en-US" sz="2400" b="0" i="1" dirty="0">
                <a:latin typeface="Arial" panose="020B0604020202020204" pitchFamily="34" charset="0"/>
              </a:rPr>
              <a:t> else </a:t>
            </a:r>
          </a:p>
          <a:p>
            <a:pPr eaLnBrk="1" hangingPunct="1">
              <a:buFontTx/>
              <a:buNone/>
            </a:pPr>
            <a:r>
              <a:rPr lang="en-AU" altLang="en-US" sz="2400" b="0" i="1" dirty="0">
                <a:latin typeface="Arial" panose="020B0604020202020204" pitchFamily="34" charset="0"/>
              </a:rPr>
              <a:t> </a:t>
            </a:r>
          </a:p>
          <a:p>
            <a:pPr eaLnBrk="1" hangingPunct="1">
              <a:buFontTx/>
              <a:buNone/>
            </a:pPr>
            <a:r>
              <a:rPr lang="en-AU" altLang="en-US" sz="2400" b="0" i="1" dirty="0">
                <a:latin typeface="Arial" panose="020B0604020202020204" pitchFamily="34" charset="0"/>
              </a:rPr>
              <a:t>	  Go to Library</a:t>
            </a:r>
          </a:p>
          <a:p>
            <a:pPr eaLnBrk="1" hangingPunct="1">
              <a:buFontTx/>
              <a:buNone/>
            </a:pPr>
            <a:r>
              <a:rPr lang="en-AU" altLang="en-US" sz="2400" b="0" i="1" dirty="0">
                <a:latin typeface="Arial" panose="020B0604020202020204" pitchFamily="34" charset="0"/>
              </a:rPr>
              <a:t> </a:t>
            </a:r>
          </a:p>
        </p:txBody>
      </p:sp>
      <p:sp>
        <p:nvSpPr>
          <p:cNvPr id="39942" name="Text Box 5">
            <a:extLst>
              <a:ext uri="{FF2B5EF4-FFF2-40B4-BE49-F238E27FC236}">
                <a16:creationId xmlns:a16="http://schemas.microsoft.com/office/drawing/2014/main" id="{1DE41E83-4E41-4A81-9D94-1153288E4432}"/>
              </a:ext>
            </a:extLst>
          </p:cNvPr>
          <p:cNvSpPr txBox="1">
            <a:spLocks noChangeArrowheads="1"/>
          </p:cNvSpPr>
          <p:nvPr/>
        </p:nvSpPr>
        <p:spPr bwMode="auto">
          <a:xfrm>
            <a:off x="6934200" y="6019800"/>
            <a:ext cx="1436688" cy="466725"/>
          </a:xfrm>
          <a:prstGeom prst="rect">
            <a:avLst/>
          </a:prstGeom>
          <a:solidFill>
            <a:srgbClr val="8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b="0" i="1">
                <a:solidFill>
                  <a:schemeClr val="bg1"/>
                </a:solidFill>
              </a:rPr>
              <a:t>Solution 1</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1C91BFA0-45FD-4E4F-973B-D5C3F50F04AB}"/>
              </a:ext>
            </a:extLst>
          </p:cNvPr>
          <p:cNvSpPr>
            <a:spLocks noGrp="1" noChangeArrowheads="1"/>
          </p:cNvSpPr>
          <p:nvPr>
            <p:ph type="title"/>
          </p:nvPr>
        </p:nvSpPr>
        <p:spPr>
          <a:xfrm>
            <a:off x="228600" y="533400"/>
            <a:ext cx="8763000" cy="1143000"/>
          </a:xfrm>
        </p:spPr>
        <p:txBody>
          <a:bodyPr/>
          <a:lstStyle/>
          <a:p>
            <a:pPr eaLnBrk="1" hangingPunct="1"/>
            <a:r>
              <a:rPr lang="en-AU" altLang="en-US"/>
              <a:t>Selection</a:t>
            </a:r>
            <a:r>
              <a:rPr lang="en-US" altLang="en-US"/>
              <a:t> – Several Conditions (cont)</a:t>
            </a:r>
            <a:endParaRPr lang="en-AU" altLang="en-US"/>
          </a:p>
        </p:txBody>
      </p:sp>
      <p:sp>
        <p:nvSpPr>
          <p:cNvPr id="40964" name="Text Box 3">
            <a:extLst>
              <a:ext uri="{FF2B5EF4-FFF2-40B4-BE49-F238E27FC236}">
                <a16:creationId xmlns:a16="http://schemas.microsoft.com/office/drawing/2014/main" id="{E9ACC61F-CFD8-4890-871F-0CB9A70C2E47}"/>
              </a:ext>
            </a:extLst>
          </p:cNvPr>
          <p:cNvSpPr txBox="1">
            <a:spLocks noChangeArrowheads="1"/>
          </p:cNvSpPr>
          <p:nvPr/>
        </p:nvSpPr>
        <p:spPr bwMode="auto">
          <a:xfrm>
            <a:off x="7162800" y="5486400"/>
            <a:ext cx="1436688" cy="466725"/>
          </a:xfrm>
          <a:prstGeom prst="rect">
            <a:avLst/>
          </a:prstGeom>
          <a:solidFill>
            <a:srgbClr val="9966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b="0" i="1">
                <a:solidFill>
                  <a:schemeClr val="bg1"/>
                </a:solidFill>
              </a:rPr>
              <a:t>Solution 2</a:t>
            </a:r>
          </a:p>
        </p:txBody>
      </p:sp>
      <p:sp>
        <p:nvSpPr>
          <p:cNvPr id="40965" name="AutoShape 4">
            <a:extLst>
              <a:ext uri="{FF2B5EF4-FFF2-40B4-BE49-F238E27FC236}">
                <a16:creationId xmlns:a16="http://schemas.microsoft.com/office/drawing/2014/main" id="{0104B2C4-4D5A-458A-9B15-32AB13CC48A8}"/>
              </a:ext>
            </a:extLst>
          </p:cNvPr>
          <p:cNvSpPr>
            <a:spLocks noChangeArrowheads="1"/>
          </p:cNvSpPr>
          <p:nvPr/>
        </p:nvSpPr>
        <p:spPr bwMode="auto">
          <a:xfrm>
            <a:off x="5435600" y="3719513"/>
            <a:ext cx="3276600" cy="1076325"/>
          </a:xfrm>
          <a:prstGeom prst="wedgeRectCallout">
            <a:avLst>
              <a:gd name="adj1" fmla="val -75222"/>
              <a:gd name="adj2" fmla="val -96884"/>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t>Often called a “</a:t>
            </a:r>
            <a:r>
              <a:rPr lang="en-AU" altLang="en-US" u="sng"/>
              <a:t>nested selection</a:t>
            </a:r>
            <a:r>
              <a:rPr lang="en-AU" altLang="en-US" b="0"/>
              <a:t>” </a:t>
            </a:r>
          </a:p>
        </p:txBody>
      </p:sp>
      <p:sp>
        <p:nvSpPr>
          <p:cNvPr id="40966" name="Rectangle 5">
            <a:extLst>
              <a:ext uri="{FF2B5EF4-FFF2-40B4-BE49-F238E27FC236}">
                <a16:creationId xmlns:a16="http://schemas.microsoft.com/office/drawing/2014/main" id="{CDF2954E-3E6F-45FC-9F66-A0A952C3F263}"/>
              </a:ext>
            </a:extLst>
          </p:cNvPr>
          <p:cNvSpPr>
            <a:spLocks noGrp="1" noChangeArrowheads="1"/>
          </p:cNvSpPr>
          <p:nvPr>
            <p:ph type="body" idx="1"/>
          </p:nvPr>
        </p:nvSpPr>
        <p:spPr>
          <a:xfrm>
            <a:off x="685800" y="1981200"/>
            <a:ext cx="8134350" cy="4267200"/>
          </a:xfrm>
          <a:noFill/>
          <a:ln>
            <a:solidFill>
              <a:schemeClr val="tx1"/>
            </a:solidFill>
            <a:miter lim="800000"/>
            <a:headEnd/>
            <a:tailEnd/>
          </a:ln>
        </p:spPr>
        <p:txBody>
          <a:bodyPr/>
          <a:lstStyle/>
          <a:p>
            <a:pPr eaLnBrk="1" hangingPunct="1">
              <a:lnSpc>
                <a:spcPct val="90000"/>
              </a:lnSpc>
              <a:spcBef>
                <a:spcPct val="0"/>
              </a:spcBef>
              <a:buFontTx/>
              <a:buNone/>
            </a:pPr>
            <a:r>
              <a:rPr lang="en-AU" altLang="en-US" sz="2400" i="1" dirty="0">
                <a:latin typeface="Arial" panose="020B0604020202020204" pitchFamily="34" charset="0"/>
              </a:rPr>
              <a:t>if ( today is </a:t>
            </a:r>
            <a:r>
              <a:rPr lang="en-US" altLang="en-US" sz="2400" i="1" dirty="0">
                <a:latin typeface="Arial" panose="020B0604020202020204" pitchFamily="34" charset="0"/>
              </a:rPr>
              <a:t>Mon</a:t>
            </a:r>
            <a:r>
              <a:rPr lang="en-AU" altLang="en-US" sz="2400" i="1" dirty="0">
                <a:latin typeface="Arial" panose="020B0604020202020204" pitchFamily="34" charset="0"/>
              </a:rPr>
              <a:t>day ) </a:t>
            </a:r>
          </a:p>
          <a:p>
            <a:pPr eaLnBrk="1" hangingPunct="1">
              <a:lnSpc>
                <a:spcPct val="90000"/>
              </a:lnSpc>
              <a:spcBef>
                <a:spcPct val="0"/>
              </a:spcBef>
              <a:buFontTx/>
              <a:buNone/>
            </a:pPr>
            <a:r>
              <a:rPr lang="en-AU" altLang="en-US" sz="2400" i="1" dirty="0">
                <a:latin typeface="Arial" panose="020B0604020202020204" pitchFamily="34" charset="0"/>
              </a:rPr>
              <a:t>then </a:t>
            </a:r>
          </a:p>
          <a:p>
            <a:pPr eaLnBrk="1" hangingPunct="1">
              <a:lnSpc>
                <a:spcPct val="90000"/>
              </a:lnSpc>
              <a:spcBef>
                <a:spcPct val="0"/>
              </a:spcBef>
              <a:buFontTx/>
              <a:buNone/>
            </a:pPr>
            <a:r>
              <a:rPr lang="en-AU" altLang="en-US" sz="2400" i="1" dirty="0">
                <a:latin typeface="Arial" panose="020B0604020202020204" pitchFamily="34" charset="0"/>
              </a:rPr>
              <a:t> </a:t>
            </a:r>
          </a:p>
          <a:p>
            <a:pPr eaLnBrk="1" hangingPunct="1">
              <a:lnSpc>
                <a:spcPct val="90000"/>
              </a:lnSpc>
              <a:spcBef>
                <a:spcPct val="0"/>
              </a:spcBef>
              <a:buFontTx/>
              <a:buNone/>
            </a:pPr>
            <a:r>
              <a:rPr lang="en-AU" altLang="en-US" sz="2400" i="1" dirty="0">
                <a:latin typeface="Arial" panose="020B0604020202020204" pitchFamily="34" charset="0"/>
              </a:rPr>
              <a:t>	</a:t>
            </a:r>
            <a:r>
              <a:rPr lang="en-AU" altLang="en-US" sz="2400" b="1" i="1" dirty="0">
                <a:solidFill>
                  <a:srgbClr val="CC0000"/>
                </a:solidFill>
                <a:latin typeface="Arial" panose="020B0604020202020204" pitchFamily="34" charset="0"/>
              </a:rPr>
              <a:t>  </a:t>
            </a:r>
            <a:r>
              <a:rPr lang="en-AU" altLang="en-US" sz="2400" i="1" dirty="0">
                <a:latin typeface="Arial" panose="020B0604020202020204" pitchFamily="34" charset="0"/>
              </a:rPr>
              <a:t>if ( the time is 1</a:t>
            </a:r>
            <a:r>
              <a:rPr lang="en-US" altLang="en-US" sz="2400" i="1" dirty="0">
                <a:latin typeface="Arial" panose="020B0604020202020204" pitchFamily="34" charset="0"/>
              </a:rPr>
              <a:t>0</a:t>
            </a:r>
            <a:r>
              <a:rPr lang="en-AU" altLang="en-US" sz="2400" i="1" dirty="0">
                <a:latin typeface="Arial" panose="020B0604020202020204" pitchFamily="34" charset="0"/>
              </a:rPr>
              <a:t>.30am )</a:t>
            </a:r>
          </a:p>
          <a:p>
            <a:pPr eaLnBrk="1" hangingPunct="1">
              <a:lnSpc>
                <a:spcPct val="90000"/>
              </a:lnSpc>
              <a:spcBef>
                <a:spcPct val="0"/>
              </a:spcBef>
              <a:buFontTx/>
              <a:buNone/>
            </a:pPr>
            <a:r>
              <a:rPr lang="en-AU" altLang="en-US" sz="2400" i="1" dirty="0">
                <a:latin typeface="Arial" panose="020B0604020202020204" pitchFamily="34" charset="0"/>
              </a:rPr>
              <a:t>       then</a:t>
            </a:r>
          </a:p>
          <a:p>
            <a:pPr eaLnBrk="1" hangingPunct="1">
              <a:lnSpc>
                <a:spcPct val="90000"/>
              </a:lnSpc>
              <a:spcBef>
                <a:spcPct val="0"/>
              </a:spcBef>
              <a:buFontTx/>
              <a:buNone/>
            </a:pPr>
            <a:r>
              <a:rPr lang="en-AU" altLang="en-US" sz="2400" i="1" dirty="0">
                <a:latin typeface="Arial" panose="020B0604020202020204" pitchFamily="34" charset="0"/>
              </a:rPr>
              <a:t>      </a:t>
            </a:r>
          </a:p>
          <a:p>
            <a:pPr eaLnBrk="1" hangingPunct="1">
              <a:lnSpc>
                <a:spcPct val="90000"/>
              </a:lnSpc>
              <a:spcBef>
                <a:spcPct val="0"/>
              </a:spcBef>
              <a:buFontTx/>
              <a:buNone/>
            </a:pPr>
            <a:r>
              <a:rPr lang="en-AU" altLang="en-US" sz="2400" i="1" dirty="0">
                <a:latin typeface="Arial" panose="020B0604020202020204" pitchFamily="34" charset="0"/>
              </a:rPr>
              <a:t> 	     Go to </a:t>
            </a:r>
            <a:r>
              <a:rPr lang="tr-TR" altLang="en-US" sz="2400" i="1" dirty="0">
                <a:latin typeface="Arial" panose="020B0604020202020204" pitchFamily="34" charset="0"/>
              </a:rPr>
              <a:t>Programming l</a:t>
            </a:r>
            <a:r>
              <a:rPr lang="en-AU" altLang="en-US" sz="2400" i="1" dirty="0" err="1">
                <a:latin typeface="Arial" panose="020B0604020202020204" pitchFamily="34" charset="0"/>
              </a:rPr>
              <a:t>ecture</a:t>
            </a:r>
            <a:endParaRPr lang="en-AU" altLang="en-US" sz="2400" i="1" dirty="0">
              <a:latin typeface="Arial" panose="020B0604020202020204" pitchFamily="34" charset="0"/>
            </a:endParaRPr>
          </a:p>
          <a:p>
            <a:pPr eaLnBrk="1" hangingPunct="1">
              <a:lnSpc>
                <a:spcPct val="90000"/>
              </a:lnSpc>
              <a:spcBef>
                <a:spcPct val="0"/>
              </a:spcBef>
              <a:buFontTx/>
              <a:buNone/>
            </a:pPr>
            <a:r>
              <a:rPr lang="en-AU" altLang="en-US" sz="2400" i="1" dirty="0">
                <a:latin typeface="Arial" panose="020B0604020202020204" pitchFamily="34" charset="0"/>
              </a:rPr>
              <a:t>      </a:t>
            </a:r>
          </a:p>
          <a:p>
            <a:pPr eaLnBrk="1" hangingPunct="1">
              <a:lnSpc>
                <a:spcPct val="90000"/>
              </a:lnSpc>
              <a:spcBef>
                <a:spcPct val="0"/>
              </a:spcBef>
              <a:buFontTx/>
              <a:buNone/>
            </a:pPr>
            <a:r>
              <a:rPr lang="en-AU" altLang="en-US" sz="2400" i="1" dirty="0">
                <a:latin typeface="Arial" panose="020B0604020202020204" pitchFamily="34" charset="0"/>
              </a:rPr>
              <a:t> </a:t>
            </a:r>
          </a:p>
          <a:p>
            <a:pPr eaLnBrk="1" hangingPunct="1">
              <a:lnSpc>
                <a:spcPct val="90000"/>
              </a:lnSpc>
              <a:spcBef>
                <a:spcPct val="0"/>
              </a:spcBef>
              <a:buFontTx/>
              <a:buNone/>
            </a:pPr>
            <a:r>
              <a:rPr lang="en-AU" altLang="en-US" sz="2400" i="1" dirty="0">
                <a:latin typeface="Arial" panose="020B0604020202020204" pitchFamily="34" charset="0"/>
              </a:rPr>
              <a:t> else </a:t>
            </a:r>
          </a:p>
          <a:p>
            <a:pPr eaLnBrk="1" hangingPunct="1">
              <a:lnSpc>
                <a:spcPct val="90000"/>
              </a:lnSpc>
              <a:spcBef>
                <a:spcPct val="0"/>
              </a:spcBef>
              <a:buFontTx/>
              <a:buNone/>
            </a:pPr>
            <a:r>
              <a:rPr lang="en-AU" altLang="en-US" sz="2400" i="1" dirty="0">
                <a:latin typeface="Arial" panose="020B0604020202020204" pitchFamily="34" charset="0"/>
              </a:rPr>
              <a:t> ...etc...etc...etc...</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EF208D61-21FC-475E-AF48-AE14D551BD27}"/>
              </a:ext>
            </a:extLst>
          </p:cNvPr>
          <p:cNvSpPr>
            <a:spLocks noGrp="1" noChangeArrowheads="1"/>
          </p:cNvSpPr>
          <p:nvPr>
            <p:ph type="title"/>
          </p:nvPr>
        </p:nvSpPr>
        <p:spPr/>
        <p:txBody>
          <a:bodyPr/>
          <a:lstStyle/>
          <a:p>
            <a:pPr eaLnBrk="1" hangingPunct="1"/>
            <a:r>
              <a:rPr lang="en-AU" altLang="en-US"/>
              <a:t>Selection</a:t>
            </a:r>
            <a:r>
              <a:rPr lang="en-US" altLang="en-US"/>
              <a:t> – At Least One of Several Conditions</a:t>
            </a:r>
            <a:endParaRPr lang="en-AU" altLang="en-US"/>
          </a:p>
        </p:txBody>
      </p:sp>
      <p:sp>
        <p:nvSpPr>
          <p:cNvPr id="41988" name="Rectangle 3">
            <a:extLst>
              <a:ext uri="{FF2B5EF4-FFF2-40B4-BE49-F238E27FC236}">
                <a16:creationId xmlns:a16="http://schemas.microsoft.com/office/drawing/2014/main" id="{06D7A8B6-2956-47B4-B2F7-07CE4DEC38EB}"/>
              </a:ext>
            </a:extLst>
          </p:cNvPr>
          <p:cNvSpPr>
            <a:spLocks noGrp="1" noChangeArrowheads="1"/>
          </p:cNvSpPr>
          <p:nvPr>
            <p:ph type="body" idx="1"/>
          </p:nvPr>
        </p:nvSpPr>
        <p:spPr/>
        <p:txBody>
          <a:bodyPr/>
          <a:lstStyle/>
          <a:p>
            <a:pPr eaLnBrk="1" hangingPunct="1"/>
            <a:r>
              <a:rPr lang="en-AU" altLang="en-US"/>
              <a:t>What if </a:t>
            </a:r>
            <a:r>
              <a:rPr lang="en-AU" altLang="en-US">
                <a:solidFill>
                  <a:srgbClr val="FF0000"/>
                </a:solidFill>
              </a:rPr>
              <a:t>at least one of several conditions</a:t>
            </a:r>
            <a:r>
              <a:rPr lang="en-AU" altLang="en-US"/>
              <a:t> needs to be satisfied?</a:t>
            </a:r>
            <a:endParaRPr lang="en-AU" altLang="en-US" sz="2400">
              <a:solidFill>
                <a:srgbClr val="000000"/>
              </a:solidFill>
            </a:endParaRPr>
          </a:p>
        </p:txBody>
      </p:sp>
      <p:sp>
        <p:nvSpPr>
          <p:cNvPr id="41989" name="Rectangle 4">
            <a:extLst>
              <a:ext uri="{FF2B5EF4-FFF2-40B4-BE49-F238E27FC236}">
                <a16:creationId xmlns:a16="http://schemas.microsoft.com/office/drawing/2014/main" id="{E2FD0FD0-31BB-4BFF-8B17-B9040AA48587}"/>
              </a:ext>
            </a:extLst>
          </p:cNvPr>
          <p:cNvSpPr>
            <a:spLocks noChangeArrowheads="1"/>
          </p:cNvSpPr>
          <p:nvPr/>
        </p:nvSpPr>
        <p:spPr bwMode="auto">
          <a:xfrm>
            <a:off x="990600" y="3124200"/>
            <a:ext cx="6400800" cy="2743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AU" altLang="en-US" sz="2400" b="0" i="1" dirty="0">
                <a:latin typeface="Arial" panose="020B0604020202020204" pitchFamily="34" charset="0"/>
              </a:rPr>
              <a:t>if ( I feel hungry </a:t>
            </a:r>
            <a:r>
              <a:rPr lang="en-AU" altLang="en-US" sz="2400" i="1" dirty="0">
                <a:solidFill>
                  <a:srgbClr val="CC0000"/>
                </a:solidFill>
                <a:latin typeface="Arial" panose="020B0604020202020204" pitchFamily="34" charset="0"/>
              </a:rPr>
              <a:t>or</a:t>
            </a:r>
            <a:r>
              <a:rPr lang="en-AU" altLang="en-US" sz="2400" b="0" i="1" dirty="0">
                <a:latin typeface="Arial" panose="020B0604020202020204" pitchFamily="34" charset="0"/>
              </a:rPr>
              <a:t> the time is 1.00</a:t>
            </a:r>
            <a:r>
              <a:rPr lang="tr-TR" altLang="en-US" sz="2400" b="0" i="1" dirty="0">
                <a:latin typeface="Arial" panose="020B0604020202020204" pitchFamily="34" charset="0"/>
              </a:rPr>
              <a:t> </a:t>
            </a:r>
            <a:r>
              <a:rPr lang="en-AU" altLang="en-US" sz="2400" b="0" i="1" dirty="0">
                <a:latin typeface="Arial" panose="020B0604020202020204" pitchFamily="34" charset="0"/>
              </a:rPr>
              <a:t>pm </a:t>
            </a:r>
            <a:r>
              <a:rPr lang="en-AU" altLang="en-US" sz="2400" i="1" dirty="0">
                <a:solidFill>
                  <a:srgbClr val="CC0000"/>
                </a:solidFill>
                <a:latin typeface="Arial" panose="020B0604020202020204" pitchFamily="34" charset="0"/>
              </a:rPr>
              <a:t>or</a:t>
            </a:r>
            <a:r>
              <a:rPr lang="en-AU" altLang="en-US" sz="2400" b="0" i="1" dirty="0">
                <a:latin typeface="Arial" panose="020B0604020202020204" pitchFamily="34" charset="0"/>
              </a:rPr>
              <a:t> my mate has his eye on my lunch )</a:t>
            </a:r>
          </a:p>
          <a:p>
            <a:pPr eaLnBrk="1" hangingPunct="1">
              <a:buFontTx/>
              <a:buNone/>
            </a:pPr>
            <a:r>
              <a:rPr lang="en-AU" altLang="en-US" sz="2400" b="0" i="1" dirty="0">
                <a:latin typeface="Arial" panose="020B0604020202020204" pitchFamily="34" charset="0"/>
              </a:rPr>
              <a:t>then </a:t>
            </a:r>
          </a:p>
          <a:p>
            <a:pPr eaLnBrk="1" hangingPunct="1">
              <a:buFontTx/>
              <a:buNone/>
            </a:pPr>
            <a:endParaRPr lang="en-AU" altLang="en-US" sz="2400" b="0" i="1" dirty="0">
              <a:latin typeface="Arial" panose="020B0604020202020204" pitchFamily="34" charset="0"/>
            </a:endParaRPr>
          </a:p>
          <a:p>
            <a:pPr eaLnBrk="1" hangingPunct="1">
              <a:buFontTx/>
              <a:buNone/>
            </a:pPr>
            <a:r>
              <a:rPr lang="en-AU" altLang="en-US" sz="2400" b="0" i="1" dirty="0">
                <a:latin typeface="Arial" panose="020B0604020202020204" pitchFamily="34" charset="0"/>
              </a:rPr>
              <a:t> 	  Eat my lunch now</a:t>
            </a:r>
          </a:p>
          <a:p>
            <a:pPr eaLnBrk="1" hangingPunct="1">
              <a:buFontTx/>
              <a:buNone/>
            </a:pPr>
            <a:endParaRPr lang="en-AU" altLang="en-US" sz="2400" b="0" i="1" dirty="0">
              <a:latin typeface="Arial" panose="020B0604020202020204" pitchFamily="34" charset="0"/>
            </a:endParaRPr>
          </a:p>
          <a:p>
            <a:pPr eaLnBrk="1" hangingPunct="1">
              <a:buFontTx/>
              <a:buNone/>
            </a:pPr>
            <a:r>
              <a:rPr lang="en-AU" altLang="en-US" sz="2000" b="0" i="1" dirty="0">
                <a:latin typeface="Arial" panose="020B0604020202020204" pitchFamily="34"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EC8D9908-0256-48FD-9F9C-546F41501112}"/>
              </a:ext>
            </a:extLst>
          </p:cNvPr>
          <p:cNvSpPr>
            <a:spLocks noGrp="1" noChangeArrowheads="1"/>
          </p:cNvSpPr>
          <p:nvPr>
            <p:ph type="title"/>
          </p:nvPr>
        </p:nvSpPr>
        <p:spPr>
          <a:xfrm>
            <a:off x="0" y="304800"/>
            <a:ext cx="9144000" cy="838200"/>
          </a:xfrm>
        </p:spPr>
        <p:txBody>
          <a:bodyPr/>
          <a:lstStyle/>
          <a:p>
            <a:pPr eaLnBrk="1" hangingPunct="1"/>
            <a:r>
              <a:rPr lang="en-AU" altLang="en-US"/>
              <a:t>Selection</a:t>
            </a:r>
            <a:r>
              <a:rPr lang="en-US" altLang="en-US"/>
              <a:t> – Several Courses of Action</a:t>
            </a:r>
            <a:endParaRPr lang="en-AU" altLang="en-US"/>
          </a:p>
        </p:txBody>
      </p:sp>
      <p:sp>
        <p:nvSpPr>
          <p:cNvPr id="43012" name="Rectangle 3">
            <a:extLst>
              <a:ext uri="{FF2B5EF4-FFF2-40B4-BE49-F238E27FC236}">
                <a16:creationId xmlns:a16="http://schemas.microsoft.com/office/drawing/2014/main" id="{1CD25890-2BDF-4DD2-A461-3CB0AB42F33E}"/>
              </a:ext>
            </a:extLst>
          </p:cNvPr>
          <p:cNvSpPr>
            <a:spLocks noGrp="1" noChangeArrowheads="1"/>
          </p:cNvSpPr>
          <p:nvPr>
            <p:ph type="body" sz="half" idx="1"/>
          </p:nvPr>
        </p:nvSpPr>
        <p:spPr>
          <a:xfrm>
            <a:off x="685800" y="1143000"/>
            <a:ext cx="7772400" cy="4114800"/>
          </a:xfrm>
        </p:spPr>
        <p:txBody>
          <a:bodyPr/>
          <a:lstStyle/>
          <a:p>
            <a:pPr eaLnBrk="1" hangingPunct="1"/>
            <a:r>
              <a:rPr lang="en-AU" altLang="en-US" sz="2800"/>
              <a:t>What if there </a:t>
            </a:r>
            <a:r>
              <a:rPr lang="en-US" altLang="en-US" sz="2800"/>
              <a:t>are</a:t>
            </a:r>
            <a:r>
              <a:rPr lang="en-AU" altLang="en-US" sz="2800"/>
              <a:t> </a:t>
            </a:r>
            <a:r>
              <a:rPr lang="en-AU" altLang="en-US" sz="2800">
                <a:solidFill>
                  <a:srgbClr val="FF0000"/>
                </a:solidFill>
              </a:rPr>
              <a:t>several courses of action</a:t>
            </a:r>
            <a:r>
              <a:rPr lang="en-AU" altLang="en-US" sz="2800"/>
              <a:t>? </a:t>
            </a:r>
            <a:endParaRPr lang="en-AU" altLang="en-US" sz="2000">
              <a:solidFill>
                <a:srgbClr val="000000"/>
              </a:solidFill>
            </a:endParaRPr>
          </a:p>
        </p:txBody>
      </p:sp>
      <p:sp>
        <p:nvSpPr>
          <p:cNvPr id="43013" name="Rectangle 4">
            <a:extLst>
              <a:ext uri="{FF2B5EF4-FFF2-40B4-BE49-F238E27FC236}">
                <a16:creationId xmlns:a16="http://schemas.microsoft.com/office/drawing/2014/main" id="{97318CEC-7514-40A0-8C88-DDA47BF2D764}"/>
              </a:ext>
            </a:extLst>
          </p:cNvPr>
          <p:cNvSpPr>
            <a:spLocks noChangeArrowheads="1"/>
          </p:cNvSpPr>
          <p:nvPr/>
        </p:nvSpPr>
        <p:spPr bwMode="auto">
          <a:xfrm>
            <a:off x="685800" y="1828800"/>
            <a:ext cx="3657600" cy="441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AU" altLang="en-US" sz="1800" i="1" dirty="0">
                <a:latin typeface="Arial" panose="020B0604020202020204" pitchFamily="34" charset="0"/>
              </a:rPr>
              <a:t>if ( button pressed is 1 )</a:t>
            </a:r>
          </a:p>
          <a:p>
            <a:pPr eaLnBrk="1" hangingPunct="1">
              <a:spcBef>
                <a:spcPct val="0"/>
              </a:spcBef>
              <a:buFontTx/>
              <a:buNone/>
            </a:pPr>
            <a:r>
              <a:rPr lang="en-AU" altLang="en-US" sz="1800" i="1" dirty="0">
                <a:latin typeface="Arial" panose="020B0604020202020204" pitchFamily="34" charset="0"/>
              </a:rPr>
              <a:t>then</a:t>
            </a:r>
          </a:p>
          <a:p>
            <a:pPr eaLnBrk="1" hangingPunct="1">
              <a:spcBef>
                <a:spcPct val="0"/>
              </a:spcBef>
              <a:buFontTx/>
              <a:buNone/>
            </a:pPr>
            <a:endParaRPr lang="en-AU" altLang="en-US" sz="1800" i="1" dirty="0">
              <a:latin typeface="Arial" panose="020B0604020202020204" pitchFamily="34" charset="0"/>
            </a:endParaRPr>
          </a:p>
          <a:p>
            <a:pPr eaLnBrk="1" hangingPunct="1">
              <a:spcBef>
                <a:spcPct val="0"/>
              </a:spcBef>
              <a:buFontTx/>
              <a:buNone/>
            </a:pPr>
            <a:r>
              <a:rPr lang="en-AU" altLang="en-US" sz="1800" i="1" dirty="0">
                <a:latin typeface="Arial" panose="020B0604020202020204" pitchFamily="34" charset="0"/>
              </a:rPr>
              <a:t>    </a:t>
            </a:r>
            <a:r>
              <a:rPr lang="en-AU" altLang="en-US" sz="1800" i="1" dirty="0" err="1">
                <a:latin typeface="Arial" panose="020B0604020202020204" pitchFamily="34" charset="0"/>
              </a:rPr>
              <a:t>CheckAccountBalance</a:t>
            </a:r>
            <a:endParaRPr lang="en-AU" altLang="en-US" sz="1800" i="1" dirty="0">
              <a:latin typeface="Arial" panose="020B0604020202020204" pitchFamily="34" charset="0"/>
            </a:endParaRPr>
          </a:p>
          <a:p>
            <a:pPr eaLnBrk="1" hangingPunct="1">
              <a:spcBef>
                <a:spcPct val="0"/>
              </a:spcBef>
              <a:buFontTx/>
              <a:buNone/>
            </a:pPr>
            <a:endParaRPr lang="en-AU" altLang="en-US" sz="1800" i="1" dirty="0">
              <a:latin typeface="Arial" panose="020B0604020202020204" pitchFamily="34" charset="0"/>
            </a:endParaRPr>
          </a:p>
          <a:p>
            <a:pPr eaLnBrk="1" hangingPunct="1">
              <a:spcBef>
                <a:spcPct val="0"/>
              </a:spcBef>
              <a:buFontTx/>
              <a:buNone/>
            </a:pPr>
            <a:r>
              <a:rPr lang="en-AU" altLang="en-US" sz="1800" i="1" dirty="0">
                <a:latin typeface="Arial" panose="020B0604020202020204" pitchFamily="34" charset="0"/>
              </a:rPr>
              <a:t>else</a:t>
            </a:r>
          </a:p>
          <a:p>
            <a:pPr eaLnBrk="1" hangingPunct="1">
              <a:spcBef>
                <a:spcPct val="0"/>
              </a:spcBef>
              <a:buFontTx/>
              <a:buNone/>
            </a:pPr>
            <a:endParaRPr lang="en-AU" altLang="en-US" sz="1800" i="1" dirty="0">
              <a:latin typeface="Arial" panose="020B0604020202020204" pitchFamily="34" charset="0"/>
            </a:endParaRPr>
          </a:p>
          <a:p>
            <a:pPr eaLnBrk="1" hangingPunct="1">
              <a:spcBef>
                <a:spcPct val="0"/>
              </a:spcBef>
              <a:buFontTx/>
              <a:buNone/>
            </a:pPr>
            <a:r>
              <a:rPr lang="en-AU" altLang="en-US" sz="1800" i="1" dirty="0">
                <a:latin typeface="Arial" panose="020B0604020202020204" pitchFamily="34" charset="0"/>
              </a:rPr>
              <a:t>    if  ( button pressed is 2 )</a:t>
            </a:r>
          </a:p>
          <a:p>
            <a:pPr eaLnBrk="1" hangingPunct="1">
              <a:spcBef>
                <a:spcPct val="0"/>
              </a:spcBef>
              <a:buFontTx/>
              <a:buNone/>
            </a:pPr>
            <a:r>
              <a:rPr lang="en-AU" altLang="en-US" sz="1800" i="1" dirty="0">
                <a:latin typeface="Arial" panose="020B0604020202020204" pitchFamily="34" charset="0"/>
              </a:rPr>
              <a:t>    then</a:t>
            </a:r>
          </a:p>
          <a:p>
            <a:pPr eaLnBrk="1" hangingPunct="1">
              <a:spcBef>
                <a:spcPct val="0"/>
              </a:spcBef>
              <a:buFontTx/>
              <a:buNone/>
            </a:pPr>
            <a:r>
              <a:rPr lang="en-AU" altLang="en-US" sz="1800" i="1" dirty="0">
                <a:latin typeface="Arial" panose="020B0604020202020204" pitchFamily="34" charset="0"/>
              </a:rPr>
              <a:t>   </a:t>
            </a:r>
          </a:p>
          <a:p>
            <a:pPr eaLnBrk="1" hangingPunct="1">
              <a:spcBef>
                <a:spcPct val="0"/>
              </a:spcBef>
              <a:buFontTx/>
              <a:buNone/>
            </a:pPr>
            <a:r>
              <a:rPr lang="en-AU" altLang="en-US" sz="1800" i="1" dirty="0">
                <a:latin typeface="Arial" panose="020B0604020202020204" pitchFamily="34" charset="0"/>
              </a:rPr>
              <a:t>        </a:t>
            </a:r>
            <a:r>
              <a:rPr lang="en-AU" altLang="en-US" sz="1800" i="1" dirty="0" err="1">
                <a:latin typeface="Arial" panose="020B0604020202020204" pitchFamily="34" charset="0"/>
              </a:rPr>
              <a:t>TransferFunds</a:t>
            </a:r>
            <a:endParaRPr lang="en-AU" altLang="en-US" sz="1800" i="1" dirty="0">
              <a:latin typeface="Arial" panose="020B0604020202020204" pitchFamily="34" charset="0"/>
            </a:endParaRPr>
          </a:p>
          <a:p>
            <a:pPr eaLnBrk="1" hangingPunct="1">
              <a:spcBef>
                <a:spcPct val="0"/>
              </a:spcBef>
              <a:buFontTx/>
              <a:buNone/>
            </a:pPr>
            <a:r>
              <a:rPr lang="en-AU" altLang="en-US" sz="1800" i="1" dirty="0">
                <a:latin typeface="Arial" panose="020B0604020202020204" pitchFamily="34" charset="0"/>
              </a:rPr>
              <a:t>    </a:t>
            </a:r>
          </a:p>
          <a:p>
            <a:pPr eaLnBrk="1" hangingPunct="1">
              <a:spcBef>
                <a:spcPct val="0"/>
              </a:spcBef>
              <a:buFontTx/>
              <a:buNone/>
            </a:pPr>
            <a:r>
              <a:rPr lang="en-AU" altLang="en-US" sz="1800" i="1" dirty="0">
                <a:latin typeface="Arial" panose="020B0604020202020204" pitchFamily="34" charset="0"/>
              </a:rPr>
              <a:t>    else</a:t>
            </a:r>
          </a:p>
          <a:p>
            <a:pPr eaLnBrk="1" hangingPunct="1">
              <a:spcBef>
                <a:spcPct val="0"/>
              </a:spcBef>
              <a:buFontTx/>
              <a:buNone/>
            </a:pPr>
            <a:r>
              <a:rPr lang="en-AU" altLang="en-US" sz="1800" i="1" dirty="0">
                <a:latin typeface="Arial" panose="020B0604020202020204" pitchFamily="34" charset="0"/>
              </a:rPr>
              <a:t>    </a:t>
            </a:r>
          </a:p>
          <a:p>
            <a:pPr eaLnBrk="1" hangingPunct="1">
              <a:spcBef>
                <a:spcPct val="0"/>
              </a:spcBef>
              <a:buFontTx/>
              <a:buNone/>
            </a:pPr>
            <a:r>
              <a:rPr lang="en-AU" altLang="en-US" sz="1800" i="1" dirty="0">
                <a:latin typeface="Arial" panose="020B0604020202020204" pitchFamily="34" charset="0"/>
              </a:rPr>
              <a:t>        if ( button pressed is</a:t>
            </a:r>
            <a:r>
              <a:rPr lang="en-AU" altLang="en-US" sz="1600" i="1" dirty="0">
                <a:latin typeface="Arial" panose="020B0604020202020204" pitchFamily="34" charset="0"/>
              </a:rPr>
              <a:t> 3 )</a:t>
            </a:r>
            <a:endParaRPr lang="en-US" altLang="en-US" sz="1600" i="1" dirty="0">
              <a:latin typeface="Arial" panose="020B0604020202020204" pitchFamily="34" charset="0"/>
            </a:endParaRPr>
          </a:p>
          <a:p>
            <a:pPr eaLnBrk="1" hangingPunct="1">
              <a:spcBef>
                <a:spcPct val="0"/>
              </a:spcBef>
              <a:buFontTx/>
              <a:buNone/>
            </a:pPr>
            <a:r>
              <a:rPr lang="en-US" altLang="en-US" sz="1600" i="1" dirty="0">
                <a:latin typeface="Arial" panose="020B0604020202020204" pitchFamily="34" charset="0"/>
              </a:rPr>
              <a:t>         then</a:t>
            </a:r>
            <a:endParaRPr lang="en-AU" altLang="en-US" sz="1600" i="1" dirty="0">
              <a:latin typeface="Arial" panose="020B0604020202020204" pitchFamily="34" charset="0"/>
            </a:endParaRPr>
          </a:p>
        </p:txBody>
      </p:sp>
      <p:sp>
        <p:nvSpPr>
          <p:cNvPr id="43014" name="Rectangle 5">
            <a:extLst>
              <a:ext uri="{FF2B5EF4-FFF2-40B4-BE49-F238E27FC236}">
                <a16:creationId xmlns:a16="http://schemas.microsoft.com/office/drawing/2014/main" id="{444EC8C2-3038-465F-9E0F-47BACAECF8F8}"/>
              </a:ext>
            </a:extLst>
          </p:cNvPr>
          <p:cNvSpPr>
            <a:spLocks noChangeArrowheads="1"/>
          </p:cNvSpPr>
          <p:nvPr/>
        </p:nvSpPr>
        <p:spPr bwMode="auto">
          <a:xfrm>
            <a:off x="4572000" y="1828800"/>
            <a:ext cx="3657600" cy="48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i="1" dirty="0">
                <a:latin typeface="Arial" panose="020B0604020202020204" pitchFamily="34" charset="0"/>
              </a:rPr>
              <a:t>        </a:t>
            </a:r>
            <a:endParaRPr lang="en-AU" altLang="en-US" sz="1800" i="1" dirty="0">
              <a:latin typeface="Arial" panose="020B0604020202020204" pitchFamily="34" charset="0"/>
            </a:endParaRPr>
          </a:p>
          <a:p>
            <a:pPr eaLnBrk="1" hangingPunct="1">
              <a:spcBef>
                <a:spcPct val="0"/>
              </a:spcBef>
              <a:buFontTx/>
              <a:buNone/>
            </a:pPr>
            <a:r>
              <a:rPr lang="en-AU" altLang="en-US" sz="1800" i="1" dirty="0">
                <a:latin typeface="Arial" panose="020B0604020202020204" pitchFamily="34" charset="0"/>
              </a:rPr>
              <a:t>            </a:t>
            </a:r>
            <a:r>
              <a:rPr lang="en-AU" altLang="en-US" sz="1800" i="1" dirty="0" err="1">
                <a:latin typeface="Arial" panose="020B0604020202020204" pitchFamily="34" charset="0"/>
              </a:rPr>
              <a:t>PayBills</a:t>
            </a:r>
            <a:endParaRPr lang="en-AU" altLang="en-US" sz="1800" i="1" dirty="0">
              <a:latin typeface="Arial" panose="020B0604020202020204" pitchFamily="34" charset="0"/>
            </a:endParaRPr>
          </a:p>
          <a:p>
            <a:pPr eaLnBrk="1" hangingPunct="1">
              <a:spcBef>
                <a:spcPct val="0"/>
              </a:spcBef>
              <a:buFontTx/>
              <a:buNone/>
            </a:pPr>
            <a:r>
              <a:rPr lang="en-AU" altLang="en-US" sz="1800" i="1" dirty="0">
                <a:latin typeface="Arial" panose="020B0604020202020204" pitchFamily="34" charset="0"/>
              </a:rPr>
              <a:t>        </a:t>
            </a:r>
          </a:p>
          <a:p>
            <a:pPr eaLnBrk="1" hangingPunct="1">
              <a:spcBef>
                <a:spcPct val="0"/>
              </a:spcBef>
              <a:buFontTx/>
              <a:buNone/>
            </a:pPr>
            <a:r>
              <a:rPr lang="en-AU" altLang="en-US" sz="1800" i="1" dirty="0">
                <a:latin typeface="Arial" panose="020B0604020202020204" pitchFamily="34" charset="0"/>
              </a:rPr>
              <a:t>        else</a:t>
            </a:r>
          </a:p>
          <a:p>
            <a:pPr eaLnBrk="1" hangingPunct="1">
              <a:spcBef>
                <a:spcPct val="0"/>
              </a:spcBef>
              <a:buFontTx/>
              <a:buNone/>
            </a:pPr>
            <a:r>
              <a:rPr lang="en-AU" altLang="en-US" sz="1800" i="1" dirty="0">
                <a:latin typeface="Arial" panose="020B0604020202020204" pitchFamily="34" charset="0"/>
              </a:rPr>
              <a:t>        </a:t>
            </a:r>
          </a:p>
          <a:p>
            <a:pPr eaLnBrk="1" hangingPunct="1">
              <a:spcBef>
                <a:spcPct val="0"/>
              </a:spcBef>
              <a:buFontTx/>
              <a:buNone/>
            </a:pPr>
            <a:r>
              <a:rPr lang="en-AU" altLang="en-US" sz="1800" i="1" dirty="0">
                <a:latin typeface="Arial" panose="020B0604020202020204" pitchFamily="34" charset="0"/>
              </a:rPr>
              <a:t>            if ( button pressed is 4 )</a:t>
            </a:r>
          </a:p>
          <a:p>
            <a:pPr eaLnBrk="1" hangingPunct="1">
              <a:spcBef>
                <a:spcPct val="0"/>
              </a:spcBef>
              <a:buFontTx/>
              <a:buNone/>
            </a:pPr>
            <a:r>
              <a:rPr lang="en-AU" altLang="en-US" sz="1800" i="1" dirty="0">
                <a:latin typeface="Arial" panose="020B0604020202020204" pitchFamily="34" charset="0"/>
              </a:rPr>
              <a:t>            then</a:t>
            </a:r>
          </a:p>
          <a:p>
            <a:pPr eaLnBrk="1" hangingPunct="1">
              <a:spcBef>
                <a:spcPct val="0"/>
              </a:spcBef>
              <a:buFontTx/>
              <a:buNone/>
            </a:pPr>
            <a:r>
              <a:rPr lang="en-AU" altLang="en-US" sz="1800" i="1" dirty="0">
                <a:latin typeface="Arial" panose="020B0604020202020204" pitchFamily="34" charset="0"/>
              </a:rPr>
              <a:t>            </a:t>
            </a:r>
          </a:p>
          <a:p>
            <a:pPr eaLnBrk="1" hangingPunct="1">
              <a:spcBef>
                <a:spcPct val="0"/>
              </a:spcBef>
              <a:buFontTx/>
              <a:buNone/>
            </a:pPr>
            <a:r>
              <a:rPr lang="en-AU" altLang="en-US" sz="1800" i="1" dirty="0">
                <a:latin typeface="Arial" panose="020B0604020202020204" pitchFamily="34" charset="0"/>
              </a:rPr>
              <a:t>                </a:t>
            </a:r>
            <a:r>
              <a:rPr lang="en-AU" altLang="en-US" sz="1800" i="1" dirty="0" err="1">
                <a:latin typeface="Arial" panose="020B0604020202020204" pitchFamily="34" charset="0"/>
              </a:rPr>
              <a:t>ExitPhoneBanking</a:t>
            </a:r>
            <a:endParaRPr lang="en-AU" altLang="en-US" sz="1800" i="1" dirty="0">
              <a:latin typeface="Arial" panose="020B0604020202020204" pitchFamily="34" charset="0"/>
            </a:endParaRPr>
          </a:p>
          <a:p>
            <a:pPr eaLnBrk="1" hangingPunct="1">
              <a:spcBef>
                <a:spcPct val="0"/>
              </a:spcBef>
              <a:buFontTx/>
              <a:buNone/>
            </a:pPr>
            <a:r>
              <a:rPr lang="en-AU" altLang="en-US" sz="1800" i="1" dirty="0">
                <a:latin typeface="Arial" panose="020B0604020202020204" pitchFamily="34" charset="0"/>
              </a:rPr>
              <a:t>            </a:t>
            </a:r>
          </a:p>
          <a:p>
            <a:pPr eaLnBrk="1" hangingPunct="1">
              <a:spcBef>
                <a:spcPct val="0"/>
              </a:spcBef>
              <a:buFontTx/>
              <a:buNone/>
            </a:pPr>
            <a:r>
              <a:rPr lang="en-AU" altLang="en-US" sz="1800" i="1" dirty="0">
                <a:latin typeface="Arial" panose="020B0604020202020204" pitchFamily="34" charset="0"/>
              </a:rPr>
              <a:t>            else</a:t>
            </a:r>
          </a:p>
          <a:p>
            <a:pPr eaLnBrk="1" hangingPunct="1">
              <a:spcBef>
                <a:spcPct val="0"/>
              </a:spcBef>
              <a:buFontTx/>
              <a:buNone/>
            </a:pPr>
            <a:r>
              <a:rPr lang="en-AU" altLang="en-US" sz="1800" i="1" dirty="0">
                <a:latin typeface="Arial" panose="020B0604020202020204" pitchFamily="34" charset="0"/>
              </a:rPr>
              <a:t>            </a:t>
            </a:r>
          </a:p>
          <a:p>
            <a:pPr eaLnBrk="1" hangingPunct="1">
              <a:spcBef>
                <a:spcPct val="0"/>
              </a:spcBef>
              <a:buFontTx/>
              <a:buNone/>
            </a:pPr>
            <a:r>
              <a:rPr lang="en-AU" altLang="en-US" sz="1800" i="1" dirty="0">
                <a:latin typeface="Arial" panose="020B0604020202020204" pitchFamily="34" charset="0"/>
              </a:rPr>
              <a:t>                say “Invalid option”</a:t>
            </a:r>
          </a:p>
          <a:p>
            <a:pPr eaLnBrk="1" hangingPunct="1">
              <a:spcBef>
                <a:spcPct val="0"/>
              </a:spcBef>
              <a:buFontTx/>
              <a:buNone/>
            </a:pPr>
            <a:r>
              <a:rPr lang="en-AU" altLang="en-US" sz="1800" i="1" dirty="0">
                <a:latin typeface="Arial" panose="020B0604020202020204" pitchFamily="34" charset="0"/>
              </a:rPr>
              <a:t>             </a:t>
            </a:r>
          </a:p>
          <a:p>
            <a:pPr eaLnBrk="1" hangingPunct="1">
              <a:spcBef>
                <a:spcPct val="0"/>
              </a:spcBef>
              <a:buFontTx/>
              <a:buNone/>
            </a:pPr>
            <a:r>
              <a:rPr lang="en-AU" altLang="en-US" sz="1800" i="1" dirty="0">
                <a:latin typeface="Arial" panose="020B0604020202020204" pitchFamily="34" charset="0"/>
              </a:rPr>
              <a:t>          </a:t>
            </a:r>
          </a:p>
          <a:p>
            <a:pPr eaLnBrk="1" hangingPunct="1">
              <a:spcBef>
                <a:spcPct val="0"/>
              </a:spcBef>
              <a:buFontTx/>
              <a:buNone/>
            </a:pPr>
            <a:r>
              <a:rPr lang="en-AU" altLang="en-US" sz="1800" i="1" dirty="0">
                <a:latin typeface="Arial" panose="020B0604020202020204" pitchFamily="34" charset="0"/>
              </a:rPr>
              <a:t>    </a:t>
            </a:r>
          </a:p>
          <a:p>
            <a:pPr eaLnBrk="1" hangingPunct="1">
              <a:spcBef>
                <a:spcPct val="0"/>
              </a:spcBef>
              <a:buFontTx/>
              <a:buNone/>
            </a:pPr>
            <a:endParaRPr lang="en-AU" altLang="en-US" sz="1800" i="1" dirty="0">
              <a:latin typeface="Arial" panose="020B0604020202020204" pitchFamily="34" charset="0"/>
            </a:endParaRPr>
          </a:p>
        </p:txBody>
      </p:sp>
      <p:sp>
        <p:nvSpPr>
          <p:cNvPr id="43015" name="Text Box 6">
            <a:extLst>
              <a:ext uri="{FF2B5EF4-FFF2-40B4-BE49-F238E27FC236}">
                <a16:creationId xmlns:a16="http://schemas.microsoft.com/office/drawing/2014/main" id="{CE3BF964-90D1-49D2-A416-7ACBA1D3B123}"/>
              </a:ext>
            </a:extLst>
          </p:cNvPr>
          <p:cNvSpPr txBox="1">
            <a:spLocks noChangeArrowheads="1"/>
          </p:cNvSpPr>
          <p:nvPr/>
        </p:nvSpPr>
        <p:spPr bwMode="auto">
          <a:xfrm>
            <a:off x="7391400" y="6172200"/>
            <a:ext cx="1100138" cy="466725"/>
          </a:xfrm>
          <a:prstGeom prst="rect">
            <a:avLst/>
          </a:prstGeom>
          <a:solidFill>
            <a:srgbClr val="0000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b="0" i="1">
                <a:solidFill>
                  <a:schemeClr val="bg1"/>
                </a:solidFill>
              </a:rPr>
              <a:t>Form 1</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0088D052-67FF-4FEA-9DB0-02CCEF1D4D97}"/>
              </a:ext>
            </a:extLst>
          </p:cNvPr>
          <p:cNvSpPr>
            <a:spLocks noGrp="1" noChangeArrowheads="1"/>
          </p:cNvSpPr>
          <p:nvPr>
            <p:ph type="title"/>
          </p:nvPr>
        </p:nvSpPr>
        <p:spPr/>
        <p:txBody>
          <a:bodyPr/>
          <a:lstStyle/>
          <a:p>
            <a:pPr eaLnBrk="1" hangingPunct="1"/>
            <a:r>
              <a:rPr lang="en-AU" altLang="en-US"/>
              <a:t>Components of an Algorithm</a:t>
            </a:r>
          </a:p>
        </p:txBody>
      </p:sp>
      <p:sp>
        <p:nvSpPr>
          <p:cNvPr id="46084" name="Rectangle 3">
            <a:extLst>
              <a:ext uri="{FF2B5EF4-FFF2-40B4-BE49-F238E27FC236}">
                <a16:creationId xmlns:a16="http://schemas.microsoft.com/office/drawing/2014/main" id="{B616C173-D556-4C8D-9770-4307AF16636A}"/>
              </a:ext>
            </a:extLst>
          </p:cNvPr>
          <p:cNvSpPr>
            <a:spLocks noGrp="1" noChangeArrowheads="1"/>
          </p:cNvSpPr>
          <p:nvPr>
            <p:ph type="body" idx="1"/>
          </p:nvPr>
        </p:nvSpPr>
        <p:spPr>
          <a:xfrm>
            <a:off x="685800" y="1752600"/>
            <a:ext cx="7924800" cy="4419600"/>
          </a:xfrm>
        </p:spPr>
        <p:txBody>
          <a:bodyPr/>
          <a:lstStyle/>
          <a:p>
            <a:pPr eaLnBrk="1" hangingPunct="1">
              <a:buFont typeface="Wingdings" panose="05000000000000000000" pitchFamily="2" charset="2"/>
              <a:buChar char="ü"/>
            </a:pPr>
            <a:r>
              <a:rPr lang="en-AU" altLang="en-US">
                <a:solidFill>
                  <a:schemeClr val="bg2"/>
                </a:solidFill>
              </a:rPr>
              <a:t>Values and Variables</a:t>
            </a:r>
          </a:p>
          <a:p>
            <a:pPr eaLnBrk="1" hangingPunct="1">
              <a:buFont typeface="Wingdings" panose="05000000000000000000" pitchFamily="2" charset="2"/>
              <a:buChar char="ü"/>
            </a:pPr>
            <a:r>
              <a:rPr lang="en-AU" altLang="en-US">
                <a:solidFill>
                  <a:schemeClr val="bg2"/>
                </a:solidFill>
              </a:rPr>
              <a:t>Instruction (a.k.a. primitives)</a:t>
            </a:r>
          </a:p>
          <a:p>
            <a:pPr eaLnBrk="1" hangingPunct="1">
              <a:buFont typeface="Wingdings" panose="05000000000000000000" pitchFamily="2" charset="2"/>
              <a:buChar char="ü"/>
            </a:pPr>
            <a:r>
              <a:rPr lang="en-AU" altLang="en-US">
                <a:solidFill>
                  <a:schemeClr val="bg2"/>
                </a:solidFill>
              </a:rPr>
              <a:t>Sequence (of instructions)</a:t>
            </a:r>
          </a:p>
          <a:p>
            <a:pPr eaLnBrk="1" hangingPunct="1">
              <a:buFont typeface="Wingdings" panose="05000000000000000000" pitchFamily="2" charset="2"/>
              <a:buChar char="ü"/>
            </a:pPr>
            <a:r>
              <a:rPr lang="en-AU" altLang="en-US">
                <a:solidFill>
                  <a:schemeClr val="bg2"/>
                </a:solidFill>
              </a:rPr>
              <a:t>Procedure (involving instructions) </a:t>
            </a:r>
          </a:p>
          <a:p>
            <a:pPr eaLnBrk="1" hangingPunct="1">
              <a:buFont typeface="Wingdings" panose="05000000000000000000" pitchFamily="2" charset="2"/>
              <a:buChar char="ü"/>
            </a:pPr>
            <a:r>
              <a:rPr lang="en-AU" altLang="en-US">
                <a:solidFill>
                  <a:schemeClr val="bg2"/>
                </a:solidFill>
              </a:rPr>
              <a:t>Selection (between instructions)</a:t>
            </a:r>
          </a:p>
          <a:p>
            <a:pPr eaLnBrk="1" hangingPunct="1"/>
            <a:r>
              <a:rPr lang="en-AU" altLang="en-US"/>
              <a:t>Repetition (of instructions)</a:t>
            </a:r>
          </a:p>
          <a:p>
            <a:pPr eaLnBrk="1" hangingPunct="1"/>
            <a:r>
              <a:rPr lang="en-AU" altLang="en-US" i="1"/>
              <a:t>Documentation</a:t>
            </a:r>
            <a:r>
              <a:rPr lang="en-AU" altLang="en-US"/>
              <a:t> (beside instructions)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566FE0A1-0BA4-4863-8C1C-74A325DE0D60}"/>
              </a:ext>
            </a:extLst>
          </p:cNvPr>
          <p:cNvSpPr>
            <a:spLocks noGrp="1" noChangeArrowheads="1"/>
          </p:cNvSpPr>
          <p:nvPr>
            <p:ph type="title"/>
          </p:nvPr>
        </p:nvSpPr>
        <p:spPr/>
        <p:txBody>
          <a:bodyPr/>
          <a:lstStyle/>
          <a:p>
            <a:pPr eaLnBrk="1" hangingPunct="1"/>
            <a:r>
              <a:rPr lang="en-AU" altLang="en-US"/>
              <a:t>Repetition</a:t>
            </a:r>
          </a:p>
        </p:txBody>
      </p:sp>
      <p:sp>
        <p:nvSpPr>
          <p:cNvPr id="45059" name="Rectangle 3">
            <a:extLst>
              <a:ext uri="{FF2B5EF4-FFF2-40B4-BE49-F238E27FC236}">
                <a16:creationId xmlns:a16="http://schemas.microsoft.com/office/drawing/2014/main" id="{831757C9-2D88-4159-95E9-118285CAA73B}"/>
              </a:ext>
            </a:extLst>
          </p:cNvPr>
          <p:cNvSpPr>
            <a:spLocks noGrp="1" noChangeArrowheads="1"/>
          </p:cNvSpPr>
          <p:nvPr>
            <p:ph type="body" idx="1"/>
          </p:nvPr>
        </p:nvSpPr>
        <p:spPr/>
        <p:txBody>
          <a:bodyPr/>
          <a:lstStyle/>
          <a:p>
            <a:pPr eaLnBrk="1" hangingPunct="1">
              <a:lnSpc>
                <a:spcPct val="90000"/>
              </a:lnSpc>
            </a:pPr>
            <a:r>
              <a:rPr lang="en-AU" altLang="en-US">
                <a:solidFill>
                  <a:schemeClr val="accent2"/>
                </a:solidFill>
              </a:rPr>
              <a:t>Repeat</a:t>
            </a:r>
            <a:r>
              <a:rPr lang="en-AU" altLang="en-US"/>
              <a:t> an instruction...</a:t>
            </a:r>
          </a:p>
          <a:p>
            <a:pPr lvl="1" eaLnBrk="1" hangingPunct="1">
              <a:lnSpc>
                <a:spcPct val="90000"/>
              </a:lnSpc>
            </a:pPr>
            <a:r>
              <a:rPr lang="en-AU" altLang="en-US" sz="3200"/>
              <a:t>...while (or maybe until) some true or false condition occurs</a:t>
            </a:r>
          </a:p>
          <a:p>
            <a:pPr lvl="1" eaLnBrk="1" hangingPunct="1">
              <a:lnSpc>
                <a:spcPct val="90000"/>
              </a:lnSpc>
            </a:pPr>
            <a:r>
              <a:rPr lang="en-AU" altLang="en-US" sz="3200"/>
              <a:t>Test the condition each time </a:t>
            </a:r>
            <a:r>
              <a:rPr lang="en-AU" altLang="en-US" sz="3200" u="sng"/>
              <a:t>before</a:t>
            </a:r>
            <a:r>
              <a:rPr lang="en-AU" altLang="en-US" sz="3200"/>
              <a:t> repeating the instruction</a:t>
            </a:r>
          </a:p>
          <a:p>
            <a:pPr eaLnBrk="1" hangingPunct="1">
              <a:lnSpc>
                <a:spcPct val="90000"/>
              </a:lnSpc>
            </a:pPr>
            <a:r>
              <a:rPr lang="en-AU" altLang="en-US"/>
              <a:t>Also known as </a:t>
            </a:r>
            <a:r>
              <a:rPr lang="en-AU" altLang="en-US" b="1" i="1">
                <a:solidFill>
                  <a:schemeClr val="accent2"/>
                </a:solidFill>
              </a:rPr>
              <a:t>iteration</a:t>
            </a:r>
            <a:r>
              <a:rPr lang="en-US" altLang="en-US" b="1" i="1">
                <a:solidFill>
                  <a:schemeClr val="accent2"/>
                </a:solidFill>
              </a:rPr>
              <a:t> </a:t>
            </a:r>
            <a:r>
              <a:rPr lang="en-US" altLang="en-US"/>
              <a:t>or</a:t>
            </a:r>
            <a:r>
              <a:rPr lang="en-US" altLang="en-US" b="1" i="1">
                <a:solidFill>
                  <a:schemeClr val="accent2"/>
                </a:solidFill>
              </a:rPr>
              <a:t> loop</a:t>
            </a:r>
            <a:endParaRPr lang="en-AU" altLang="en-US" i="1"/>
          </a:p>
          <a:p>
            <a:pPr eaLnBrk="1" hangingPunct="1">
              <a:lnSpc>
                <a:spcPct val="90000"/>
              </a:lnSpc>
            </a:pPr>
            <a:r>
              <a:rPr lang="en-AU" altLang="en-US"/>
              <a:t>Example:</a:t>
            </a:r>
          </a:p>
          <a:p>
            <a:pPr lvl="1" eaLnBrk="1" hangingPunct="1">
              <a:lnSpc>
                <a:spcPct val="90000"/>
              </a:lnSpc>
            </a:pPr>
            <a:r>
              <a:rPr lang="en-AU" altLang="en-US" sz="3200"/>
              <a:t>Algorithm for getting a</a:t>
            </a:r>
            <a:r>
              <a:rPr lang="tr-TR" altLang="en-US" sz="3200"/>
              <a:t>n</a:t>
            </a:r>
            <a:r>
              <a:rPr lang="en-AU" altLang="en-US" sz="3200"/>
              <a:t> </a:t>
            </a:r>
            <a:r>
              <a:rPr lang="tr-TR" altLang="en-US" sz="3200"/>
              <a:t>a</a:t>
            </a:r>
            <a:r>
              <a:rPr lang="en-AU" altLang="en-US" sz="3200"/>
              <a:t>ppointment</a:t>
            </a:r>
            <a:endParaRPr lang="en-AU" altLang="en-US" sz="32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45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4505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50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50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50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0F9B41FE-2952-47C6-9CC2-AE4772A932DA}"/>
              </a:ext>
            </a:extLst>
          </p:cNvPr>
          <p:cNvSpPr>
            <a:spLocks noGrp="1" noChangeArrowheads="1"/>
          </p:cNvSpPr>
          <p:nvPr>
            <p:ph type="title"/>
          </p:nvPr>
        </p:nvSpPr>
        <p:spPr>
          <a:xfrm>
            <a:off x="685800" y="533400"/>
            <a:ext cx="7772400" cy="838200"/>
          </a:xfrm>
        </p:spPr>
        <p:txBody>
          <a:bodyPr/>
          <a:lstStyle/>
          <a:p>
            <a:pPr eaLnBrk="1" hangingPunct="1"/>
            <a:r>
              <a:rPr lang="en-AU" altLang="en-US"/>
              <a:t>Repetition</a:t>
            </a:r>
            <a:r>
              <a:rPr lang="en-US" altLang="en-US"/>
              <a:t> -- Example</a:t>
            </a:r>
            <a:endParaRPr lang="en-AU" altLang="en-US"/>
          </a:p>
        </p:txBody>
      </p:sp>
      <p:sp>
        <p:nvSpPr>
          <p:cNvPr id="49156" name="Rectangle 3">
            <a:extLst>
              <a:ext uri="{FF2B5EF4-FFF2-40B4-BE49-F238E27FC236}">
                <a16:creationId xmlns:a16="http://schemas.microsoft.com/office/drawing/2014/main" id="{25B63C16-803A-42EB-91F1-36F132761FBE}"/>
              </a:ext>
            </a:extLst>
          </p:cNvPr>
          <p:cNvSpPr>
            <a:spLocks noGrp="1" noChangeArrowheads="1"/>
          </p:cNvSpPr>
          <p:nvPr>
            <p:ph type="body" idx="1"/>
          </p:nvPr>
        </p:nvSpPr>
        <p:spPr>
          <a:xfrm>
            <a:off x="685800" y="1600200"/>
            <a:ext cx="7989888" cy="4876800"/>
          </a:xfrm>
          <a:ln>
            <a:solidFill>
              <a:schemeClr val="tx1"/>
            </a:solidFill>
            <a:miter lim="800000"/>
            <a:headEnd/>
            <a:tailEnd/>
          </a:ln>
        </p:spPr>
        <p:txBody>
          <a:bodyPr/>
          <a:lstStyle/>
          <a:p>
            <a:pPr eaLnBrk="1" hangingPunct="1">
              <a:buFontTx/>
              <a:buNone/>
            </a:pPr>
            <a:r>
              <a:rPr lang="en-AU" altLang="en-US" sz="2000" b="1" i="1" dirty="0">
                <a:solidFill>
                  <a:srgbClr val="000000"/>
                </a:solidFill>
                <a:latin typeface="Arial" panose="020B0604020202020204" pitchFamily="34" charset="0"/>
              </a:rPr>
              <a:t>procedure </a:t>
            </a:r>
            <a:r>
              <a:rPr lang="en-AU" altLang="en-US" sz="2000" b="1" i="1" dirty="0" err="1">
                <a:solidFill>
                  <a:srgbClr val="000000"/>
                </a:solidFill>
                <a:latin typeface="Arial" panose="020B0604020202020204" pitchFamily="34" charset="0"/>
              </a:rPr>
              <a:t>AskAnAppointment</a:t>
            </a:r>
            <a:r>
              <a:rPr lang="en-AU" altLang="en-US" sz="2000" b="1" i="1" dirty="0">
                <a:solidFill>
                  <a:srgbClr val="000000"/>
                </a:solidFill>
                <a:latin typeface="Arial" panose="020B0604020202020204" pitchFamily="34" charset="0"/>
              </a:rPr>
              <a:t> ( </a:t>
            </a:r>
            <a:r>
              <a:rPr lang="en-AU" altLang="en-US" sz="2000" b="1" i="1" u="sng" dirty="0">
                <a:solidFill>
                  <a:srgbClr val="009900"/>
                </a:solidFill>
                <a:latin typeface="Arial" panose="020B0604020202020204" pitchFamily="34" charset="0"/>
              </a:rPr>
              <a:t>name</a:t>
            </a:r>
            <a:r>
              <a:rPr lang="en-AU" altLang="en-US" sz="2000" b="1" i="1" dirty="0">
                <a:solidFill>
                  <a:srgbClr val="000000"/>
                </a:solidFill>
                <a:latin typeface="Arial" panose="020B0604020202020204" pitchFamily="34" charset="0"/>
              </a:rPr>
              <a:t>, </a:t>
            </a:r>
            <a:r>
              <a:rPr lang="en-AU" altLang="en-US" sz="2000" b="1" i="1" u="sng" dirty="0">
                <a:solidFill>
                  <a:srgbClr val="009900"/>
                </a:solidFill>
                <a:latin typeface="Arial" panose="020B0604020202020204" pitchFamily="34" charset="0"/>
              </a:rPr>
              <a:t>time</a:t>
            </a:r>
            <a:r>
              <a:rPr lang="en-AU" altLang="en-US" sz="2000" b="1" i="1" dirty="0">
                <a:solidFill>
                  <a:srgbClr val="000000"/>
                </a:solidFill>
                <a:latin typeface="Arial" panose="020B0604020202020204" pitchFamily="34" charset="0"/>
              </a:rPr>
              <a:t>, </a:t>
            </a:r>
            <a:r>
              <a:rPr lang="en-AU" altLang="en-US" sz="2000" b="1" i="1" u="sng" dirty="0">
                <a:solidFill>
                  <a:srgbClr val="009900"/>
                </a:solidFill>
                <a:latin typeface="Arial" panose="020B0604020202020204" pitchFamily="34" charset="0"/>
              </a:rPr>
              <a:t>location</a:t>
            </a:r>
            <a:r>
              <a:rPr lang="en-AU" altLang="en-US" sz="2000" b="1" i="1" dirty="0">
                <a:solidFill>
                  <a:srgbClr val="000000"/>
                </a:solidFill>
                <a:latin typeface="Arial" panose="020B0604020202020204" pitchFamily="34" charset="0"/>
              </a:rPr>
              <a:t> )</a:t>
            </a:r>
          </a:p>
          <a:p>
            <a:pPr eaLnBrk="1" hangingPunct="1">
              <a:buFontTx/>
              <a:buNone/>
            </a:pPr>
            <a:endParaRPr lang="en-AU" altLang="en-US" sz="2000" b="1" i="1" dirty="0">
              <a:solidFill>
                <a:srgbClr val="000000"/>
              </a:solidFill>
              <a:latin typeface="Arial" panose="020B0604020202020204" pitchFamily="34" charset="0"/>
            </a:endParaRPr>
          </a:p>
          <a:p>
            <a:pPr eaLnBrk="1" hangingPunct="1">
              <a:buFontTx/>
              <a:buNone/>
            </a:pPr>
            <a:r>
              <a:rPr lang="en-AU" altLang="en-US" sz="2000" b="1" i="1" dirty="0">
                <a:solidFill>
                  <a:srgbClr val="000000"/>
                </a:solidFill>
                <a:latin typeface="Arial" panose="020B0604020202020204" pitchFamily="34" charset="0"/>
              </a:rPr>
              <a:t>	Phone(</a:t>
            </a:r>
            <a:r>
              <a:rPr lang="en-AU" altLang="en-US" sz="2000" b="1" i="1" u="sng" dirty="0">
                <a:solidFill>
                  <a:srgbClr val="009900"/>
                </a:solidFill>
                <a:latin typeface="Arial" panose="020B0604020202020204" pitchFamily="34" charset="0"/>
              </a:rPr>
              <a:t>name</a:t>
            </a:r>
            <a:r>
              <a:rPr lang="en-AU" altLang="en-US" sz="2000" b="1" i="1" dirty="0">
                <a:solidFill>
                  <a:srgbClr val="000000"/>
                </a:solidFill>
                <a:latin typeface="Arial" panose="020B0604020202020204" pitchFamily="34" charset="0"/>
              </a:rPr>
              <a:t>)</a:t>
            </a:r>
          </a:p>
          <a:p>
            <a:pPr eaLnBrk="1" hangingPunct="1">
              <a:buFontTx/>
              <a:buNone/>
            </a:pPr>
            <a:r>
              <a:rPr lang="en-AU" altLang="en-US" sz="2000" b="1" i="1" dirty="0">
                <a:solidFill>
                  <a:srgbClr val="000000"/>
                </a:solidFill>
                <a:latin typeface="Arial" panose="020B0604020202020204" pitchFamily="34" charset="0"/>
              </a:rPr>
              <a:t>	Say("Hi", </a:t>
            </a:r>
            <a:r>
              <a:rPr lang="en-AU" altLang="en-US" sz="2000" b="1" i="1" u="sng" dirty="0">
                <a:solidFill>
                  <a:srgbClr val="009900"/>
                </a:solidFill>
                <a:latin typeface="Arial" panose="020B0604020202020204" pitchFamily="34" charset="0"/>
              </a:rPr>
              <a:t>name</a:t>
            </a:r>
            <a:r>
              <a:rPr lang="en-AU" altLang="en-US" sz="2000" b="1" i="1" dirty="0">
                <a:solidFill>
                  <a:srgbClr val="000000"/>
                </a:solidFill>
                <a:latin typeface="Arial" panose="020B0604020202020204" pitchFamily="34" charset="0"/>
              </a:rPr>
              <a:t>)</a:t>
            </a:r>
          </a:p>
          <a:p>
            <a:pPr eaLnBrk="1" hangingPunct="1">
              <a:buFontTx/>
              <a:buNone/>
            </a:pPr>
            <a:r>
              <a:rPr lang="en-AU" altLang="en-US" sz="2000" b="1" i="1" dirty="0">
                <a:solidFill>
                  <a:srgbClr val="000000"/>
                </a:solidFill>
                <a:latin typeface="Arial" panose="020B0604020202020204" pitchFamily="34" charset="0"/>
              </a:rPr>
              <a:t>	</a:t>
            </a:r>
            <a:r>
              <a:rPr lang="en-US" altLang="en-US" sz="2000" b="1" i="1" dirty="0">
                <a:solidFill>
                  <a:srgbClr val="000000"/>
                </a:solidFill>
                <a:latin typeface="Arial" panose="020B0604020202020204" pitchFamily="34" charset="0"/>
              </a:rPr>
              <a:t>Say("</a:t>
            </a:r>
            <a:r>
              <a:rPr lang="en-US" altLang="en-US" sz="2000" b="1" i="1" dirty="0" err="1">
                <a:solidFill>
                  <a:srgbClr val="000000"/>
                </a:solidFill>
                <a:latin typeface="Arial" panose="020B0604020202020204" pitchFamily="34" charset="0"/>
              </a:rPr>
              <a:t>Wanna</a:t>
            </a:r>
            <a:r>
              <a:rPr lang="en-US" altLang="en-US" sz="2000" b="1" i="1" dirty="0">
                <a:solidFill>
                  <a:srgbClr val="000000"/>
                </a:solidFill>
                <a:latin typeface="Arial" panose="020B0604020202020204" pitchFamily="34" charset="0"/>
              </a:rPr>
              <a:t> ask an appointment in", </a:t>
            </a:r>
            <a:r>
              <a:rPr lang="en-US" altLang="en-US" sz="2000" b="1" i="1" u="sng" dirty="0">
                <a:solidFill>
                  <a:srgbClr val="009900"/>
                </a:solidFill>
                <a:latin typeface="Arial" panose="020B0604020202020204" pitchFamily="34" charset="0"/>
              </a:rPr>
              <a:t>location</a:t>
            </a:r>
            <a:r>
              <a:rPr lang="en-US" altLang="en-US" sz="2000" b="1" i="1" dirty="0">
                <a:solidFill>
                  <a:srgbClr val="000000"/>
                </a:solidFill>
                <a:latin typeface="Arial" panose="020B0604020202020204" pitchFamily="34" charset="0"/>
              </a:rPr>
              <a:t>, "at", </a:t>
            </a:r>
            <a:r>
              <a:rPr lang="en-US" altLang="en-US" sz="2000" b="1" i="1" u="sng" dirty="0">
                <a:solidFill>
                  <a:srgbClr val="009900"/>
                </a:solidFill>
                <a:latin typeface="Arial" panose="020B0604020202020204" pitchFamily="34" charset="0"/>
              </a:rPr>
              <a:t>time</a:t>
            </a:r>
            <a:r>
              <a:rPr lang="en-US" altLang="en-US" sz="2000" b="1" i="1" dirty="0">
                <a:solidFill>
                  <a:srgbClr val="000000"/>
                </a:solidFill>
                <a:latin typeface="Arial" panose="020B0604020202020204" pitchFamily="34" charset="0"/>
              </a:rPr>
              <a:t>, "?")</a:t>
            </a:r>
            <a:endParaRPr lang="en-AU" altLang="en-US" sz="2000" b="1" i="1" dirty="0">
              <a:solidFill>
                <a:srgbClr val="000000"/>
              </a:solidFill>
              <a:latin typeface="Arial" panose="020B0604020202020204" pitchFamily="34" charset="0"/>
            </a:endParaRPr>
          </a:p>
          <a:p>
            <a:pPr eaLnBrk="1" hangingPunct="1">
              <a:buFontTx/>
              <a:buNone/>
            </a:pPr>
            <a:r>
              <a:rPr lang="en-AU" altLang="en-US" sz="2000" b="1" i="1" dirty="0">
                <a:solidFill>
                  <a:srgbClr val="000000"/>
                </a:solidFill>
                <a:latin typeface="Arial" panose="020B0604020202020204" pitchFamily="34" charset="0"/>
              </a:rPr>
              <a:t>	</a:t>
            </a:r>
            <a:r>
              <a:rPr lang="en-AU" altLang="en-US" sz="2000" b="1" i="1" dirty="0" err="1">
                <a:solidFill>
                  <a:srgbClr val="000000"/>
                </a:solidFill>
                <a:latin typeface="Arial" panose="020B0604020202020204" pitchFamily="34" charset="0"/>
              </a:rPr>
              <a:t>ListenToReply</a:t>
            </a:r>
            <a:r>
              <a:rPr lang="en-AU" altLang="en-US" sz="2000" b="1" i="1" dirty="0">
                <a:solidFill>
                  <a:srgbClr val="000000"/>
                </a:solidFill>
                <a:latin typeface="Arial" panose="020B0604020202020204" pitchFamily="34" charset="0"/>
              </a:rPr>
              <a:t> ( )</a:t>
            </a:r>
            <a:br>
              <a:rPr lang="en-AU" altLang="en-US" sz="2000" b="1" i="1" dirty="0">
                <a:solidFill>
                  <a:srgbClr val="000000"/>
                </a:solidFill>
                <a:latin typeface="Arial" panose="020B0604020202020204" pitchFamily="34" charset="0"/>
              </a:rPr>
            </a:br>
            <a:r>
              <a:rPr lang="en-AU" altLang="en-US" sz="2000" b="1" i="1" dirty="0">
                <a:solidFill>
                  <a:srgbClr val="000000"/>
                </a:solidFill>
                <a:latin typeface="Arial" panose="020B0604020202020204" pitchFamily="34" charset="0"/>
              </a:rPr>
              <a:t>start begging count at zero</a:t>
            </a:r>
            <a:br>
              <a:rPr lang="en-AU" altLang="en-US" sz="2000" b="1" i="1" dirty="0">
                <a:solidFill>
                  <a:srgbClr val="000000"/>
                </a:solidFill>
                <a:latin typeface="Arial" panose="020B0604020202020204" pitchFamily="34" charset="0"/>
              </a:rPr>
            </a:br>
            <a:r>
              <a:rPr lang="en-AU" altLang="en-US" sz="2000" b="1" i="1" dirty="0">
                <a:solidFill>
                  <a:srgbClr val="000000"/>
                </a:solidFill>
                <a:latin typeface="Arial" panose="020B0604020202020204" pitchFamily="34" charset="0"/>
              </a:rPr>
              <a:t>while (reply is "No" and begging count &lt; 100)</a:t>
            </a:r>
            <a:br>
              <a:rPr lang="en-AU" altLang="en-US" sz="2000" b="1" i="1" dirty="0">
                <a:solidFill>
                  <a:srgbClr val="000000"/>
                </a:solidFill>
                <a:latin typeface="Arial" panose="020B0604020202020204" pitchFamily="34" charset="0"/>
              </a:rPr>
            </a:br>
            <a:br>
              <a:rPr lang="en-AU" altLang="en-US" sz="2000" b="1" i="1" dirty="0">
                <a:solidFill>
                  <a:srgbClr val="000000"/>
                </a:solidFill>
                <a:latin typeface="Arial" panose="020B0604020202020204" pitchFamily="34" charset="0"/>
              </a:rPr>
            </a:br>
            <a:r>
              <a:rPr lang="en-AU" altLang="en-US" sz="2000" b="1" i="1" dirty="0">
                <a:solidFill>
                  <a:srgbClr val="000000"/>
                </a:solidFill>
                <a:latin typeface="Arial" panose="020B0604020202020204" pitchFamily="34" charset="0"/>
              </a:rPr>
              <a:t>    Say("Oh please!")</a:t>
            </a:r>
          </a:p>
          <a:p>
            <a:pPr eaLnBrk="1" hangingPunct="1">
              <a:buFontTx/>
              <a:buNone/>
            </a:pPr>
            <a:r>
              <a:rPr lang="en-AU" altLang="en-US" sz="2000" b="1" i="1" dirty="0">
                <a:solidFill>
                  <a:srgbClr val="000000"/>
                </a:solidFill>
                <a:latin typeface="Arial" panose="020B0604020202020204" pitchFamily="34" charset="0"/>
              </a:rPr>
              <a:t>	    add 1 to begging count </a:t>
            </a:r>
          </a:p>
          <a:p>
            <a:pPr eaLnBrk="1" hangingPunct="1">
              <a:buFontTx/>
              <a:buNone/>
            </a:pPr>
            <a:r>
              <a:rPr lang="en-AU" altLang="en-US" sz="2000" b="1" i="1" dirty="0">
                <a:solidFill>
                  <a:srgbClr val="000000"/>
                </a:solidFill>
                <a:latin typeface="Arial" panose="020B0604020202020204" pitchFamily="34" charset="0"/>
              </a:rPr>
              <a:t>	    </a:t>
            </a:r>
            <a:r>
              <a:rPr lang="en-AU" altLang="en-US" sz="2000" b="1" i="1" dirty="0" err="1">
                <a:solidFill>
                  <a:srgbClr val="000000"/>
                </a:solidFill>
                <a:latin typeface="Arial" panose="020B0604020202020204" pitchFamily="34" charset="0"/>
              </a:rPr>
              <a:t>ListenToReply</a:t>
            </a:r>
            <a:r>
              <a:rPr lang="en-AU" altLang="en-US" sz="2000" b="1" i="1" dirty="0">
                <a:solidFill>
                  <a:srgbClr val="000000"/>
                </a:solidFill>
                <a:latin typeface="Arial" panose="020B0604020202020204" pitchFamily="34" charset="0"/>
              </a:rPr>
              <a:t> ( )</a:t>
            </a:r>
            <a:br>
              <a:rPr lang="en-AU" altLang="en-US" sz="2000" b="1" i="1" dirty="0">
                <a:solidFill>
                  <a:srgbClr val="000000"/>
                </a:solidFill>
                <a:latin typeface="Arial" panose="020B0604020202020204" pitchFamily="34" charset="0"/>
              </a:rPr>
            </a:br>
            <a:endParaRPr lang="en-AU" altLang="en-US" sz="2000" b="1" i="1" dirty="0">
              <a:solidFill>
                <a:srgbClr val="000000"/>
              </a:solidFill>
              <a:latin typeface="Arial" panose="020B0604020202020204" pitchFamily="34" charset="0"/>
            </a:endParaRPr>
          </a:p>
          <a:p>
            <a:pPr eaLnBrk="1" hangingPunct="1">
              <a:buFontTx/>
              <a:buNone/>
            </a:pPr>
            <a:endParaRPr lang="en-AU" altLang="en-US" sz="2000" b="1" i="1" dirty="0">
              <a:solidFill>
                <a:srgbClr val="000000"/>
              </a:solidFill>
              <a:latin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8625ED69-0B05-4DD3-8392-3D9B0750DC95}"/>
              </a:ext>
            </a:extLst>
          </p:cNvPr>
          <p:cNvSpPr>
            <a:spLocks noGrp="1" noChangeArrowheads="1"/>
          </p:cNvSpPr>
          <p:nvPr>
            <p:ph type="title"/>
          </p:nvPr>
        </p:nvSpPr>
        <p:spPr>
          <a:xfrm>
            <a:off x="685800" y="457200"/>
            <a:ext cx="7772400" cy="990600"/>
          </a:xfrm>
        </p:spPr>
        <p:txBody>
          <a:bodyPr/>
          <a:lstStyle/>
          <a:p>
            <a:pPr eaLnBrk="1" hangingPunct="1"/>
            <a:r>
              <a:rPr lang="en-AU" altLang="en-US"/>
              <a:t>Repetition</a:t>
            </a:r>
            <a:r>
              <a:rPr lang="en-US" altLang="en-US"/>
              <a:t> – Example (cont)</a:t>
            </a:r>
            <a:endParaRPr lang="en-AU" altLang="en-US"/>
          </a:p>
        </p:txBody>
      </p:sp>
      <p:sp>
        <p:nvSpPr>
          <p:cNvPr id="50180" name="Rectangle 3">
            <a:extLst>
              <a:ext uri="{FF2B5EF4-FFF2-40B4-BE49-F238E27FC236}">
                <a16:creationId xmlns:a16="http://schemas.microsoft.com/office/drawing/2014/main" id="{0114C851-80B9-4D53-9F9B-BC4D50E2C977}"/>
              </a:ext>
            </a:extLst>
          </p:cNvPr>
          <p:cNvSpPr>
            <a:spLocks noGrp="1" noChangeArrowheads="1"/>
          </p:cNvSpPr>
          <p:nvPr>
            <p:ph type="body" idx="1"/>
          </p:nvPr>
        </p:nvSpPr>
        <p:spPr>
          <a:xfrm>
            <a:off x="685800" y="1600200"/>
            <a:ext cx="8062913" cy="4419600"/>
          </a:xfrm>
          <a:ln>
            <a:solidFill>
              <a:schemeClr val="tx1"/>
            </a:solidFill>
            <a:miter lim="800000"/>
            <a:headEnd/>
            <a:tailEnd/>
          </a:ln>
        </p:spPr>
        <p:txBody>
          <a:bodyPr/>
          <a:lstStyle/>
          <a:p>
            <a:pPr eaLnBrk="1" hangingPunct="1">
              <a:lnSpc>
                <a:spcPct val="90000"/>
              </a:lnSpc>
              <a:buFontTx/>
              <a:buNone/>
            </a:pPr>
            <a:r>
              <a:rPr lang="en-AU" altLang="en-US" sz="2000" b="1" i="1" dirty="0">
                <a:solidFill>
                  <a:schemeClr val="folHlink"/>
                </a:solidFill>
                <a:latin typeface="Arial" panose="020B0604020202020204" pitchFamily="34" charset="0"/>
              </a:rPr>
              <a:t>procedure </a:t>
            </a:r>
            <a:r>
              <a:rPr lang="en-AU" altLang="en-US" sz="2000" b="1" i="1" dirty="0" err="1">
                <a:solidFill>
                  <a:schemeClr val="folHlink"/>
                </a:solidFill>
                <a:latin typeface="Arial" panose="020B0604020202020204" pitchFamily="34" charset="0"/>
              </a:rPr>
              <a:t>AskAnAppointment</a:t>
            </a:r>
            <a:r>
              <a:rPr lang="en-AU" altLang="en-US" sz="2000" b="1" i="1" dirty="0">
                <a:solidFill>
                  <a:schemeClr val="folHlink"/>
                </a:solidFill>
                <a:latin typeface="Arial" panose="020B0604020202020204" pitchFamily="34" charset="0"/>
              </a:rPr>
              <a:t> ( </a:t>
            </a:r>
            <a:r>
              <a:rPr lang="en-AU" altLang="en-US" sz="2000" b="1" i="1" u="sng"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 </a:t>
            </a:r>
            <a:r>
              <a:rPr lang="en-AU" altLang="en-US" sz="2000" b="1" i="1" u="sng" dirty="0">
                <a:solidFill>
                  <a:schemeClr val="folHlink"/>
                </a:solidFill>
                <a:latin typeface="Arial" panose="020B0604020202020204" pitchFamily="34" charset="0"/>
              </a:rPr>
              <a:t>time</a:t>
            </a:r>
            <a:r>
              <a:rPr lang="en-AU" altLang="en-US" sz="2000" b="1" i="1" dirty="0">
                <a:solidFill>
                  <a:schemeClr val="folHlink"/>
                </a:solidFill>
                <a:latin typeface="Arial" panose="020B0604020202020204" pitchFamily="34" charset="0"/>
              </a:rPr>
              <a:t>, </a:t>
            </a:r>
            <a:r>
              <a:rPr lang="en-AU" altLang="en-US" sz="2000" b="1" i="1" u="sng" dirty="0">
                <a:solidFill>
                  <a:schemeClr val="folHlink"/>
                </a:solidFill>
                <a:latin typeface="Arial" panose="020B0604020202020204" pitchFamily="34" charset="0"/>
              </a:rPr>
              <a:t>location</a:t>
            </a:r>
            <a:r>
              <a:rPr lang="en-AU" altLang="en-US" sz="2000" b="1" i="1" dirty="0">
                <a:solidFill>
                  <a:schemeClr val="folHlink"/>
                </a:solidFill>
                <a:latin typeface="Arial" panose="020B0604020202020204" pitchFamily="34" charset="0"/>
              </a:rPr>
              <a:t> )</a:t>
            </a:r>
          </a:p>
          <a:p>
            <a:pPr eaLnBrk="1" hangingPunct="1">
              <a:lnSpc>
                <a:spcPct val="90000"/>
              </a:lnSpc>
              <a:buFontTx/>
              <a:buNone/>
            </a:pPr>
            <a:endParaRPr lang="en-AU" altLang="en-US" sz="2000" b="1" i="1" dirty="0">
              <a:solidFill>
                <a:schemeClr val="folHlink"/>
              </a:solidFill>
              <a:latin typeface="Arial" panose="020B0604020202020204" pitchFamily="34" charset="0"/>
            </a:endParaRPr>
          </a:p>
          <a:p>
            <a:pPr eaLnBrk="1" hangingPunct="1">
              <a:lnSpc>
                <a:spcPct val="90000"/>
              </a:lnSpc>
              <a:buFontTx/>
              <a:buNone/>
            </a:pPr>
            <a:r>
              <a:rPr lang="en-AU" altLang="en-US" sz="2000" b="1" i="1" dirty="0">
                <a:solidFill>
                  <a:schemeClr val="folHlink"/>
                </a:solidFill>
                <a:latin typeface="Arial" panose="020B0604020202020204" pitchFamily="34" charset="0"/>
              </a:rPr>
              <a:t>	Phone(</a:t>
            </a:r>
            <a:r>
              <a:rPr lang="en-AU" altLang="en-US" sz="2000" b="1" i="1" u="sng"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a:t>
            </a:r>
          </a:p>
          <a:p>
            <a:pPr eaLnBrk="1" hangingPunct="1">
              <a:lnSpc>
                <a:spcPct val="90000"/>
              </a:lnSpc>
              <a:buFontTx/>
              <a:buNone/>
            </a:pPr>
            <a:r>
              <a:rPr lang="en-AU" altLang="en-US" sz="2000" b="1" i="1" dirty="0">
                <a:solidFill>
                  <a:schemeClr val="folHlink"/>
                </a:solidFill>
                <a:latin typeface="Arial" panose="020B0604020202020204" pitchFamily="34" charset="0"/>
              </a:rPr>
              <a:t>	Say("Hi", </a:t>
            </a:r>
            <a:r>
              <a:rPr lang="en-AU" altLang="en-US" sz="2000" b="1" i="1" u="sng"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a:t>
            </a:r>
          </a:p>
          <a:p>
            <a:pPr eaLnBrk="1" hangingPunct="1">
              <a:lnSpc>
                <a:spcPct val="90000"/>
              </a:lnSpc>
              <a:buFontTx/>
              <a:buNone/>
            </a:pPr>
            <a:r>
              <a:rPr lang="en-AU" altLang="en-US" sz="2000" b="1" i="1" dirty="0">
                <a:solidFill>
                  <a:schemeClr val="folHlink"/>
                </a:solidFill>
                <a:latin typeface="Arial" panose="020B0604020202020204" pitchFamily="34" charset="0"/>
              </a:rPr>
              <a:t>	</a:t>
            </a:r>
            <a:r>
              <a:rPr lang="en-US" altLang="en-US" sz="2000" b="1" i="1" dirty="0">
                <a:solidFill>
                  <a:schemeClr val="folHlink"/>
                </a:solidFill>
                <a:latin typeface="Arial" panose="020B0604020202020204" pitchFamily="34" charset="0"/>
              </a:rPr>
              <a:t>Say("</a:t>
            </a:r>
            <a:r>
              <a:rPr lang="en-US" altLang="en-US" sz="2000" b="1" i="1" dirty="0" err="1">
                <a:solidFill>
                  <a:schemeClr val="folHlink"/>
                </a:solidFill>
                <a:latin typeface="Arial" panose="020B0604020202020204" pitchFamily="34" charset="0"/>
              </a:rPr>
              <a:t>Wanna</a:t>
            </a:r>
            <a:r>
              <a:rPr lang="en-US" altLang="en-US" sz="2000" b="1" i="1" dirty="0">
                <a:solidFill>
                  <a:schemeClr val="folHlink"/>
                </a:solidFill>
                <a:latin typeface="Arial" panose="020B0604020202020204" pitchFamily="34" charset="0"/>
              </a:rPr>
              <a:t> ask an appointment in", </a:t>
            </a:r>
            <a:r>
              <a:rPr lang="en-US" altLang="en-US" sz="2000" b="1" i="1" u="sng" dirty="0">
                <a:solidFill>
                  <a:schemeClr val="folHlink"/>
                </a:solidFill>
                <a:latin typeface="Arial" panose="020B0604020202020204" pitchFamily="34" charset="0"/>
              </a:rPr>
              <a:t>location</a:t>
            </a:r>
            <a:r>
              <a:rPr lang="en-US" altLang="en-US" sz="2000" b="1" i="1" dirty="0">
                <a:solidFill>
                  <a:schemeClr val="folHlink"/>
                </a:solidFill>
                <a:latin typeface="Arial" panose="020B0604020202020204" pitchFamily="34" charset="0"/>
              </a:rPr>
              <a:t>, "at", </a:t>
            </a:r>
            <a:r>
              <a:rPr lang="en-US" altLang="en-US" sz="2000" b="1" i="1" u="sng" dirty="0">
                <a:solidFill>
                  <a:schemeClr val="folHlink"/>
                </a:solidFill>
                <a:latin typeface="Arial" panose="020B0604020202020204" pitchFamily="34" charset="0"/>
              </a:rPr>
              <a:t>time</a:t>
            </a:r>
            <a:r>
              <a:rPr lang="en-US" altLang="en-US" sz="2000" b="1" i="1" dirty="0">
                <a:solidFill>
                  <a:schemeClr val="folHlink"/>
                </a:solidFill>
                <a:latin typeface="Arial" panose="020B0604020202020204" pitchFamily="34" charset="0"/>
              </a:rPr>
              <a:t>, "?")</a:t>
            </a:r>
            <a:endParaRPr lang="en-AU" altLang="en-US" sz="2000" b="1" i="1" dirty="0">
              <a:solidFill>
                <a:schemeClr val="folHlink"/>
              </a:solidFill>
              <a:latin typeface="Arial" panose="020B0604020202020204" pitchFamily="34" charset="0"/>
            </a:endParaRPr>
          </a:p>
          <a:p>
            <a:pPr eaLnBrk="1" hangingPunct="1">
              <a:lnSpc>
                <a:spcPct val="90000"/>
              </a:lnSpc>
              <a:buFontTx/>
              <a:buNone/>
            </a:pPr>
            <a:r>
              <a:rPr lang="en-AU" altLang="en-US" sz="2000" b="1" i="1" dirty="0">
                <a:solidFill>
                  <a:schemeClr val="folHlink"/>
                </a:solidFill>
                <a:latin typeface="Arial" panose="020B0604020202020204" pitchFamily="34" charset="0"/>
              </a:rPr>
              <a:t>	</a:t>
            </a:r>
            <a:r>
              <a:rPr lang="en-AU" altLang="en-US" sz="2000" b="1" i="1" dirty="0" err="1">
                <a:solidFill>
                  <a:schemeClr val="folHlink"/>
                </a:solidFill>
                <a:latin typeface="Arial" panose="020B0604020202020204" pitchFamily="34" charset="0"/>
              </a:rPr>
              <a:t>ListenToReply</a:t>
            </a:r>
            <a:r>
              <a:rPr lang="en-AU" altLang="en-US" sz="2000" b="1" i="1" dirty="0">
                <a:solidFill>
                  <a:schemeClr val="folHlink"/>
                </a:solidFill>
                <a:latin typeface="Arial" panose="020B0604020202020204" pitchFamily="34" charset="0"/>
              </a:rPr>
              <a:t> ( )</a:t>
            </a:r>
            <a:br>
              <a:rPr lang="en-AU" altLang="en-US" sz="2000" b="1" i="1" dirty="0">
                <a:solidFill>
                  <a:schemeClr val="folHlink"/>
                </a:solidFill>
                <a:latin typeface="Arial" panose="020B0604020202020204" pitchFamily="34" charset="0"/>
              </a:rPr>
            </a:br>
            <a:r>
              <a:rPr lang="en-AU" altLang="en-US" sz="2000" b="1" i="1" dirty="0">
                <a:solidFill>
                  <a:schemeClr val="folHlink"/>
                </a:solidFill>
                <a:latin typeface="Arial" panose="020B0604020202020204" pitchFamily="34" charset="0"/>
              </a:rPr>
              <a:t>start begging count at zero</a:t>
            </a:r>
            <a:br>
              <a:rPr lang="en-AU" altLang="en-US" sz="2000" b="1" i="1" dirty="0">
                <a:solidFill>
                  <a:schemeClr val="folHlink"/>
                </a:solidFill>
                <a:latin typeface="Arial" panose="020B0604020202020204" pitchFamily="34" charset="0"/>
              </a:rPr>
            </a:br>
            <a:r>
              <a:rPr lang="en-AU" altLang="en-US" sz="2000" b="1" i="1" dirty="0">
                <a:solidFill>
                  <a:srgbClr val="CC3300"/>
                </a:solidFill>
                <a:latin typeface="Arial" panose="020B0604020202020204" pitchFamily="34" charset="0"/>
              </a:rPr>
              <a:t>while ( </a:t>
            </a:r>
            <a:r>
              <a:rPr lang="en-AU" altLang="en-US" sz="2000" b="1" i="1" dirty="0">
                <a:latin typeface="Arial" panose="020B0604020202020204" pitchFamily="34" charset="0"/>
              </a:rPr>
              <a:t>reply is "No" and begging count &lt; 100</a:t>
            </a:r>
            <a:r>
              <a:rPr lang="en-AU" altLang="en-US" sz="2000" b="1" i="1" dirty="0">
                <a:solidFill>
                  <a:srgbClr val="CC3300"/>
                </a:solidFill>
                <a:latin typeface="Arial" panose="020B0604020202020204" pitchFamily="34" charset="0"/>
              </a:rPr>
              <a:t> )</a:t>
            </a:r>
            <a:br>
              <a:rPr lang="en-AU" altLang="en-US" sz="2000" b="1" i="1" dirty="0">
                <a:latin typeface="Arial" panose="020B0604020202020204" pitchFamily="34" charset="0"/>
              </a:rPr>
            </a:br>
            <a:br>
              <a:rPr lang="en-AU" altLang="en-US" sz="2000" b="1" i="1" dirty="0">
                <a:latin typeface="Arial" panose="020B0604020202020204" pitchFamily="34" charset="0"/>
              </a:rPr>
            </a:br>
            <a:r>
              <a:rPr lang="en-AU" altLang="en-US" sz="2000" b="1" i="1" dirty="0">
                <a:latin typeface="Arial" panose="020B0604020202020204" pitchFamily="34" charset="0"/>
              </a:rPr>
              <a:t>    </a:t>
            </a:r>
            <a:r>
              <a:rPr lang="en-AU" altLang="en-US" sz="2000" b="1" i="1" dirty="0">
                <a:solidFill>
                  <a:schemeClr val="folHlink"/>
                </a:solidFill>
                <a:latin typeface="Arial" panose="020B0604020202020204" pitchFamily="34" charset="0"/>
              </a:rPr>
              <a:t>Say("Oh please!")</a:t>
            </a:r>
          </a:p>
          <a:p>
            <a:pPr eaLnBrk="1" hangingPunct="1">
              <a:lnSpc>
                <a:spcPct val="90000"/>
              </a:lnSpc>
              <a:buFontTx/>
              <a:buNone/>
            </a:pPr>
            <a:r>
              <a:rPr lang="en-AU" altLang="en-US" sz="2000" b="1" i="1" dirty="0">
                <a:solidFill>
                  <a:schemeClr val="folHlink"/>
                </a:solidFill>
                <a:latin typeface="Arial" panose="020B0604020202020204" pitchFamily="34" charset="0"/>
              </a:rPr>
              <a:t>	    add 1 to begging count</a:t>
            </a:r>
          </a:p>
          <a:p>
            <a:pPr eaLnBrk="1" hangingPunct="1">
              <a:lnSpc>
                <a:spcPct val="90000"/>
              </a:lnSpc>
              <a:buFontTx/>
              <a:buNone/>
            </a:pPr>
            <a:r>
              <a:rPr lang="en-AU" altLang="en-US" sz="2000" b="1" i="1" dirty="0">
                <a:solidFill>
                  <a:schemeClr val="folHlink"/>
                </a:solidFill>
                <a:latin typeface="Arial" panose="020B0604020202020204" pitchFamily="34" charset="0"/>
              </a:rPr>
              <a:t>	    </a:t>
            </a:r>
            <a:r>
              <a:rPr lang="en-AU" altLang="en-US" sz="2000" b="1" i="1" dirty="0" err="1">
                <a:solidFill>
                  <a:schemeClr val="folHlink"/>
                </a:solidFill>
                <a:latin typeface="Arial" panose="020B0604020202020204" pitchFamily="34" charset="0"/>
              </a:rPr>
              <a:t>ListenToReply</a:t>
            </a:r>
            <a:r>
              <a:rPr lang="en-AU" altLang="en-US" sz="2000" b="1" i="1" dirty="0">
                <a:solidFill>
                  <a:schemeClr val="folHlink"/>
                </a:solidFill>
                <a:latin typeface="Arial" panose="020B0604020202020204" pitchFamily="34" charset="0"/>
              </a:rPr>
              <a:t> ( )</a:t>
            </a:r>
          </a:p>
          <a:p>
            <a:pPr eaLnBrk="1" hangingPunct="1">
              <a:lnSpc>
                <a:spcPct val="90000"/>
              </a:lnSpc>
              <a:buFontTx/>
              <a:buNone/>
            </a:pPr>
            <a:r>
              <a:rPr lang="en-AU" altLang="en-US" sz="2000" b="1" i="1" dirty="0">
                <a:solidFill>
                  <a:schemeClr val="folHlink"/>
                </a:solidFill>
                <a:latin typeface="Arial" panose="020B0604020202020204" pitchFamily="34" charset="0"/>
              </a:rPr>
              <a:t>	</a:t>
            </a:r>
            <a:endParaRPr lang="en-AU" altLang="en-US" sz="2000" b="1" i="1" dirty="0">
              <a:solidFill>
                <a:srgbClr val="CC3300"/>
              </a:solidFill>
              <a:latin typeface="Arial" panose="020B0604020202020204" pitchFamily="34" charset="0"/>
            </a:endParaRPr>
          </a:p>
          <a:p>
            <a:pPr eaLnBrk="1" hangingPunct="1">
              <a:lnSpc>
                <a:spcPct val="90000"/>
              </a:lnSpc>
              <a:buFontTx/>
              <a:buNone/>
            </a:pPr>
            <a:endParaRPr lang="en-AU" altLang="en-US" sz="2000" b="1" i="1" dirty="0">
              <a:solidFill>
                <a:schemeClr val="folHlink"/>
              </a:solidFill>
              <a:latin typeface="Arial" panose="020B0604020202020204" pitchFamily="34" charset="0"/>
            </a:endParaRPr>
          </a:p>
        </p:txBody>
      </p:sp>
      <p:sp>
        <p:nvSpPr>
          <p:cNvPr id="50181" name="AutoShape 4">
            <a:extLst>
              <a:ext uri="{FF2B5EF4-FFF2-40B4-BE49-F238E27FC236}">
                <a16:creationId xmlns:a16="http://schemas.microsoft.com/office/drawing/2014/main" id="{4C8C402F-C8DD-465E-952A-2D2DDDFE1FD3}"/>
              </a:ext>
            </a:extLst>
          </p:cNvPr>
          <p:cNvSpPr>
            <a:spLocks noChangeArrowheads="1"/>
          </p:cNvSpPr>
          <p:nvPr/>
        </p:nvSpPr>
        <p:spPr bwMode="auto">
          <a:xfrm>
            <a:off x="5410200" y="4495800"/>
            <a:ext cx="3276600" cy="1076325"/>
          </a:xfrm>
          <a:prstGeom prst="wedgeRectCallout">
            <a:avLst>
              <a:gd name="adj1" fmla="val -92731"/>
              <a:gd name="adj2" fmla="val -82889"/>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t>Condition is tested before sequence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96BF35-6147-4405-900C-D4A7EEB73891}"/>
              </a:ext>
            </a:extLst>
          </p:cNvPr>
          <p:cNvPicPr>
            <a:picLocks noChangeAspect="1"/>
          </p:cNvPicPr>
          <p:nvPr/>
        </p:nvPicPr>
        <p:blipFill rotWithShape="1">
          <a:blip r:embed="rId2"/>
          <a:srcRect l="14407" r="4114"/>
          <a:stretch/>
        </p:blipFill>
        <p:spPr>
          <a:xfrm>
            <a:off x="482600" y="643467"/>
            <a:ext cx="8178799" cy="5571066"/>
          </a:xfrm>
          <a:prstGeom prst="rect">
            <a:avLst/>
          </a:prstGeom>
        </p:spPr>
      </p:pic>
    </p:spTree>
    <p:extLst>
      <p:ext uri="{BB962C8B-B14F-4D97-AF65-F5344CB8AC3E}">
        <p14:creationId xmlns:p14="http://schemas.microsoft.com/office/powerpoint/2010/main" val="2671200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a:extLst>
              <a:ext uri="{FF2B5EF4-FFF2-40B4-BE49-F238E27FC236}">
                <a16:creationId xmlns:a16="http://schemas.microsoft.com/office/drawing/2014/main" id="{5C18C64F-2DCC-4253-8170-6A5C705F0681}"/>
              </a:ext>
            </a:extLst>
          </p:cNvPr>
          <p:cNvSpPr>
            <a:spLocks noGrp="1" noChangeArrowheads="1"/>
          </p:cNvSpPr>
          <p:nvPr>
            <p:ph type="title"/>
          </p:nvPr>
        </p:nvSpPr>
        <p:spPr/>
        <p:txBody>
          <a:bodyPr/>
          <a:lstStyle/>
          <a:p>
            <a:pPr eaLnBrk="1" hangingPunct="1"/>
            <a:r>
              <a:rPr lang="en-AU" altLang="en-US"/>
              <a:t>Repetition </a:t>
            </a:r>
            <a:r>
              <a:rPr lang="en-US" altLang="en-US"/>
              <a:t>– Example (cont)</a:t>
            </a:r>
            <a:endParaRPr lang="en-AU" altLang="en-US"/>
          </a:p>
        </p:txBody>
      </p:sp>
      <p:sp>
        <p:nvSpPr>
          <p:cNvPr id="51204" name="Rectangle 3">
            <a:extLst>
              <a:ext uri="{FF2B5EF4-FFF2-40B4-BE49-F238E27FC236}">
                <a16:creationId xmlns:a16="http://schemas.microsoft.com/office/drawing/2014/main" id="{E77EA7D7-DA91-4680-A251-2A84B2145E9F}"/>
              </a:ext>
            </a:extLst>
          </p:cNvPr>
          <p:cNvSpPr>
            <a:spLocks noGrp="1" noChangeArrowheads="1"/>
          </p:cNvSpPr>
          <p:nvPr>
            <p:ph type="body" idx="1"/>
          </p:nvPr>
        </p:nvSpPr>
        <p:spPr>
          <a:xfrm>
            <a:off x="685800" y="1989138"/>
            <a:ext cx="8077200" cy="4419600"/>
          </a:xfrm>
          <a:ln>
            <a:solidFill>
              <a:schemeClr val="tx1"/>
            </a:solidFill>
            <a:miter lim="800000"/>
            <a:headEnd/>
            <a:tailEnd/>
          </a:ln>
        </p:spPr>
        <p:txBody>
          <a:bodyPr/>
          <a:lstStyle/>
          <a:p>
            <a:pPr eaLnBrk="1" hangingPunct="1">
              <a:lnSpc>
                <a:spcPct val="90000"/>
              </a:lnSpc>
              <a:buFontTx/>
              <a:buNone/>
            </a:pPr>
            <a:r>
              <a:rPr lang="en-AU" altLang="en-US" sz="2000" b="1" i="1" dirty="0">
                <a:solidFill>
                  <a:schemeClr val="folHlink"/>
                </a:solidFill>
                <a:latin typeface="Arial" panose="020B0604020202020204" pitchFamily="34" charset="0"/>
              </a:rPr>
              <a:t>procedure </a:t>
            </a:r>
            <a:r>
              <a:rPr lang="en-AU" altLang="en-US" sz="2000" b="1" i="1" dirty="0" err="1">
                <a:solidFill>
                  <a:schemeClr val="folHlink"/>
                </a:solidFill>
                <a:latin typeface="Arial" panose="020B0604020202020204" pitchFamily="34" charset="0"/>
              </a:rPr>
              <a:t>AskAnAppointment</a:t>
            </a:r>
            <a:r>
              <a:rPr lang="en-AU" altLang="en-US" sz="2000" b="1" i="1" dirty="0">
                <a:solidFill>
                  <a:schemeClr val="folHlink"/>
                </a:solidFill>
                <a:latin typeface="Arial" panose="020B0604020202020204" pitchFamily="34" charset="0"/>
              </a:rPr>
              <a:t> ( </a:t>
            </a:r>
            <a:r>
              <a:rPr lang="en-AU" altLang="en-US" sz="2000" b="1" i="1" u="sng"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 </a:t>
            </a:r>
            <a:r>
              <a:rPr lang="en-AU" altLang="en-US" sz="2000" b="1" i="1" u="sng" dirty="0">
                <a:solidFill>
                  <a:schemeClr val="folHlink"/>
                </a:solidFill>
                <a:latin typeface="Arial" panose="020B0604020202020204" pitchFamily="34" charset="0"/>
              </a:rPr>
              <a:t>time</a:t>
            </a:r>
            <a:r>
              <a:rPr lang="en-AU" altLang="en-US" sz="2000" b="1" i="1" dirty="0">
                <a:solidFill>
                  <a:schemeClr val="folHlink"/>
                </a:solidFill>
                <a:latin typeface="Arial" panose="020B0604020202020204" pitchFamily="34" charset="0"/>
              </a:rPr>
              <a:t>, </a:t>
            </a:r>
            <a:r>
              <a:rPr lang="en-AU" altLang="en-US" sz="2000" b="1" i="1" u="sng" dirty="0">
                <a:solidFill>
                  <a:schemeClr val="folHlink"/>
                </a:solidFill>
                <a:latin typeface="Arial" panose="020B0604020202020204" pitchFamily="34" charset="0"/>
              </a:rPr>
              <a:t>location</a:t>
            </a:r>
            <a:r>
              <a:rPr lang="en-AU" altLang="en-US" sz="2000" b="1" i="1" dirty="0">
                <a:solidFill>
                  <a:schemeClr val="folHlink"/>
                </a:solidFill>
                <a:latin typeface="Arial" panose="020B0604020202020204" pitchFamily="34" charset="0"/>
              </a:rPr>
              <a:t> )</a:t>
            </a:r>
          </a:p>
          <a:p>
            <a:pPr eaLnBrk="1" hangingPunct="1">
              <a:lnSpc>
                <a:spcPct val="90000"/>
              </a:lnSpc>
              <a:buFontTx/>
              <a:buNone/>
            </a:pPr>
            <a:endParaRPr lang="en-AU" altLang="en-US" sz="2000" b="1" i="1" dirty="0">
              <a:solidFill>
                <a:schemeClr val="folHlink"/>
              </a:solidFill>
              <a:latin typeface="Arial" panose="020B0604020202020204" pitchFamily="34" charset="0"/>
            </a:endParaRPr>
          </a:p>
          <a:p>
            <a:pPr eaLnBrk="1" hangingPunct="1">
              <a:lnSpc>
                <a:spcPct val="90000"/>
              </a:lnSpc>
              <a:buFontTx/>
              <a:buNone/>
            </a:pPr>
            <a:r>
              <a:rPr lang="en-AU" altLang="en-US" sz="2000" b="1" i="1" dirty="0">
                <a:solidFill>
                  <a:schemeClr val="folHlink"/>
                </a:solidFill>
                <a:latin typeface="Arial" panose="020B0604020202020204" pitchFamily="34" charset="0"/>
              </a:rPr>
              <a:t>	Phone(</a:t>
            </a:r>
            <a:r>
              <a:rPr lang="en-AU" altLang="en-US" sz="2000" b="1" i="1" u="sng"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a:t>
            </a:r>
          </a:p>
          <a:p>
            <a:pPr eaLnBrk="1" hangingPunct="1">
              <a:lnSpc>
                <a:spcPct val="90000"/>
              </a:lnSpc>
              <a:buFontTx/>
              <a:buNone/>
            </a:pPr>
            <a:r>
              <a:rPr lang="en-AU" altLang="en-US" sz="2000" b="1" i="1" dirty="0">
                <a:solidFill>
                  <a:schemeClr val="folHlink"/>
                </a:solidFill>
                <a:latin typeface="Arial" panose="020B0604020202020204" pitchFamily="34" charset="0"/>
              </a:rPr>
              <a:t>	 Say("Hi", </a:t>
            </a:r>
            <a:r>
              <a:rPr lang="en-AU" altLang="en-US" sz="2000" b="1" i="1" u="sng"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a:t>
            </a:r>
          </a:p>
          <a:p>
            <a:pPr eaLnBrk="1" hangingPunct="1">
              <a:lnSpc>
                <a:spcPct val="90000"/>
              </a:lnSpc>
              <a:buFontTx/>
              <a:buNone/>
            </a:pPr>
            <a:r>
              <a:rPr lang="en-AU" altLang="en-US" sz="2000" b="1" i="1" dirty="0">
                <a:solidFill>
                  <a:schemeClr val="folHlink"/>
                </a:solidFill>
                <a:latin typeface="Arial" panose="020B0604020202020204" pitchFamily="34" charset="0"/>
              </a:rPr>
              <a:t>	</a:t>
            </a:r>
            <a:r>
              <a:rPr lang="en-US" altLang="en-US" sz="2000" b="1" i="1" dirty="0">
                <a:solidFill>
                  <a:schemeClr val="folHlink"/>
                </a:solidFill>
                <a:latin typeface="Arial" panose="020B0604020202020204" pitchFamily="34" charset="0"/>
              </a:rPr>
              <a:t>Say("</a:t>
            </a:r>
            <a:r>
              <a:rPr lang="en-US" altLang="en-US" sz="2000" b="1" i="1" dirty="0" err="1">
                <a:solidFill>
                  <a:schemeClr val="folHlink"/>
                </a:solidFill>
                <a:latin typeface="Arial" panose="020B0604020202020204" pitchFamily="34" charset="0"/>
              </a:rPr>
              <a:t>Wanna</a:t>
            </a:r>
            <a:r>
              <a:rPr lang="en-US" altLang="en-US" sz="2000" b="1" i="1" dirty="0">
                <a:solidFill>
                  <a:schemeClr val="folHlink"/>
                </a:solidFill>
                <a:latin typeface="Arial" panose="020B0604020202020204" pitchFamily="34" charset="0"/>
              </a:rPr>
              <a:t> ask an appointment in", </a:t>
            </a:r>
            <a:r>
              <a:rPr lang="en-US" altLang="en-US" sz="2000" b="1" i="1" u="sng" dirty="0">
                <a:solidFill>
                  <a:schemeClr val="folHlink"/>
                </a:solidFill>
                <a:latin typeface="Arial" panose="020B0604020202020204" pitchFamily="34" charset="0"/>
              </a:rPr>
              <a:t>location</a:t>
            </a:r>
            <a:r>
              <a:rPr lang="en-US" altLang="en-US" sz="2000" b="1" i="1" dirty="0">
                <a:solidFill>
                  <a:schemeClr val="folHlink"/>
                </a:solidFill>
                <a:latin typeface="Arial" panose="020B0604020202020204" pitchFamily="34" charset="0"/>
              </a:rPr>
              <a:t>, "at", </a:t>
            </a:r>
            <a:r>
              <a:rPr lang="en-US" altLang="en-US" sz="2000" b="1" i="1" u="sng" dirty="0">
                <a:solidFill>
                  <a:schemeClr val="folHlink"/>
                </a:solidFill>
                <a:latin typeface="Arial" panose="020B0604020202020204" pitchFamily="34" charset="0"/>
              </a:rPr>
              <a:t>time</a:t>
            </a:r>
            <a:r>
              <a:rPr lang="en-US" altLang="en-US" sz="2000" b="1" i="1" dirty="0">
                <a:solidFill>
                  <a:schemeClr val="folHlink"/>
                </a:solidFill>
                <a:latin typeface="Arial" panose="020B0604020202020204" pitchFamily="34" charset="0"/>
              </a:rPr>
              <a:t>, "?")</a:t>
            </a:r>
            <a:endParaRPr lang="en-AU" altLang="en-US" sz="2000" b="1" i="1" dirty="0">
              <a:solidFill>
                <a:schemeClr val="folHlink"/>
              </a:solidFill>
              <a:latin typeface="Arial" panose="020B0604020202020204" pitchFamily="34" charset="0"/>
            </a:endParaRPr>
          </a:p>
          <a:p>
            <a:pPr eaLnBrk="1" hangingPunct="1">
              <a:lnSpc>
                <a:spcPct val="90000"/>
              </a:lnSpc>
              <a:buFontTx/>
              <a:buNone/>
            </a:pPr>
            <a:r>
              <a:rPr lang="en-AU" altLang="en-US" sz="2000" b="1" i="1" dirty="0">
                <a:solidFill>
                  <a:schemeClr val="folHlink"/>
                </a:solidFill>
                <a:latin typeface="Arial" panose="020B0604020202020204" pitchFamily="34" charset="0"/>
              </a:rPr>
              <a:t>	</a:t>
            </a:r>
            <a:r>
              <a:rPr lang="en-AU" altLang="en-US" sz="2000" b="1" i="1" dirty="0" err="1">
                <a:solidFill>
                  <a:schemeClr val="folHlink"/>
                </a:solidFill>
                <a:latin typeface="Arial" panose="020B0604020202020204" pitchFamily="34" charset="0"/>
              </a:rPr>
              <a:t>ListenToReply</a:t>
            </a:r>
            <a:r>
              <a:rPr lang="en-AU" altLang="en-US" sz="2000" b="1" i="1" dirty="0">
                <a:solidFill>
                  <a:schemeClr val="folHlink"/>
                </a:solidFill>
                <a:latin typeface="Arial" panose="020B0604020202020204" pitchFamily="34" charset="0"/>
              </a:rPr>
              <a:t> ( )</a:t>
            </a:r>
            <a:br>
              <a:rPr lang="en-AU" altLang="en-US" sz="2000" b="1" i="1" dirty="0">
                <a:solidFill>
                  <a:schemeClr val="folHlink"/>
                </a:solidFill>
                <a:latin typeface="Arial" panose="020B0604020202020204" pitchFamily="34" charset="0"/>
              </a:rPr>
            </a:br>
            <a:r>
              <a:rPr lang="en-AU" altLang="en-US" sz="2000" b="1" i="1" dirty="0">
                <a:solidFill>
                  <a:schemeClr val="folHlink"/>
                </a:solidFill>
                <a:latin typeface="Arial" panose="020B0604020202020204" pitchFamily="34" charset="0"/>
              </a:rPr>
              <a:t>start begging count at zero</a:t>
            </a:r>
            <a:br>
              <a:rPr lang="en-AU" altLang="en-US" sz="2000" b="1" i="1" dirty="0">
                <a:solidFill>
                  <a:schemeClr val="folHlink"/>
                </a:solidFill>
                <a:latin typeface="Arial" panose="020B0604020202020204" pitchFamily="34" charset="0"/>
              </a:rPr>
            </a:br>
            <a:r>
              <a:rPr lang="en-AU" altLang="en-US" sz="2000" b="1" i="1" dirty="0">
                <a:latin typeface="Arial" panose="020B0604020202020204" pitchFamily="34" charset="0"/>
              </a:rPr>
              <a:t>while (reply is "No" and begging count &lt; 100)</a:t>
            </a:r>
            <a:br>
              <a:rPr lang="en-AU" altLang="en-US" sz="2000" b="1" i="1" dirty="0">
                <a:latin typeface="Arial" panose="020B0604020202020204" pitchFamily="34" charset="0"/>
              </a:rPr>
            </a:br>
            <a:br>
              <a:rPr lang="en-AU" altLang="en-US" sz="2000" b="1" i="1" dirty="0">
                <a:solidFill>
                  <a:schemeClr val="folHlink"/>
                </a:solidFill>
                <a:latin typeface="Arial" panose="020B0604020202020204" pitchFamily="34" charset="0"/>
              </a:rPr>
            </a:br>
            <a:r>
              <a:rPr lang="en-AU" altLang="en-US" sz="2000" b="1" i="1" dirty="0">
                <a:latin typeface="Arial" panose="020B0604020202020204" pitchFamily="34" charset="0"/>
              </a:rPr>
              <a:t>    Say("Oh please!")</a:t>
            </a:r>
          </a:p>
          <a:p>
            <a:pPr eaLnBrk="1" hangingPunct="1">
              <a:lnSpc>
                <a:spcPct val="90000"/>
              </a:lnSpc>
              <a:buFontTx/>
              <a:buNone/>
            </a:pPr>
            <a:r>
              <a:rPr lang="en-AU" altLang="en-US" sz="2000" b="1" i="1" dirty="0">
                <a:latin typeface="Arial" panose="020B0604020202020204" pitchFamily="34" charset="0"/>
              </a:rPr>
              <a:t>	    add 1 to begging count</a:t>
            </a:r>
          </a:p>
          <a:p>
            <a:pPr eaLnBrk="1" hangingPunct="1">
              <a:lnSpc>
                <a:spcPct val="90000"/>
              </a:lnSpc>
              <a:buFontTx/>
              <a:buNone/>
            </a:pPr>
            <a:r>
              <a:rPr lang="en-AU" altLang="en-US" sz="2000" b="1" i="1" dirty="0">
                <a:latin typeface="Arial" panose="020B0604020202020204" pitchFamily="34" charset="0"/>
              </a:rPr>
              <a:t>	    </a:t>
            </a:r>
            <a:r>
              <a:rPr lang="en-AU" altLang="en-US" sz="2000" b="1" i="1" dirty="0" err="1">
                <a:solidFill>
                  <a:srgbClr val="000000"/>
                </a:solidFill>
                <a:latin typeface="Arial" panose="020B0604020202020204" pitchFamily="34" charset="0"/>
              </a:rPr>
              <a:t>ListenToReply</a:t>
            </a:r>
            <a:r>
              <a:rPr lang="en-AU" altLang="en-US" sz="2000" b="1" i="1" dirty="0">
                <a:solidFill>
                  <a:srgbClr val="000000"/>
                </a:solidFill>
                <a:latin typeface="Arial" panose="020B0604020202020204" pitchFamily="34" charset="0"/>
              </a:rPr>
              <a:t> ( )</a:t>
            </a:r>
            <a:br>
              <a:rPr lang="en-AU" altLang="en-US" sz="2000" b="1" i="1" dirty="0">
                <a:latin typeface="Arial" panose="020B0604020202020204" pitchFamily="34" charset="0"/>
              </a:rPr>
            </a:br>
            <a:endParaRPr lang="en-AU" altLang="en-US" sz="2000" b="1" i="1" dirty="0">
              <a:solidFill>
                <a:schemeClr val="folHlink"/>
              </a:solidFill>
              <a:latin typeface="Arial" panose="020B0604020202020204" pitchFamily="34" charset="0"/>
            </a:endParaRPr>
          </a:p>
          <a:p>
            <a:pPr eaLnBrk="1" hangingPunct="1">
              <a:lnSpc>
                <a:spcPct val="90000"/>
              </a:lnSpc>
              <a:buFontTx/>
              <a:buNone/>
            </a:pPr>
            <a:endParaRPr lang="en-AU" altLang="en-US" sz="2000" b="1" i="1" dirty="0">
              <a:solidFill>
                <a:schemeClr val="folHlink"/>
              </a:solidFill>
              <a:latin typeface="Arial" panose="020B0604020202020204" pitchFamily="34" charset="0"/>
            </a:endParaRPr>
          </a:p>
        </p:txBody>
      </p:sp>
      <p:sp>
        <p:nvSpPr>
          <p:cNvPr id="51205" name="AutoShape 4">
            <a:extLst>
              <a:ext uri="{FF2B5EF4-FFF2-40B4-BE49-F238E27FC236}">
                <a16:creationId xmlns:a16="http://schemas.microsoft.com/office/drawing/2014/main" id="{8C1E8A7F-0885-4FB6-BC0B-8ADB424E71B2}"/>
              </a:ext>
            </a:extLst>
          </p:cNvPr>
          <p:cNvSpPr>
            <a:spLocks noChangeArrowheads="1"/>
          </p:cNvSpPr>
          <p:nvPr/>
        </p:nvSpPr>
        <p:spPr bwMode="auto">
          <a:xfrm>
            <a:off x="5486400" y="4694238"/>
            <a:ext cx="3276600" cy="1076325"/>
          </a:xfrm>
          <a:prstGeom prst="wedgeRectCallout">
            <a:avLst>
              <a:gd name="adj1" fmla="val -98111"/>
              <a:gd name="adj2" fmla="val -24926"/>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t>Sequence may not get executed at all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F2ACAD0C-6CB2-495C-A5D5-745FDBBC745B}"/>
              </a:ext>
            </a:extLst>
          </p:cNvPr>
          <p:cNvSpPr>
            <a:spLocks noGrp="1" noChangeArrowheads="1"/>
          </p:cNvSpPr>
          <p:nvPr>
            <p:ph type="title"/>
          </p:nvPr>
        </p:nvSpPr>
        <p:spPr/>
        <p:txBody>
          <a:bodyPr/>
          <a:lstStyle/>
          <a:p>
            <a:pPr eaLnBrk="1" hangingPunct="1"/>
            <a:r>
              <a:rPr lang="en-AU" altLang="en-US"/>
              <a:t>Repetition </a:t>
            </a:r>
            <a:r>
              <a:rPr lang="en-US" altLang="en-US"/>
              <a:t>– Example (cont)</a:t>
            </a:r>
            <a:endParaRPr lang="en-AU" altLang="en-US"/>
          </a:p>
        </p:txBody>
      </p:sp>
      <p:sp>
        <p:nvSpPr>
          <p:cNvPr id="52228" name="Rectangle 3">
            <a:extLst>
              <a:ext uri="{FF2B5EF4-FFF2-40B4-BE49-F238E27FC236}">
                <a16:creationId xmlns:a16="http://schemas.microsoft.com/office/drawing/2014/main" id="{B7F01101-D9A2-4BDA-9AE9-8E231344387C}"/>
              </a:ext>
            </a:extLst>
          </p:cNvPr>
          <p:cNvSpPr>
            <a:spLocks noGrp="1" noChangeArrowheads="1"/>
          </p:cNvSpPr>
          <p:nvPr>
            <p:ph type="body" idx="1"/>
          </p:nvPr>
        </p:nvSpPr>
        <p:spPr>
          <a:xfrm>
            <a:off x="685800" y="1752600"/>
            <a:ext cx="7989888" cy="4419600"/>
          </a:xfrm>
          <a:ln>
            <a:solidFill>
              <a:schemeClr val="tx1"/>
            </a:solidFill>
            <a:miter lim="800000"/>
            <a:headEnd/>
            <a:tailEnd/>
          </a:ln>
        </p:spPr>
        <p:txBody>
          <a:bodyPr/>
          <a:lstStyle/>
          <a:p>
            <a:pPr eaLnBrk="1" hangingPunct="1">
              <a:lnSpc>
                <a:spcPct val="90000"/>
              </a:lnSpc>
              <a:buFontTx/>
              <a:buNone/>
            </a:pPr>
            <a:r>
              <a:rPr lang="en-AU" altLang="en-US" sz="2000" b="1" i="1" dirty="0">
                <a:solidFill>
                  <a:schemeClr val="folHlink"/>
                </a:solidFill>
                <a:latin typeface="Arial" panose="020B0604020202020204" pitchFamily="34" charset="0"/>
              </a:rPr>
              <a:t>procedure </a:t>
            </a:r>
            <a:r>
              <a:rPr lang="en-AU" altLang="en-US" sz="2000" b="1" i="1" dirty="0" err="1">
                <a:solidFill>
                  <a:schemeClr val="folHlink"/>
                </a:solidFill>
                <a:latin typeface="Arial" panose="020B0604020202020204" pitchFamily="34" charset="0"/>
              </a:rPr>
              <a:t>AskAnAppointment</a:t>
            </a:r>
            <a:r>
              <a:rPr lang="en-AU" altLang="en-US" sz="2000" b="1" i="1" dirty="0">
                <a:solidFill>
                  <a:schemeClr val="folHlink"/>
                </a:solidFill>
                <a:latin typeface="Arial" panose="020B0604020202020204" pitchFamily="34" charset="0"/>
              </a:rPr>
              <a:t> ( </a:t>
            </a:r>
            <a:r>
              <a:rPr lang="en-AU" altLang="en-US" sz="2000" b="1" i="1" u="sng"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 </a:t>
            </a:r>
            <a:r>
              <a:rPr lang="en-AU" altLang="en-US" sz="2000" b="1" i="1" u="sng" dirty="0">
                <a:solidFill>
                  <a:schemeClr val="folHlink"/>
                </a:solidFill>
                <a:latin typeface="Arial" panose="020B0604020202020204" pitchFamily="34" charset="0"/>
              </a:rPr>
              <a:t>time</a:t>
            </a:r>
            <a:r>
              <a:rPr lang="en-AU" altLang="en-US" sz="2000" b="1" i="1" dirty="0">
                <a:solidFill>
                  <a:schemeClr val="folHlink"/>
                </a:solidFill>
                <a:latin typeface="Arial" panose="020B0604020202020204" pitchFamily="34" charset="0"/>
              </a:rPr>
              <a:t>, </a:t>
            </a:r>
            <a:r>
              <a:rPr lang="en-AU" altLang="en-US" sz="2000" b="1" i="1" u="sng" dirty="0">
                <a:solidFill>
                  <a:schemeClr val="folHlink"/>
                </a:solidFill>
                <a:latin typeface="Arial" panose="020B0604020202020204" pitchFamily="34" charset="0"/>
              </a:rPr>
              <a:t>location</a:t>
            </a:r>
            <a:r>
              <a:rPr lang="en-AU" altLang="en-US" sz="2000" b="1" i="1" dirty="0">
                <a:solidFill>
                  <a:schemeClr val="folHlink"/>
                </a:solidFill>
                <a:latin typeface="Arial" panose="020B0604020202020204" pitchFamily="34" charset="0"/>
              </a:rPr>
              <a:t> )</a:t>
            </a:r>
          </a:p>
          <a:p>
            <a:pPr eaLnBrk="1" hangingPunct="1">
              <a:lnSpc>
                <a:spcPct val="90000"/>
              </a:lnSpc>
              <a:buFontTx/>
              <a:buNone/>
            </a:pPr>
            <a:endParaRPr lang="en-AU" altLang="en-US" sz="2000" b="1" i="1" dirty="0">
              <a:solidFill>
                <a:schemeClr val="folHlink"/>
              </a:solidFill>
              <a:latin typeface="Arial" panose="020B0604020202020204" pitchFamily="34" charset="0"/>
            </a:endParaRPr>
          </a:p>
          <a:p>
            <a:pPr eaLnBrk="1" hangingPunct="1">
              <a:lnSpc>
                <a:spcPct val="90000"/>
              </a:lnSpc>
              <a:buFontTx/>
              <a:buNone/>
            </a:pPr>
            <a:r>
              <a:rPr lang="en-AU" altLang="en-US" sz="2000" b="1" i="1" dirty="0">
                <a:solidFill>
                  <a:schemeClr val="folHlink"/>
                </a:solidFill>
                <a:latin typeface="Arial" panose="020B0604020202020204" pitchFamily="34" charset="0"/>
              </a:rPr>
              <a:t>	Phone(</a:t>
            </a:r>
            <a:r>
              <a:rPr lang="en-AU" altLang="en-US" sz="2000" b="1" i="1" u="sng"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a:t>
            </a:r>
          </a:p>
          <a:p>
            <a:pPr eaLnBrk="1" hangingPunct="1">
              <a:lnSpc>
                <a:spcPct val="90000"/>
              </a:lnSpc>
              <a:buFontTx/>
              <a:buNone/>
            </a:pPr>
            <a:r>
              <a:rPr lang="en-AU" altLang="en-US" sz="2000" b="1" i="1" dirty="0">
                <a:solidFill>
                  <a:schemeClr val="folHlink"/>
                </a:solidFill>
                <a:latin typeface="Arial" panose="020B0604020202020204" pitchFamily="34" charset="0"/>
              </a:rPr>
              <a:t>	 Say("Hi", </a:t>
            </a:r>
            <a:r>
              <a:rPr lang="en-AU" altLang="en-US" sz="2000" b="1" i="1" u="sng"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a:t>
            </a:r>
          </a:p>
          <a:p>
            <a:pPr eaLnBrk="1" hangingPunct="1">
              <a:lnSpc>
                <a:spcPct val="90000"/>
              </a:lnSpc>
              <a:buFontTx/>
              <a:buNone/>
            </a:pPr>
            <a:r>
              <a:rPr lang="en-AU" altLang="en-US" sz="2000" b="1" i="1" dirty="0">
                <a:solidFill>
                  <a:schemeClr val="folHlink"/>
                </a:solidFill>
                <a:latin typeface="Arial" panose="020B0604020202020204" pitchFamily="34" charset="0"/>
              </a:rPr>
              <a:t>	</a:t>
            </a:r>
            <a:r>
              <a:rPr lang="en-US" altLang="en-US" sz="2000" b="1" i="1" dirty="0">
                <a:solidFill>
                  <a:schemeClr val="folHlink"/>
                </a:solidFill>
                <a:latin typeface="Arial" panose="020B0604020202020204" pitchFamily="34" charset="0"/>
              </a:rPr>
              <a:t>Say("</a:t>
            </a:r>
            <a:r>
              <a:rPr lang="en-US" altLang="en-US" sz="2000" b="1" i="1" dirty="0" err="1">
                <a:solidFill>
                  <a:schemeClr val="folHlink"/>
                </a:solidFill>
                <a:latin typeface="Arial" panose="020B0604020202020204" pitchFamily="34" charset="0"/>
              </a:rPr>
              <a:t>Wanna</a:t>
            </a:r>
            <a:r>
              <a:rPr lang="en-US" altLang="en-US" sz="2000" b="1" i="1" dirty="0">
                <a:solidFill>
                  <a:schemeClr val="folHlink"/>
                </a:solidFill>
                <a:latin typeface="Arial" panose="020B0604020202020204" pitchFamily="34" charset="0"/>
              </a:rPr>
              <a:t> ask an appointment in", </a:t>
            </a:r>
            <a:r>
              <a:rPr lang="en-US" altLang="en-US" sz="2000" b="1" i="1" u="sng" dirty="0">
                <a:solidFill>
                  <a:schemeClr val="folHlink"/>
                </a:solidFill>
                <a:latin typeface="Arial" panose="020B0604020202020204" pitchFamily="34" charset="0"/>
              </a:rPr>
              <a:t>location</a:t>
            </a:r>
            <a:r>
              <a:rPr lang="en-US" altLang="en-US" sz="2000" b="1" i="1" dirty="0">
                <a:solidFill>
                  <a:schemeClr val="folHlink"/>
                </a:solidFill>
                <a:latin typeface="Arial" panose="020B0604020202020204" pitchFamily="34" charset="0"/>
              </a:rPr>
              <a:t>, "at", </a:t>
            </a:r>
            <a:r>
              <a:rPr lang="en-US" altLang="en-US" sz="2000" b="1" i="1" u="sng" dirty="0">
                <a:solidFill>
                  <a:schemeClr val="folHlink"/>
                </a:solidFill>
                <a:latin typeface="Arial" panose="020B0604020202020204" pitchFamily="34" charset="0"/>
              </a:rPr>
              <a:t>time</a:t>
            </a:r>
            <a:r>
              <a:rPr lang="en-US" altLang="en-US" sz="2000" b="1" i="1" dirty="0">
                <a:solidFill>
                  <a:schemeClr val="folHlink"/>
                </a:solidFill>
                <a:latin typeface="Arial" panose="020B0604020202020204" pitchFamily="34" charset="0"/>
              </a:rPr>
              <a:t>, "?")</a:t>
            </a:r>
            <a:endParaRPr lang="en-AU" altLang="en-US" sz="2000" b="1" i="1" dirty="0">
              <a:solidFill>
                <a:schemeClr val="folHlink"/>
              </a:solidFill>
              <a:latin typeface="Arial" panose="020B0604020202020204" pitchFamily="34" charset="0"/>
            </a:endParaRPr>
          </a:p>
          <a:p>
            <a:pPr eaLnBrk="1" hangingPunct="1">
              <a:lnSpc>
                <a:spcPct val="90000"/>
              </a:lnSpc>
              <a:buFontTx/>
              <a:buNone/>
            </a:pPr>
            <a:r>
              <a:rPr lang="en-AU" altLang="en-US" sz="2000" b="1" i="1" dirty="0">
                <a:solidFill>
                  <a:schemeClr val="folHlink"/>
                </a:solidFill>
                <a:latin typeface="Arial" panose="020B0604020202020204" pitchFamily="34" charset="0"/>
              </a:rPr>
              <a:t>	</a:t>
            </a:r>
            <a:r>
              <a:rPr lang="en-AU" altLang="en-US" sz="2000" b="1" i="1" dirty="0" err="1">
                <a:latin typeface="Arial" panose="020B0604020202020204" pitchFamily="34" charset="0"/>
              </a:rPr>
              <a:t>ListenToReply</a:t>
            </a:r>
            <a:r>
              <a:rPr lang="en-AU" altLang="en-US" sz="2000" b="1" i="1" dirty="0">
                <a:latin typeface="Arial" panose="020B0604020202020204" pitchFamily="34" charset="0"/>
              </a:rPr>
              <a:t> ( )</a:t>
            </a:r>
            <a:br>
              <a:rPr lang="en-AU" altLang="en-US" sz="2000" b="1" i="1" dirty="0">
                <a:latin typeface="Arial" panose="020B0604020202020204" pitchFamily="34" charset="0"/>
              </a:rPr>
            </a:br>
            <a:r>
              <a:rPr lang="en-AU" altLang="en-US" sz="2000" b="1" i="1" dirty="0">
                <a:latin typeface="Arial" panose="020B0604020202020204" pitchFamily="34" charset="0"/>
              </a:rPr>
              <a:t>start begging count at zero</a:t>
            </a:r>
            <a:br>
              <a:rPr lang="en-AU" altLang="en-US" sz="2000" b="1" i="1" dirty="0">
                <a:latin typeface="Arial" panose="020B0604020202020204" pitchFamily="34" charset="0"/>
              </a:rPr>
            </a:br>
            <a:r>
              <a:rPr lang="en-AU" altLang="en-US" sz="2000" b="1" i="1" dirty="0">
                <a:latin typeface="Arial" panose="020B0604020202020204" pitchFamily="34" charset="0"/>
              </a:rPr>
              <a:t>while (</a:t>
            </a:r>
            <a:r>
              <a:rPr lang="en-AU" altLang="en-US" sz="2000" b="1" i="1" dirty="0">
                <a:solidFill>
                  <a:srgbClr val="CC3300"/>
                </a:solidFill>
                <a:latin typeface="Arial" panose="020B0604020202020204" pitchFamily="34" charset="0"/>
              </a:rPr>
              <a:t>reply is "No"</a:t>
            </a:r>
            <a:r>
              <a:rPr lang="en-AU" altLang="en-US" sz="2000" b="1" i="1" dirty="0">
                <a:solidFill>
                  <a:schemeClr val="folHlink"/>
                </a:solidFill>
                <a:latin typeface="Arial" panose="020B0604020202020204" pitchFamily="34" charset="0"/>
              </a:rPr>
              <a:t> </a:t>
            </a:r>
            <a:r>
              <a:rPr lang="en-AU" altLang="en-US" sz="2000" b="1" i="1" dirty="0">
                <a:latin typeface="Arial" panose="020B0604020202020204" pitchFamily="34" charset="0"/>
              </a:rPr>
              <a:t>and</a:t>
            </a:r>
            <a:r>
              <a:rPr lang="en-AU" altLang="en-US" sz="2000" b="1" i="1" dirty="0">
                <a:solidFill>
                  <a:schemeClr val="folHlink"/>
                </a:solidFill>
                <a:latin typeface="Arial" panose="020B0604020202020204" pitchFamily="34" charset="0"/>
              </a:rPr>
              <a:t> </a:t>
            </a:r>
            <a:r>
              <a:rPr lang="en-AU" altLang="en-US" sz="2000" b="1" i="1" dirty="0">
                <a:solidFill>
                  <a:srgbClr val="CC3300"/>
                </a:solidFill>
                <a:latin typeface="Arial" panose="020B0604020202020204" pitchFamily="34" charset="0"/>
              </a:rPr>
              <a:t>begging count &lt; 100</a:t>
            </a:r>
            <a:r>
              <a:rPr lang="en-AU" altLang="en-US" sz="2000" b="1" i="1" dirty="0">
                <a:latin typeface="Arial" panose="020B0604020202020204" pitchFamily="34" charset="0"/>
              </a:rPr>
              <a:t>)</a:t>
            </a:r>
            <a:br>
              <a:rPr lang="en-AU" altLang="en-US" sz="2000" b="1" i="1" dirty="0">
                <a:solidFill>
                  <a:schemeClr val="folHlink"/>
                </a:solidFill>
                <a:latin typeface="Arial" panose="020B0604020202020204" pitchFamily="34" charset="0"/>
              </a:rPr>
            </a:br>
            <a:br>
              <a:rPr lang="en-AU" altLang="en-US" sz="2000" b="1" i="1" dirty="0">
                <a:solidFill>
                  <a:schemeClr val="folHlink"/>
                </a:solidFill>
                <a:latin typeface="Arial" panose="020B0604020202020204" pitchFamily="34" charset="0"/>
              </a:rPr>
            </a:br>
            <a:r>
              <a:rPr lang="en-AU" altLang="en-US" sz="2000" b="1" i="1" dirty="0">
                <a:solidFill>
                  <a:schemeClr val="folHlink"/>
                </a:solidFill>
                <a:latin typeface="Arial" panose="020B0604020202020204" pitchFamily="34" charset="0"/>
              </a:rPr>
              <a:t>    Say("Oh please!")</a:t>
            </a:r>
          </a:p>
          <a:p>
            <a:pPr eaLnBrk="1" hangingPunct="1">
              <a:lnSpc>
                <a:spcPct val="90000"/>
              </a:lnSpc>
              <a:buFontTx/>
              <a:buNone/>
            </a:pPr>
            <a:r>
              <a:rPr lang="en-AU" altLang="en-US" sz="2000" b="1" i="1" dirty="0">
                <a:solidFill>
                  <a:schemeClr val="folHlink"/>
                </a:solidFill>
                <a:latin typeface="Arial" panose="020B0604020202020204" pitchFamily="34" charset="0"/>
              </a:rPr>
              <a:t>	    add 1 to begging count</a:t>
            </a:r>
            <a:br>
              <a:rPr lang="en-AU" altLang="en-US" sz="2000" b="1" i="1" dirty="0">
                <a:solidFill>
                  <a:schemeClr val="folHlink"/>
                </a:solidFill>
                <a:latin typeface="Arial" panose="020B0604020202020204" pitchFamily="34" charset="0"/>
              </a:rPr>
            </a:br>
            <a:r>
              <a:rPr lang="en-AU" altLang="en-US" sz="2000" b="1" i="1" dirty="0">
                <a:solidFill>
                  <a:schemeClr val="folHlink"/>
                </a:solidFill>
                <a:latin typeface="Arial" panose="020B0604020202020204" pitchFamily="34" charset="0"/>
              </a:rPr>
              <a:t>    </a:t>
            </a:r>
            <a:r>
              <a:rPr lang="en-AU" altLang="en-US" sz="2000" b="1" i="1" dirty="0" err="1">
                <a:solidFill>
                  <a:schemeClr val="folHlink"/>
                </a:solidFill>
                <a:latin typeface="Arial" panose="020B0604020202020204" pitchFamily="34" charset="0"/>
              </a:rPr>
              <a:t>ListenToReply</a:t>
            </a:r>
            <a:r>
              <a:rPr lang="en-AU" altLang="en-US" sz="2000" b="1" i="1" dirty="0">
                <a:solidFill>
                  <a:schemeClr val="folHlink"/>
                </a:solidFill>
                <a:latin typeface="Arial" panose="020B0604020202020204" pitchFamily="34" charset="0"/>
              </a:rPr>
              <a:t> ( )</a:t>
            </a:r>
          </a:p>
          <a:p>
            <a:pPr eaLnBrk="1" hangingPunct="1">
              <a:lnSpc>
                <a:spcPct val="90000"/>
              </a:lnSpc>
              <a:buFontTx/>
              <a:buNone/>
            </a:pPr>
            <a:r>
              <a:rPr lang="en-AU" altLang="en-US" sz="2000" b="1" i="1" dirty="0">
                <a:latin typeface="Arial" panose="020B0604020202020204" pitchFamily="34" charset="0"/>
              </a:rPr>
              <a:t>	</a:t>
            </a:r>
            <a:endParaRPr lang="en-AU" altLang="en-US" sz="2000" b="1" i="1" dirty="0">
              <a:solidFill>
                <a:schemeClr val="folHlink"/>
              </a:solidFill>
              <a:latin typeface="Arial" panose="020B0604020202020204" pitchFamily="34" charset="0"/>
            </a:endParaRPr>
          </a:p>
          <a:p>
            <a:pPr eaLnBrk="1" hangingPunct="1">
              <a:lnSpc>
                <a:spcPct val="90000"/>
              </a:lnSpc>
              <a:buFontTx/>
              <a:buNone/>
            </a:pPr>
            <a:endParaRPr lang="en-AU" altLang="en-US" sz="2000" b="1" i="1" dirty="0">
              <a:solidFill>
                <a:schemeClr val="folHlink"/>
              </a:solidFill>
              <a:latin typeface="Arial" panose="020B0604020202020204" pitchFamily="34" charset="0"/>
            </a:endParaRPr>
          </a:p>
        </p:txBody>
      </p:sp>
      <p:sp>
        <p:nvSpPr>
          <p:cNvPr id="52229" name="AutoShape 4">
            <a:extLst>
              <a:ext uri="{FF2B5EF4-FFF2-40B4-BE49-F238E27FC236}">
                <a16:creationId xmlns:a16="http://schemas.microsoft.com/office/drawing/2014/main" id="{2E1AA151-D11B-4C2B-8000-0E6264698BBA}"/>
              </a:ext>
            </a:extLst>
          </p:cNvPr>
          <p:cNvSpPr>
            <a:spLocks noChangeArrowheads="1"/>
          </p:cNvSpPr>
          <p:nvPr/>
        </p:nvSpPr>
        <p:spPr bwMode="auto">
          <a:xfrm>
            <a:off x="5508625" y="1466850"/>
            <a:ext cx="3276600" cy="2538413"/>
          </a:xfrm>
          <a:prstGeom prst="wedgeRectCallout">
            <a:avLst>
              <a:gd name="adj1" fmla="val -82995"/>
              <a:gd name="adj2" fmla="val 46875"/>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t>Ensure initial values of variables used in the conditions are set correctly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CB5BE13E-DB3D-411F-A406-DBA2DDA7A36A}"/>
              </a:ext>
            </a:extLst>
          </p:cNvPr>
          <p:cNvSpPr>
            <a:spLocks noGrp="1" noChangeArrowheads="1"/>
          </p:cNvSpPr>
          <p:nvPr>
            <p:ph type="title"/>
          </p:nvPr>
        </p:nvSpPr>
        <p:spPr/>
        <p:txBody>
          <a:bodyPr/>
          <a:lstStyle/>
          <a:p>
            <a:pPr eaLnBrk="1" hangingPunct="1"/>
            <a:r>
              <a:rPr lang="en-AU" altLang="en-US"/>
              <a:t>Repetition </a:t>
            </a:r>
            <a:r>
              <a:rPr lang="en-US" altLang="en-US"/>
              <a:t>– Example (cont)</a:t>
            </a:r>
            <a:endParaRPr lang="en-AU" altLang="en-US"/>
          </a:p>
        </p:txBody>
      </p:sp>
      <p:sp>
        <p:nvSpPr>
          <p:cNvPr id="53252" name="Rectangle 3">
            <a:extLst>
              <a:ext uri="{FF2B5EF4-FFF2-40B4-BE49-F238E27FC236}">
                <a16:creationId xmlns:a16="http://schemas.microsoft.com/office/drawing/2014/main" id="{BA7DFA0F-768A-4789-94FE-E330BE3BBD98}"/>
              </a:ext>
            </a:extLst>
          </p:cNvPr>
          <p:cNvSpPr>
            <a:spLocks noGrp="1" noChangeArrowheads="1"/>
          </p:cNvSpPr>
          <p:nvPr>
            <p:ph type="body" idx="1"/>
          </p:nvPr>
        </p:nvSpPr>
        <p:spPr>
          <a:xfrm>
            <a:off x="685800" y="1981200"/>
            <a:ext cx="7772400" cy="4419600"/>
          </a:xfrm>
          <a:ln>
            <a:solidFill>
              <a:schemeClr val="tx1"/>
            </a:solidFill>
            <a:miter lim="800000"/>
            <a:headEnd/>
            <a:tailEnd/>
          </a:ln>
        </p:spPr>
        <p:txBody>
          <a:bodyPr/>
          <a:lstStyle/>
          <a:p>
            <a:pPr eaLnBrk="1" hangingPunct="1">
              <a:lnSpc>
                <a:spcPct val="90000"/>
              </a:lnSpc>
              <a:buFontTx/>
              <a:buNone/>
            </a:pPr>
            <a:r>
              <a:rPr lang="en-AU" altLang="en-US" sz="2000" b="1" i="1" dirty="0">
                <a:solidFill>
                  <a:schemeClr val="folHlink"/>
                </a:solidFill>
                <a:latin typeface="Arial" panose="020B0604020202020204" pitchFamily="34" charset="0"/>
              </a:rPr>
              <a:t>procedure </a:t>
            </a:r>
            <a:r>
              <a:rPr lang="en-AU" altLang="en-US" sz="2000" b="1" i="1" dirty="0" err="1">
                <a:solidFill>
                  <a:schemeClr val="folHlink"/>
                </a:solidFill>
                <a:latin typeface="Arial" panose="020B0604020202020204" pitchFamily="34" charset="0"/>
              </a:rPr>
              <a:t>AskAnAppointment</a:t>
            </a:r>
            <a:r>
              <a:rPr lang="en-AU" altLang="en-US" sz="2000" b="1" i="1" dirty="0">
                <a:solidFill>
                  <a:schemeClr val="folHlink"/>
                </a:solidFill>
                <a:latin typeface="Arial" panose="020B0604020202020204" pitchFamily="34" charset="0"/>
              </a:rPr>
              <a:t> ( </a:t>
            </a:r>
            <a:r>
              <a:rPr lang="en-AU" altLang="en-US" sz="2000" b="1" i="1" u="sng"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 </a:t>
            </a:r>
            <a:r>
              <a:rPr lang="en-AU" altLang="en-US" sz="2000" b="1" i="1" u="sng" dirty="0">
                <a:solidFill>
                  <a:schemeClr val="folHlink"/>
                </a:solidFill>
                <a:latin typeface="Arial" panose="020B0604020202020204" pitchFamily="34" charset="0"/>
              </a:rPr>
              <a:t>time</a:t>
            </a:r>
            <a:r>
              <a:rPr lang="en-AU" altLang="en-US" sz="2000" b="1" i="1" dirty="0">
                <a:solidFill>
                  <a:schemeClr val="folHlink"/>
                </a:solidFill>
                <a:latin typeface="Arial" panose="020B0604020202020204" pitchFamily="34" charset="0"/>
              </a:rPr>
              <a:t>, </a:t>
            </a:r>
            <a:r>
              <a:rPr lang="en-AU" altLang="en-US" sz="2000" b="1" i="1" u="sng" dirty="0">
                <a:solidFill>
                  <a:schemeClr val="folHlink"/>
                </a:solidFill>
                <a:latin typeface="Arial" panose="020B0604020202020204" pitchFamily="34" charset="0"/>
              </a:rPr>
              <a:t>location</a:t>
            </a:r>
            <a:r>
              <a:rPr lang="en-AU" altLang="en-US" sz="2000" b="1" i="1" dirty="0">
                <a:solidFill>
                  <a:schemeClr val="folHlink"/>
                </a:solidFill>
                <a:latin typeface="Arial" panose="020B0604020202020204" pitchFamily="34" charset="0"/>
              </a:rPr>
              <a:t> )</a:t>
            </a:r>
          </a:p>
          <a:p>
            <a:pPr eaLnBrk="1" hangingPunct="1">
              <a:lnSpc>
                <a:spcPct val="90000"/>
              </a:lnSpc>
              <a:buFontTx/>
              <a:buNone/>
            </a:pPr>
            <a:endParaRPr lang="en-AU" altLang="en-US" sz="2000" b="1" i="1" dirty="0">
              <a:solidFill>
                <a:schemeClr val="folHlink"/>
              </a:solidFill>
              <a:latin typeface="Arial" panose="020B0604020202020204" pitchFamily="34" charset="0"/>
            </a:endParaRPr>
          </a:p>
          <a:p>
            <a:pPr eaLnBrk="1" hangingPunct="1">
              <a:lnSpc>
                <a:spcPct val="90000"/>
              </a:lnSpc>
              <a:buFontTx/>
              <a:buNone/>
            </a:pPr>
            <a:r>
              <a:rPr lang="en-AU" altLang="en-US" sz="2000" b="1" i="1" dirty="0">
                <a:solidFill>
                  <a:schemeClr val="folHlink"/>
                </a:solidFill>
                <a:latin typeface="Arial" panose="020B0604020202020204" pitchFamily="34" charset="0"/>
              </a:rPr>
              <a:t>	Phone(</a:t>
            </a:r>
            <a:r>
              <a:rPr lang="en-AU" altLang="en-US" sz="2000" b="1" i="1" u="sng"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a:t>
            </a:r>
          </a:p>
          <a:p>
            <a:pPr eaLnBrk="1" hangingPunct="1">
              <a:lnSpc>
                <a:spcPct val="90000"/>
              </a:lnSpc>
              <a:buFontTx/>
              <a:buNone/>
            </a:pPr>
            <a:r>
              <a:rPr lang="en-AU" altLang="en-US" sz="2000" b="1" i="1" dirty="0">
                <a:solidFill>
                  <a:schemeClr val="folHlink"/>
                </a:solidFill>
                <a:latin typeface="Arial" panose="020B0604020202020204" pitchFamily="34" charset="0"/>
              </a:rPr>
              <a:t>	 Say("Hi", </a:t>
            </a:r>
            <a:r>
              <a:rPr lang="en-AU" altLang="en-US" sz="2000" b="1" i="1" u="sng"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a:t>
            </a:r>
          </a:p>
          <a:p>
            <a:pPr eaLnBrk="1" hangingPunct="1">
              <a:lnSpc>
                <a:spcPct val="90000"/>
              </a:lnSpc>
              <a:buFontTx/>
              <a:buNone/>
            </a:pPr>
            <a:r>
              <a:rPr lang="en-AU" altLang="en-US" sz="2000" b="1" i="1" dirty="0">
                <a:solidFill>
                  <a:schemeClr val="folHlink"/>
                </a:solidFill>
                <a:latin typeface="Arial" panose="020B0604020202020204" pitchFamily="34" charset="0"/>
              </a:rPr>
              <a:t>	</a:t>
            </a:r>
            <a:r>
              <a:rPr lang="en-US" altLang="en-US" sz="2000" b="1" i="1" dirty="0">
                <a:solidFill>
                  <a:schemeClr val="folHlink"/>
                </a:solidFill>
                <a:latin typeface="Arial" panose="020B0604020202020204" pitchFamily="34" charset="0"/>
              </a:rPr>
              <a:t>Say("</a:t>
            </a:r>
            <a:r>
              <a:rPr lang="en-US" altLang="en-US" sz="2000" b="1" i="1" dirty="0" err="1">
                <a:solidFill>
                  <a:schemeClr val="folHlink"/>
                </a:solidFill>
                <a:latin typeface="Arial" panose="020B0604020202020204" pitchFamily="34" charset="0"/>
              </a:rPr>
              <a:t>Wanna</a:t>
            </a:r>
            <a:r>
              <a:rPr lang="en-US" altLang="en-US" sz="2000" b="1" i="1" dirty="0">
                <a:solidFill>
                  <a:schemeClr val="folHlink"/>
                </a:solidFill>
                <a:latin typeface="Arial" panose="020B0604020202020204" pitchFamily="34" charset="0"/>
              </a:rPr>
              <a:t> ask an appointment in", </a:t>
            </a:r>
            <a:r>
              <a:rPr lang="en-US" altLang="en-US" sz="2000" b="1" i="1" u="sng" dirty="0">
                <a:solidFill>
                  <a:schemeClr val="folHlink"/>
                </a:solidFill>
                <a:latin typeface="Arial" panose="020B0604020202020204" pitchFamily="34" charset="0"/>
              </a:rPr>
              <a:t>location</a:t>
            </a:r>
            <a:r>
              <a:rPr lang="en-US" altLang="en-US" sz="2000" b="1" i="1" dirty="0">
                <a:solidFill>
                  <a:schemeClr val="folHlink"/>
                </a:solidFill>
                <a:latin typeface="Arial" panose="020B0604020202020204" pitchFamily="34" charset="0"/>
              </a:rPr>
              <a:t>, "at", </a:t>
            </a:r>
            <a:r>
              <a:rPr lang="en-US" altLang="en-US" sz="2000" b="1" i="1" u="sng" dirty="0">
                <a:solidFill>
                  <a:schemeClr val="folHlink"/>
                </a:solidFill>
                <a:latin typeface="Arial" panose="020B0604020202020204" pitchFamily="34" charset="0"/>
              </a:rPr>
              <a:t>time</a:t>
            </a:r>
            <a:r>
              <a:rPr lang="en-US" altLang="en-US" sz="2000" b="1" i="1" dirty="0">
                <a:solidFill>
                  <a:schemeClr val="folHlink"/>
                </a:solidFill>
                <a:latin typeface="Arial" panose="020B0604020202020204" pitchFamily="34" charset="0"/>
              </a:rPr>
              <a:t>, "?")</a:t>
            </a:r>
            <a:endParaRPr lang="en-AU" altLang="en-US" sz="2000" b="1" i="1" dirty="0">
              <a:solidFill>
                <a:schemeClr val="folHlink"/>
              </a:solidFill>
              <a:latin typeface="Arial" panose="020B0604020202020204" pitchFamily="34" charset="0"/>
            </a:endParaRPr>
          </a:p>
          <a:p>
            <a:pPr eaLnBrk="1" hangingPunct="1">
              <a:lnSpc>
                <a:spcPct val="90000"/>
              </a:lnSpc>
              <a:buFontTx/>
              <a:buNone/>
            </a:pPr>
            <a:r>
              <a:rPr lang="en-AU" altLang="en-US" sz="2000" b="1" i="1" dirty="0">
                <a:solidFill>
                  <a:schemeClr val="folHlink"/>
                </a:solidFill>
                <a:latin typeface="Arial" panose="020B0604020202020204" pitchFamily="34" charset="0"/>
              </a:rPr>
              <a:t>	</a:t>
            </a:r>
            <a:r>
              <a:rPr lang="en-AU" altLang="en-US" sz="2000" b="1" i="1" dirty="0" err="1">
                <a:solidFill>
                  <a:schemeClr val="folHlink"/>
                </a:solidFill>
                <a:latin typeface="Arial" panose="020B0604020202020204" pitchFamily="34" charset="0"/>
              </a:rPr>
              <a:t>ListenToReply</a:t>
            </a:r>
            <a:r>
              <a:rPr lang="en-AU" altLang="en-US" sz="2000" b="1" i="1" dirty="0">
                <a:solidFill>
                  <a:schemeClr val="folHlink"/>
                </a:solidFill>
                <a:latin typeface="Arial" panose="020B0604020202020204" pitchFamily="34" charset="0"/>
              </a:rPr>
              <a:t> ( )</a:t>
            </a:r>
            <a:br>
              <a:rPr lang="en-AU" altLang="en-US" sz="2000" b="1" i="1" dirty="0">
                <a:solidFill>
                  <a:schemeClr val="folHlink"/>
                </a:solidFill>
                <a:latin typeface="Arial" panose="020B0604020202020204" pitchFamily="34" charset="0"/>
              </a:rPr>
            </a:br>
            <a:r>
              <a:rPr lang="en-AU" altLang="en-US" sz="2000" b="1" i="1" dirty="0">
                <a:solidFill>
                  <a:schemeClr val="folHlink"/>
                </a:solidFill>
                <a:latin typeface="Arial" panose="020B0604020202020204" pitchFamily="34" charset="0"/>
              </a:rPr>
              <a:t>start begging count at zero</a:t>
            </a:r>
            <a:br>
              <a:rPr lang="en-AU" altLang="en-US" sz="2000" b="1" i="1" dirty="0">
                <a:solidFill>
                  <a:schemeClr val="folHlink"/>
                </a:solidFill>
                <a:latin typeface="Arial" panose="020B0604020202020204" pitchFamily="34" charset="0"/>
              </a:rPr>
            </a:br>
            <a:r>
              <a:rPr lang="en-AU" altLang="en-US" sz="2000" b="1" i="1" dirty="0">
                <a:latin typeface="Arial" panose="020B0604020202020204" pitchFamily="34" charset="0"/>
              </a:rPr>
              <a:t>while (</a:t>
            </a:r>
            <a:r>
              <a:rPr lang="en-AU" altLang="en-US" sz="2000" b="1" i="1" dirty="0">
                <a:solidFill>
                  <a:srgbClr val="CC3300"/>
                </a:solidFill>
                <a:latin typeface="Arial" panose="020B0604020202020204" pitchFamily="34" charset="0"/>
              </a:rPr>
              <a:t>reply is "No"</a:t>
            </a:r>
            <a:r>
              <a:rPr lang="en-AU" altLang="en-US" sz="2000" b="1" i="1" dirty="0">
                <a:solidFill>
                  <a:schemeClr val="folHlink"/>
                </a:solidFill>
                <a:latin typeface="Arial" panose="020B0604020202020204" pitchFamily="34" charset="0"/>
              </a:rPr>
              <a:t> </a:t>
            </a:r>
            <a:r>
              <a:rPr lang="en-AU" altLang="en-US" sz="2000" b="1" i="1" dirty="0">
                <a:latin typeface="Arial" panose="020B0604020202020204" pitchFamily="34" charset="0"/>
              </a:rPr>
              <a:t>and</a:t>
            </a:r>
            <a:r>
              <a:rPr lang="en-AU" altLang="en-US" sz="2000" b="1" i="1" dirty="0">
                <a:solidFill>
                  <a:schemeClr val="folHlink"/>
                </a:solidFill>
                <a:latin typeface="Arial" panose="020B0604020202020204" pitchFamily="34" charset="0"/>
              </a:rPr>
              <a:t> </a:t>
            </a:r>
            <a:r>
              <a:rPr lang="en-AU" altLang="en-US" sz="2000" b="1" i="1" dirty="0">
                <a:solidFill>
                  <a:srgbClr val="CC3300"/>
                </a:solidFill>
                <a:latin typeface="Arial" panose="020B0604020202020204" pitchFamily="34" charset="0"/>
              </a:rPr>
              <a:t>begging count &lt; 100</a:t>
            </a:r>
            <a:r>
              <a:rPr lang="en-AU" altLang="en-US" sz="2000" b="1" i="1" dirty="0">
                <a:latin typeface="Arial" panose="020B0604020202020204" pitchFamily="34" charset="0"/>
              </a:rPr>
              <a:t>)</a:t>
            </a:r>
            <a:br>
              <a:rPr lang="en-AU" altLang="en-US" sz="2000" b="1" i="1" dirty="0">
                <a:solidFill>
                  <a:schemeClr val="folHlink"/>
                </a:solidFill>
                <a:latin typeface="Arial" panose="020B0604020202020204" pitchFamily="34" charset="0"/>
              </a:rPr>
            </a:br>
            <a:br>
              <a:rPr lang="en-AU" altLang="en-US" sz="2000" b="1" i="1" dirty="0">
                <a:solidFill>
                  <a:schemeClr val="folHlink"/>
                </a:solidFill>
                <a:latin typeface="Arial" panose="020B0604020202020204" pitchFamily="34" charset="0"/>
              </a:rPr>
            </a:br>
            <a:r>
              <a:rPr lang="en-AU" altLang="en-US" sz="2000" b="1" i="1" dirty="0">
                <a:solidFill>
                  <a:schemeClr val="folHlink"/>
                </a:solidFill>
                <a:latin typeface="Arial" panose="020B0604020202020204" pitchFamily="34" charset="0"/>
              </a:rPr>
              <a:t>    Say("Oh please!")</a:t>
            </a:r>
          </a:p>
          <a:p>
            <a:pPr eaLnBrk="1" hangingPunct="1">
              <a:lnSpc>
                <a:spcPct val="90000"/>
              </a:lnSpc>
              <a:buFontTx/>
              <a:buNone/>
            </a:pPr>
            <a:r>
              <a:rPr lang="en-AU" altLang="en-US" sz="2000" b="1" i="1" dirty="0">
                <a:solidFill>
                  <a:schemeClr val="folHlink"/>
                </a:solidFill>
                <a:latin typeface="Arial" panose="020B0604020202020204" pitchFamily="34" charset="0"/>
              </a:rPr>
              <a:t>	    </a:t>
            </a:r>
            <a:r>
              <a:rPr lang="en-AU" altLang="en-US" sz="2000" b="1" i="1" dirty="0">
                <a:latin typeface="Arial" panose="020B0604020202020204" pitchFamily="34" charset="0"/>
              </a:rPr>
              <a:t>add 1 to begging count</a:t>
            </a:r>
            <a:br>
              <a:rPr lang="en-AU" altLang="en-US" sz="2000" b="1" i="1" dirty="0">
                <a:latin typeface="Arial" panose="020B0604020202020204" pitchFamily="34" charset="0"/>
              </a:rPr>
            </a:br>
            <a:r>
              <a:rPr lang="en-AU" altLang="en-US" sz="2000" b="1" i="1" dirty="0">
                <a:latin typeface="Arial" panose="020B0604020202020204" pitchFamily="34" charset="0"/>
              </a:rPr>
              <a:t>    </a:t>
            </a:r>
            <a:r>
              <a:rPr lang="en-AU" altLang="en-US" sz="2000" b="1" i="1" dirty="0" err="1">
                <a:solidFill>
                  <a:srgbClr val="000000"/>
                </a:solidFill>
                <a:latin typeface="Arial" panose="020B0604020202020204" pitchFamily="34" charset="0"/>
              </a:rPr>
              <a:t>ListenToReply</a:t>
            </a:r>
            <a:r>
              <a:rPr lang="en-AU" altLang="en-US" sz="2000" b="1" i="1" dirty="0">
                <a:solidFill>
                  <a:srgbClr val="000000"/>
                </a:solidFill>
                <a:latin typeface="Arial" panose="020B0604020202020204" pitchFamily="34" charset="0"/>
              </a:rPr>
              <a:t> ( )</a:t>
            </a:r>
            <a:endParaRPr lang="en-AU" altLang="en-US" sz="2000" b="1" i="1" dirty="0">
              <a:latin typeface="Arial" panose="020B0604020202020204" pitchFamily="34" charset="0"/>
            </a:endParaRPr>
          </a:p>
          <a:p>
            <a:pPr eaLnBrk="1" hangingPunct="1">
              <a:lnSpc>
                <a:spcPct val="90000"/>
              </a:lnSpc>
              <a:buFontTx/>
              <a:buNone/>
            </a:pPr>
            <a:r>
              <a:rPr lang="en-AU" altLang="en-US" sz="2000" b="1" i="1" dirty="0">
                <a:latin typeface="Arial" panose="020B0604020202020204" pitchFamily="34" charset="0"/>
              </a:rPr>
              <a:t>	</a:t>
            </a:r>
            <a:endParaRPr lang="en-AU" altLang="en-US" sz="2000" b="1" i="1" dirty="0">
              <a:solidFill>
                <a:schemeClr val="folHlink"/>
              </a:solidFill>
              <a:latin typeface="Arial" panose="020B0604020202020204" pitchFamily="34" charset="0"/>
            </a:endParaRPr>
          </a:p>
          <a:p>
            <a:pPr eaLnBrk="1" hangingPunct="1">
              <a:lnSpc>
                <a:spcPct val="90000"/>
              </a:lnSpc>
              <a:buFontTx/>
              <a:buNone/>
            </a:pPr>
            <a:endParaRPr lang="en-AU" altLang="en-US" sz="2000" b="1" i="1" dirty="0">
              <a:solidFill>
                <a:schemeClr val="folHlink"/>
              </a:solidFill>
              <a:latin typeface="Arial" panose="020B0604020202020204" pitchFamily="34" charset="0"/>
            </a:endParaRPr>
          </a:p>
        </p:txBody>
      </p:sp>
      <p:sp>
        <p:nvSpPr>
          <p:cNvPr id="53253" name="AutoShape 4">
            <a:extLst>
              <a:ext uri="{FF2B5EF4-FFF2-40B4-BE49-F238E27FC236}">
                <a16:creationId xmlns:a16="http://schemas.microsoft.com/office/drawing/2014/main" id="{E655C930-EBFE-432A-A459-7373DBCD0F18}"/>
              </a:ext>
            </a:extLst>
          </p:cNvPr>
          <p:cNvSpPr>
            <a:spLocks noChangeArrowheads="1"/>
          </p:cNvSpPr>
          <p:nvPr/>
        </p:nvSpPr>
        <p:spPr bwMode="auto">
          <a:xfrm>
            <a:off x="5029200" y="4800600"/>
            <a:ext cx="3581400" cy="1809750"/>
          </a:xfrm>
          <a:prstGeom prst="wedgeRectCallout">
            <a:avLst>
              <a:gd name="adj1" fmla="val -71764"/>
              <a:gd name="adj2" fmla="val -23773"/>
            </a:avLst>
          </a:prstGeom>
          <a:solidFill>
            <a:srgbClr val="99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2800">
                <a:solidFill>
                  <a:schemeClr val="bg1"/>
                </a:solidFill>
              </a:rPr>
              <a:t>Ensure the variables used in the conditions are updated in each iteration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F5C7604F-E0B4-4572-BB04-844D39915B0E}"/>
              </a:ext>
            </a:extLst>
          </p:cNvPr>
          <p:cNvSpPr>
            <a:spLocks noGrp="1" noChangeArrowheads="1"/>
          </p:cNvSpPr>
          <p:nvPr>
            <p:ph type="title"/>
          </p:nvPr>
        </p:nvSpPr>
        <p:spPr>
          <a:xfrm>
            <a:off x="609600" y="381000"/>
            <a:ext cx="7772400" cy="838200"/>
          </a:xfrm>
        </p:spPr>
        <p:txBody>
          <a:bodyPr/>
          <a:lstStyle/>
          <a:p>
            <a:pPr eaLnBrk="1" hangingPunct="1"/>
            <a:r>
              <a:rPr lang="en-AU" altLang="en-US"/>
              <a:t>Repetition </a:t>
            </a:r>
            <a:r>
              <a:rPr lang="en-US" altLang="en-US"/>
              <a:t>– Example (cont)</a:t>
            </a:r>
            <a:endParaRPr lang="en-AU" altLang="en-US"/>
          </a:p>
        </p:txBody>
      </p:sp>
      <p:sp>
        <p:nvSpPr>
          <p:cNvPr id="54276" name="Rectangle 3">
            <a:extLst>
              <a:ext uri="{FF2B5EF4-FFF2-40B4-BE49-F238E27FC236}">
                <a16:creationId xmlns:a16="http://schemas.microsoft.com/office/drawing/2014/main" id="{74342DCE-0CBF-4531-A849-74D6365CE2F3}"/>
              </a:ext>
            </a:extLst>
          </p:cNvPr>
          <p:cNvSpPr>
            <a:spLocks noGrp="1" noChangeArrowheads="1"/>
          </p:cNvSpPr>
          <p:nvPr>
            <p:ph type="body" idx="1"/>
          </p:nvPr>
        </p:nvSpPr>
        <p:spPr>
          <a:xfrm>
            <a:off x="685800" y="1828800"/>
            <a:ext cx="7772400" cy="4267200"/>
          </a:xfrm>
          <a:ln>
            <a:solidFill>
              <a:schemeClr val="tx1"/>
            </a:solidFill>
            <a:miter lim="800000"/>
            <a:headEnd/>
            <a:tailEnd/>
          </a:ln>
        </p:spPr>
        <p:txBody>
          <a:bodyPr/>
          <a:lstStyle/>
          <a:p>
            <a:pPr eaLnBrk="1" hangingPunct="1">
              <a:buFontTx/>
              <a:buNone/>
            </a:pPr>
            <a:r>
              <a:rPr lang="en-AU" altLang="en-US" sz="2000" b="1" i="1" dirty="0">
                <a:solidFill>
                  <a:schemeClr val="folHlink"/>
                </a:solidFill>
                <a:latin typeface="Arial" panose="020B0604020202020204" pitchFamily="34" charset="0"/>
              </a:rPr>
              <a:t>procedure </a:t>
            </a:r>
            <a:r>
              <a:rPr lang="en-AU" altLang="en-US" sz="2000" b="1" i="1" dirty="0" err="1">
                <a:solidFill>
                  <a:schemeClr val="folHlink"/>
                </a:solidFill>
                <a:latin typeface="Arial" panose="020B0604020202020204" pitchFamily="34" charset="0"/>
              </a:rPr>
              <a:t>AskAnAppointment</a:t>
            </a:r>
            <a:r>
              <a:rPr lang="en-AU" altLang="en-US" sz="2000" b="1" i="1" dirty="0">
                <a:solidFill>
                  <a:schemeClr val="folHlink"/>
                </a:solidFill>
                <a:latin typeface="Arial" panose="020B0604020202020204" pitchFamily="34" charset="0"/>
              </a:rPr>
              <a:t> ( </a:t>
            </a:r>
            <a:r>
              <a:rPr lang="en-AU" altLang="en-US" sz="2000" b="1" i="1" u="sng"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 </a:t>
            </a:r>
            <a:r>
              <a:rPr lang="en-AU" altLang="en-US" sz="2000" b="1" i="1" u="sng" dirty="0">
                <a:solidFill>
                  <a:schemeClr val="folHlink"/>
                </a:solidFill>
                <a:latin typeface="Arial" panose="020B0604020202020204" pitchFamily="34" charset="0"/>
              </a:rPr>
              <a:t>time</a:t>
            </a:r>
            <a:r>
              <a:rPr lang="en-AU" altLang="en-US" sz="2000" b="1" i="1" dirty="0">
                <a:solidFill>
                  <a:schemeClr val="folHlink"/>
                </a:solidFill>
                <a:latin typeface="Arial" panose="020B0604020202020204" pitchFamily="34" charset="0"/>
              </a:rPr>
              <a:t>, </a:t>
            </a:r>
            <a:r>
              <a:rPr lang="en-AU" altLang="en-US" sz="2000" b="1" i="1" u="sng" dirty="0">
                <a:solidFill>
                  <a:schemeClr val="folHlink"/>
                </a:solidFill>
                <a:latin typeface="Arial" panose="020B0604020202020204" pitchFamily="34" charset="0"/>
              </a:rPr>
              <a:t>location</a:t>
            </a:r>
            <a:r>
              <a:rPr lang="en-AU" altLang="en-US" sz="2000" b="1" i="1" dirty="0">
                <a:solidFill>
                  <a:schemeClr val="folHlink"/>
                </a:solidFill>
                <a:latin typeface="Arial" panose="020B0604020202020204" pitchFamily="34" charset="0"/>
              </a:rPr>
              <a:t> )</a:t>
            </a:r>
          </a:p>
          <a:p>
            <a:pPr eaLnBrk="1" hangingPunct="1">
              <a:buFontTx/>
              <a:buNone/>
            </a:pPr>
            <a:endParaRPr lang="en-AU" altLang="en-US" sz="2000" b="1" i="1" dirty="0">
              <a:solidFill>
                <a:schemeClr val="folHlink"/>
              </a:solidFill>
              <a:latin typeface="Arial" panose="020B0604020202020204" pitchFamily="34" charset="0"/>
            </a:endParaRPr>
          </a:p>
          <a:p>
            <a:pPr eaLnBrk="1" hangingPunct="1">
              <a:buFontTx/>
              <a:buNone/>
            </a:pPr>
            <a:r>
              <a:rPr lang="en-AU" altLang="en-US" sz="2000" b="1" i="1" dirty="0">
                <a:solidFill>
                  <a:schemeClr val="folHlink"/>
                </a:solidFill>
                <a:latin typeface="Arial" panose="020B0604020202020204" pitchFamily="34" charset="0"/>
              </a:rPr>
              <a:t>	Phone(</a:t>
            </a:r>
            <a:r>
              <a:rPr lang="en-AU" altLang="en-US" sz="2000" b="1" i="1" u="sng"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a:t>
            </a:r>
          </a:p>
          <a:p>
            <a:pPr eaLnBrk="1" hangingPunct="1">
              <a:lnSpc>
                <a:spcPct val="90000"/>
              </a:lnSpc>
              <a:buFontTx/>
              <a:buNone/>
            </a:pPr>
            <a:r>
              <a:rPr lang="en-AU" altLang="en-US" sz="2000" b="1" i="1" dirty="0">
                <a:solidFill>
                  <a:schemeClr val="folHlink"/>
                </a:solidFill>
                <a:latin typeface="Arial" panose="020B0604020202020204" pitchFamily="34" charset="0"/>
              </a:rPr>
              <a:t>	 Say("Hi", </a:t>
            </a:r>
            <a:r>
              <a:rPr lang="en-AU" altLang="en-US" sz="2000" b="1" i="1" u="sng"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a:t>
            </a:r>
          </a:p>
          <a:p>
            <a:pPr eaLnBrk="1" hangingPunct="1">
              <a:lnSpc>
                <a:spcPct val="90000"/>
              </a:lnSpc>
              <a:buFontTx/>
              <a:buNone/>
            </a:pPr>
            <a:r>
              <a:rPr lang="en-AU" altLang="en-US" sz="2000" b="1" i="1" dirty="0">
                <a:solidFill>
                  <a:schemeClr val="folHlink"/>
                </a:solidFill>
                <a:latin typeface="Arial" panose="020B0604020202020204" pitchFamily="34" charset="0"/>
              </a:rPr>
              <a:t>	</a:t>
            </a:r>
            <a:r>
              <a:rPr lang="en-US" altLang="en-US" sz="2000" b="1" i="1" dirty="0">
                <a:solidFill>
                  <a:schemeClr val="folHlink"/>
                </a:solidFill>
                <a:latin typeface="Arial" panose="020B0604020202020204" pitchFamily="34" charset="0"/>
              </a:rPr>
              <a:t>Say("</a:t>
            </a:r>
            <a:r>
              <a:rPr lang="en-US" altLang="en-US" sz="2000" b="1" i="1" dirty="0" err="1">
                <a:solidFill>
                  <a:schemeClr val="folHlink"/>
                </a:solidFill>
                <a:latin typeface="Arial" panose="020B0604020202020204" pitchFamily="34" charset="0"/>
              </a:rPr>
              <a:t>Wanna</a:t>
            </a:r>
            <a:r>
              <a:rPr lang="en-US" altLang="en-US" sz="2000" b="1" i="1" dirty="0">
                <a:solidFill>
                  <a:schemeClr val="folHlink"/>
                </a:solidFill>
                <a:latin typeface="Arial" panose="020B0604020202020204" pitchFamily="34" charset="0"/>
              </a:rPr>
              <a:t> ask an appointment in", </a:t>
            </a:r>
            <a:r>
              <a:rPr lang="en-US" altLang="en-US" sz="2000" b="1" i="1" u="sng" dirty="0">
                <a:solidFill>
                  <a:schemeClr val="folHlink"/>
                </a:solidFill>
                <a:latin typeface="Arial" panose="020B0604020202020204" pitchFamily="34" charset="0"/>
              </a:rPr>
              <a:t>location</a:t>
            </a:r>
            <a:r>
              <a:rPr lang="en-US" altLang="en-US" sz="2000" b="1" i="1" dirty="0">
                <a:solidFill>
                  <a:schemeClr val="folHlink"/>
                </a:solidFill>
                <a:latin typeface="Arial" panose="020B0604020202020204" pitchFamily="34" charset="0"/>
              </a:rPr>
              <a:t>, "at", </a:t>
            </a:r>
            <a:r>
              <a:rPr lang="en-US" altLang="en-US" sz="2000" b="1" i="1" u="sng" dirty="0">
                <a:solidFill>
                  <a:schemeClr val="folHlink"/>
                </a:solidFill>
                <a:latin typeface="Arial" panose="020B0604020202020204" pitchFamily="34" charset="0"/>
              </a:rPr>
              <a:t>time</a:t>
            </a:r>
            <a:r>
              <a:rPr lang="en-US" altLang="en-US" sz="2000" b="1" i="1" dirty="0">
                <a:solidFill>
                  <a:schemeClr val="folHlink"/>
                </a:solidFill>
                <a:latin typeface="Arial" panose="020B0604020202020204" pitchFamily="34" charset="0"/>
              </a:rPr>
              <a:t>, "?")</a:t>
            </a:r>
            <a:endParaRPr lang="en-AU" altLang="en-US" sz="2000" b="1" i="1" dirty="0">
              <a:solidFill>
                <a:schemeClr val="folHlink"/>
              </a:solidFill>
              <a:latin typeface="Arial" panose="020B0604020202020204" pitchFamily="34" charset="0"/>
            </a:endParaRPr>
          </a:p>
          <a:p>
            <a:pPr eaLnBrk="1" hangingPunct="1">
              <a:buFontTx/>
              <a:buNone/>
            </a:pPr>
            <a:r>
              <a:rPr lang="en-AU" altLang="en-US" sz="2000" b="1" i="1" dirty="0">
                <a:solidFill>
                  <a:schemeClr val="folHlink"/>
                </a:solidFill>
                <a:latin typeface="Arial" panose="020B0604020202020204" pitchFamily="34" charset="0"/>
              </a:rPr>
              <a:t>	</a:t>
            </a:r>
            <a:r>
              <a:rPr lang="en-AU" altLang="en-US" sz="2000" b="1" i="1" dirty="0" err="1">
                <a:solidFill>
                  <a:schemeClr val="folHlink"/>
                </a:solidFill>
                <a:latin typeface="Arial" panose="020B0604020202020204" pitchFamily="34" charset="0"/>
              </a:rPr>
              <a:t>ListenToReply</a:t>
            </a:r>
            <a:r>
              <a:rPr lang="en-AU" altLang="en-US" sz="2000" b="1" i="1" dirty="0">
                <a:solidFill>
                  <a:schemeClr val="folHlink"/>
                </a:solidFill>
                <a:latin typeface="Arial" panose="020B0604020202020204" pitchFamily="34" charset="0"/>
              </a:rPr>
              <a:t> ( )</a:t>
            </a:r>
            <a:br>
              <a:rPr lang="en-AU" altLang="en-US" sz="2000" b="1" i="1" dirty="0">
                <a:solidFill>
                  <a:schemeClr val="folHlink"/>
                </a:solidFill>
                <a:latin typeface="Arial" panose="020B0604020202020204" pitchFamily="34" charset="0"/>
              </a:rPr>
            </a:br>
            <a:r>
              <a:rPr lang="en-AU" altLang="en-US" sz="2000" b="1" i="1" dirty="0">
                <a:solidFill>
                  <a:schemeClr val="folHlink"/>
                </a:solidFill>
                <a:latin typeface="Arial" panose="020B0604020202020204" pitchFamily="34" charset="0"/>
              </a:rPr>
              <a:t>start begging count at zero</a:t>
            </a:r>
            <a:br>
              <a:rPr lang="en-AU" altLang="en-US" sz="2000" b="1" i="1" dirty="0">
                <a:solidFill>
                  <a:schemeClr val="folHlink"/>
                </a:solidFill>
                <a:latin typeface="Arial" panose="020B0604020202020204" pitchFamily="34" charset="0"/>
              </a:rPr>
            </a:br>
            <a:r>
              <a:rPr lang="en-AU" altLang="en-US" sz="2000" b="1" i="1" dirty="0">
                <a:latin typeface="Arial" panose="020B0604020202020204" pitchFamily="34" charset="0"/>
              </a:rPr>
              <a:t>while (reply is "No" and begging count &lt; 100)</a:t>
            </a:r>
            <a:br>
              <a:rPr lang="en-AU" altLang="en-US" sz="2000" b="1" i="1" dirty="0">
                <a:latin typeface="Arial" panose="020B0604020202020204" pitchFamily="34" charset="0"/>
              </a:rPr>
            </a:br>
            <a:br>
              <a:rPr lang="en-AU" altLang="en-US" sz="2000" b="1" i="1" dirty="0">
                <a:latin typeface="Arial" panose="020B0604020202020204" pitchFamily="34" charset="0"/>
              </a:rPr>
            </a:br>
            <a:r>
              <a:rPr lang="en-AU" altLang="en-US" sz="2000" b="1" i="1" dirty="0">
                <a:latin typeface="Arial" panose="020B0604020202020204" pitchFamily="34" charset="0"/>
              </a:rPr>
              <a:t>    Say("Oh please!")</a:t>
            </a:r>
          </a:p>
          <a:p>
            <a:pPr eaLnBrk="1" hangingPunct="1">
              <a:buFontTx/>
              <a:buNone/>
            </a:pPr>
            <a:r>
              <a:rPr lang="en-AU" altLang="en-US" sz="2000" b="1" i="1" dirty="0">
                <a:latin typeface="Arial" panose="020B0604020202020204" pitchFamily="34" charset="0"/>
              </a:rPr>
              <a:t>	</a:t>
            </a:r>
            <a:endParaRPr lang="en-AU" altLang="en-US" sz="2000" b="1" i="1" dirty="0">
              <a:solidFill>
                <a:schemeClr val="folHlink"/>
              </a:solidFill>
              <a:latin typeface="Arial" panose="020B0604020202020204" pitchFamily="34" charset="0"/>
            </a:endParaRPr>
          </a:p>
          <a:p>
            <a:pPr eaLnBrk="1" hangingPunct="1">
              <a:buFontTx/>
              <a:buNone/>
            </a:pPr>
            <a:endParaRPr lang="en-AU" altLang="en-US" sz="2000" b="1" i="1" dirty="0">
              <a:solidFill>
                <a:schemeClr val="folHlink"/>
              </a:solidFill>
              <a:latin typeface="Arial" panose="020B0604020202020204" pitchFamily="34" charset="0"/>
            </a:endParaRPr>
          </a:p>
        </p:txBody>
      </p:sp>
      <p:sp>
        <p:nvSpPr>
          <p:cNvPr id="52228" name="AutoShape 4">
            <a:extLst>
              <a:ext uri="{FF2B5EF4-FFF2-40B4-BE49-F238E27FC236}">
                <a16:creationId xmlns:a16="http://schemas.microsoft.com/office/drawing/2014/main" id="{E7C810D4-8D56-4FFF-8F24-88A517C64EB7}"/>
              </a:ext>
            </a:extLst>
          </p:cNvPr>
          <p:cNvSpPr>
            <a:spLocks noChangeArrowheads="1"/>
          </p:cNvSpPr>
          <p:nvPr/>
        </p:nvSpPr>
        <p:spPr bwMode="auto">
          <a:xfrm>
            <a:off x="4419600" y="5257800"/>
            <a:ext cx="2362200" cy="650875"/>
          </a:xfrm>
          <a:prstGeom prst="wedgeRectCallout">
            <a:avLst>
              <a:gd name="adj1" fmla="val -38306"/>
              <a:gd name="adj2" fmla="val -14146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solidFill>
                  <a:schemeClr val="bg1"/>
                </a:solidFill>
                <a:latin typeface="Arial" panose="020B0604020202020204" pitchFamily="34" charset="0"/>
              </a:rPr>
              <a:t>Infinite loop</a:t>
            </a:r>
            <a:r>
              <a:rPr lang="en-AU" altLang="en-US" sz="3600">
                <a:solidFill>
                  <a:schemeClr val="bg1"/>
                </a:solidFill>
                <a:latin typeface="Arial" panose="020B0604020202020204" pitchFamily="34" charset="0"/>
              </a:rPr>
              <a:t> </a:t>
            </a:r>
          </a:p>
        </p:txBody>
      </p:sp>
      <p:sp>
        <p:nvSpPr>
          <p:cNvPr id="54278" name="Text Box 5">
            <a:extLst>
              <a:ext uri="{FF2B5EF4-FFF2-40B4-BE49-F238E27FC236}">
                <a16:creationId xmlns:a16="http://schemas.microsoft.com/office/drawing/2014/main" id="{48EC8DE6-1411-49EF-9524-77CC970E2B0B}"/>
              </a:ext>
            </a:extLst>
          </p:cNvPr>
          <p:cNvSpPr txBox="1">
            <a:spLocks noChangeArrowheads="1"/>
          </p:cNvSpPr>
          <p:nvPr/>
        </p:nvSpPr>
        <p:spPr bwMode="auto">
          <a:xfrm>
            <a:off x="609600" y="1219200"/>
            <a:ext cx="76962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
                <a:schemeClr val="tx1"/>
              </a:buClr>
            </a:pPr>
            <a:r>
              <a:rPr lang="en-US" altLang="en-US" sz="2400" i="1">
                <a:latin typeface="Arial" panose="020B0604020202020204" pitchFamily="34" charset="0"/>
              </a:rPr>
              <a:t> </a:t>
            </a:r>
            <a:r>
              <a:rPr lang="en-US" altLang="en-US" sz="2800" b="0"/>
              <a:t>What if we don’t increment the begging count?</a:t>
            </a:r>
            <a:endParaRPr lang="en-AU" altLang="en-US" sz="2800"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0AF79843-7054-40A6-9F97-48EEA1FF19C9}"/>
              </a:ext>
            </a:extLst>
          </p:cNvPr>
          <p:cNvSpPr>
            <a:spLocks noGrp="1" noChangeArrowheads="1"/>
          </p:cNvSpPr>
          <p:nvPr>
            <p:ph type="title"/>
          </p:nvPr>
        </p:nvSpPr>
        <p:spPr/>
        <p:txBody>
          <a:bodyPr/>
          <a:lstStyle/>
          <a:p>
            <a:pPr eaLnBrk="1" hangingPunct="1"/>
            <a:r>
              <a:rPr lang="en-AU" altLang="en-US"/>
              <a:t>Repetition</a:t>
            </a:r>
            <a:r>
              <a:rPr lang="en-US" altLang="en-US"/>
              <a:t> – Variation</a:t>
            </a:r>
            <a:endParaRPr lang="en-AU" altLang="en-US"/>
          </a:p>
        </p:txBody>
      </p:sp>
      <p:sp>
        <p:nvSpPr>
          <p:cNvPr id="56324" name="Rectangle 3">
            <a:extLst>
              <a:ext uri="{FF2B5EF4-FFF2-40B4-BE49-F238E27FC236}">
                <a16:creationId xmlns:a16="http://schemas.microsoft.com/office/drawing/2014/main" id="{E0B93AC4-9A7B-47A0-AB6C-E20C2A6BF8F6}"/>
              </a:ext>
            </a:extLst>
          </p:cNvPr>
          <p:cNvSpPr>
            <a:spLocks noGrp="1" noChangeArrowheads="1"/>
          </p:cNvSpPr>
          <p:nvPr>
            <p:ph type="body" idx="1"/>
          </p:nvPr>
        </p:nvSpPr>
        <p:spPr>
          <a:xfrm>
            <a:off x="685800" y="1905000"/>
            <a:ext cx="7772400" cy="3581400"/>
          </a:xfrm>
          <a:noFill/>
          <a:ln>
            <a:solidFill>
              <a:schemeClr val="tx1"/>
            </a:solidFill>
            <a:miter lim="800000"/>
            <a:headEnd/>
            <a:tailEnd/>
          </a:ln>
        </p:spPr>
        <p:txBody>
          <a:bodyPr/>
          <a:lstStyle/>
          <a:p>
            <a:pPr eaLnBrk="1" hangingPunct="1">
              <a:buFontTx/>
              <a:buNone/>
            </a:pPr>
            <a:r>
              <a:rPr lang="en-AU" altLang="en-US" sz="2000" b="1" i="1" dirty="0">
                <a:latin typeface="Arial" panose="020B0604020202020204" pitchFamily="34" charset="0"/>
              </a:rPr>
              <a:t>decide on </a:t>
            </a:r>
            <a:r>
              <a:rPr lang="en-US" altLang="en-US" sz="2000" b="1" i="1" dirty="0">
                <a:latin typeface="Arial" panose="020B0604020202020204" pitchFamily="34" charset="0"/>
              </a:rPr>
              <a:t>Time</a:t>
            </a:r>
            <a:r>
              <a:rPr lang="en-AU" altLang="en-US" sz="2000" b="1" i="1" dirty="0">
                <a:latin typeface="Arial" panose="020B0604020202020204" pitchFamily="34" charset="0"/>
              </a:rPr>
              <a:t> and </a:t>
            </a:r>
            <a:r>
              <a:rPr lang="en-US" altLang="en-US" sz="2000" b="1" i="1" dirty="0">
                <a:latin typeface="Arial" panose="020B0604020202020204" pitchFamily="34" charset="0"/>
              </a:rPr>
              <a:t>Location</a:t>
            </a:r>
            <a:endParaRPr lang="en-AU" altLang="en-US" sz="2000" b="1" i="1" dirty="0">
              <a:latin typeface="Arial" panose="020B0604020202020204" pitchFamily="34" charset="0"/>
            </a:endParaRPr>
          </a:p>
          <a:p>
            <a:pPr eaLnBrk="1" hangingPunct="1">
              <a:buFontTx/>
              <a:buNone/>
            </a:pPr>
            <a:r>
              <a:rPr lang="en-AU" altLang="en-US" sz="2000" b="1" i="1" dirty="0">
                <a:latin typeface="Arial" panose="020B0604020202020204" pitchFamily="34" charset="0"/>
              </a:rPr>
              <a:t>initialise booking to “unsuccessful”</a:t>
            </a:r>
          </a:p>
          <a:p>
            <a:pPr eaLnBrk="1" hangingPunct="1">
              <a:buFontTx/>
              <a:buNone/>
            </a:pPr>
            <a:r>
              <a:rPr lang="en-AU" altLang="en-US" sz="2000" b="1" i="1" dirty="0">
                <a:latin typeface="Arial" panose="020B0604020202020204" pitchFamily="34" charset="0"/>
              </a:rPr>
              <a:t>while ( not successfully booked )</a:t>
            </a:r>
          </a:p>
          <a:p>
            <a:pPr eaLnBrk="1" hangingPunct="1">
              <a:buFontTx/>
              <a:buNone/>
            </a:pPr>
            <a:endParaRPr lang="en-AU" altLang="en-US" sz="2000" b="1" i="1" dirty="0">
              <a:latin typeface="Arial" panose="020B0604020202020204" pitchFamily="34" charset="0"/>
            </a:endParaRPr>
          </a:p>
          <a:p>
            <a:pPr eaLnBrk="1" hangingPunct="1">
              <a:buFontTx/>
              <a:buNone/>
            </a:pPr>
            <a:r>
              <a:rPr lang="en-AU" altLang="en-US" sz="2000" b="1" i="1" dirty="0">
                <a:latin typeface="Arial" panose="020B0604020202020204" pitchFamily="34" charset="0"/>
              </a:rPr>
              <a:t>     get next </a:t>
            </a:r>
            <a:r>
              <a:rPr lang="en-US" altLang="en-US" sz="2000" b="1" i="1" dirty="0">
                <a:latin typeface="Arial" panose="020B0604020202020204" pitchFamily="34" charset="0"/>
              </a:rPr>
              <a:t>Name</a:t>
            </a:r>
            <a:r>
              <a:rPr lang="en-AU" altLang="en-US" sz="2000" b="1" i="1" dirty="0">
                <a:latin typeface="Arial" panose="020B0604020202020204" pitchFamily="34" charset="0"/>
              </a:rPr>
              <a:t> in little black book</a:t>
            </a:r>
          </a:p>
          <a:p>
            <a:pPr eaLnBrk="1" hangingPunct="1">
              <a:buFontTx/>
              <a:buNone/>
            </a:pPr>
            <a:r>
              <a:rPr lang="en-AU" altLang="en-US" sz="2000" b="1" i="1" dirty="0">
                <a:latin typeface="Arial" panose="020B0604020202020204" pitchFamily="34" charset="0"/>
              </a:rPr>
              <a:t>	</a:t>
            </a:r>
            <a:r>
              <a:rPr lang="en-AU" altLang="en-US" sz="2000" b="1" i="1" dirty="0" err="1">
                <a:latin typeface="Arial" panose="020B0604020202020204" pitchFamily="34" charset="0"/>
              </a:rPr>
              <a:t>AskAnAppointment</a:t>
            </a:r>
            <a:r>
              <a:rPr lang="en-AU" altLang="en-US" sz="2000" b="1" i="1" dirty="0">
                <a:latin typeface="Arial" panose="020B0604020202020204" pitchFamily="34" charset="0"/>
              </a:rPr>
              <a:t>(</a:t>
            </a:r>
            <a:r>
              <a:rPr lang="en-US" altLang="en-US" sz="2000" b="1" i="1" dirty="0">
                <a:latin typeface="Arial" panose="020B0604020202020204" pitchFamily="34" charset="0"/>
              </a:rPr>
              <a:t>Name</a:t>
            </a:r>
            <a:r>
              <a:rPr lang="en-AU" altLang="en-US" sz="2000" b="1" i="1" dirty="0">
                <a:latin typeface="Arial" panose="020B0604020202020204" pitchFamily="34" charset="0"/>
              </a:rPr>
              <a:t>, </a:t>
            </a:r>
            <a:r>
              <a:rPr lang="en-US" altLang="en-US" sz="2000" b="1" i="1" dirty="0">
                <a:latin typeface="Arial" panose="020B0604020202020204" pitchFamily="34" charset="0"/>
              </a:rPr>
              <a:t>Time</a:t>
            </a:r>
            <a:r>
              <a:rPr lang="en-AU" altLang="en-US" sz="2000" b="1" i="1" dirty="0">
                <a:latin typeface="Arial" panose="020B0604020202020204" pitchFamily="34" charset="0"/>
              </a:rPr>
              <a:t>, </a:t>
            </a:r>
            <a:r>
              <a:rPr lang="en-US" altLang="en-US" sz="2000" b="1" i="1" dirty="0">
                <a:latin typeface="Arial" panose="020B0604020202020204" pitchFamily="34" charset="0"/>
              </a:rPr>
              <a:t>Location</a:t>
            </a:r>
            <a:r>
              <a:rPr lang="en-AU" altLang="en-US" sz="2000" b="1" i="1" dirty="0">
                <a:latin typeface="Arial" panose="020B0604020202020204" pitchFamily="34" charset="0"/>
              </a:rPr>
              <a:t>)</a:t>
            </a:r>
          </a:p>
          <a:p>
            <a:pPr eaLnBrk="1" hangingPunct="1">
              <a:buFontTx/>
              <a:buNone/>
            </a:pPr>
            <a:r>
              <a:rPr lang="en-AU" altLang="en-US" sz="2000" b="1" i="1" dirty="0">
                <a:latin typeface="Arial" panose="020B0604020202020204" pitchFamily="34" charset="0"/>
              </a:rPr>
              <a:t>	</a:t>
            </a:r>
            <a:r>
              <a:rPr lang="en-AU" altLang="en-US" sz="2000" b="1" i="1" dirty="0" err="1">
                <a:latin typeface="Arial" panose="020B0604020202020204" pitchFamily="34" charset="0"/>
              </a:rPr>
              <a:t>DetermineBookingSuccess</a:t>
            </a:r>
            <a:endParaRPr lang="en-AU" altLang="en-US" sz="2000" b="1" i="1" dirty="0">
              <a:latin typeface="Arial" panose="020B0604020202020204" pitchFamily="34" charset="0"/>
            </a:endParaRPr>
          </a:p>
          <a:p>
            <a:pPr eaLnBrk="1" hangingPunct="1">
              <a:buFontTx/>
              <a:buNone/>
            </a:pPr>
            <a:endParaRPr lang="en-AU" altLang="en-US" sz="2000" b="1" i="1" dirty="0">
              <a:latin typeface="Arial" panose="020B0604020202020204" pitchFamily="34" charset="0"/>
            </a:endParaRPr>
          </a:p>
          <a:p>
            <a:pPr eaLnBrk="1" hangingPunct="1">
              <a:buFontTx/>
              <a:buNone/>
            </a:pPr>
            <a:r>
              <a:rPr lang="en-AU" altLang="en-US" sz="2000" b="1" i="1" dirty="0" err="1">
                <a:latin typeface="Arial" panose="020B0604020202020204" pitchFamily="34" charset="0"/>
              </a:rPr>
              <a:t>SighWithRelief</a:t>
            </a:r>
            <a:endParaRPr lang="en-AU" altLang="en-US" sz="2000" b="1" i="1" dirty="0">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F10A37EE-C4F2-4C39-8F84-FAF168DC56EB}"/>
              </a:ext>
            </a:extLst>
          </p:cNvPr>
          <p:cNvSpPr>
            <a:spLocks noGrp="1" noChangeArrowheads="1"/>
          </p:cNvSpPr>
          <p:nvPr>
            <p:ph type="title"/>
          </p:nvPr>
        </p:nvSpPr>
        <p:spPr/>
        <p:txBody>
          <a:bodyPr/>
          <a:lstStyle/>
          <a:p>
            <a:pPr eaLnBrk="1" hangingPunct="1"/>
            <a:r>
              <a:rPr lang="en-AU" altLang="en-US"/>
              <a:t>Repetition</a:t>
            </a:r>
            <a:r>
              <a:rPr lang="en-US" altLang="en-US"/>
              <a:t>– Pre-tested Loop</a:t>
            </a:r>
            <a:endParaRPr lang="en-AU" altLang="en-US"/>
          </a:p>
        </p:txBody>
      </p:sp>
      <p:sp>
        <p:nvSpPr>
          <p:cNvPr id="58372" name="Rectangle 3">
            <a:extLst>
              <a:ext uri="{FF2B5EF4-FFF2-40B4-BE49-F238E27FC236}">
                <a16:creationId xmlns:a16="http://schemas.microsoft.com/office/drawing/2014/main" id="{D1A13875-80B4-4B94-B139-AA27ED232108}"/>
              </a:ext>
            </a:extLst>
          </p:cNvPr>
          <p:cNvSpPr>
            <a:spLocks noGrp="1" noChangeArrowheads="1"/>
          </p:cNvSpPr>
          <p:nvPr>
            <p:ph type="body" idx="1"/>
          </p:nvPr>
        </p:nvSpPr>
        <p:spPr>
          <a:xfrm>
            <a:off x="685800" y="1981200"/>
            <a:ext cx="7772400" cy="3581400"/>
          </a:xfrm>
          <a:noFill/>
          <a:ln>
            <a:solidFill>
              <a:schemeClr val="tx1"/>
            </a:solidFill>
            <a:miter lim="800000"/>
            <a:headEnd/>
            <a:tailEnd/>
          </a:ln>
        </p:spPr>
        <p:txBody>
          <a:bodyPr/>
          <a:lstStyle/>
          <a:p>
            <a:pPr eaLnBrk="1" hangingPunct="1">
              <a:buFontTx/>
              <a:buNone/>
            </a:pPr>
            <a:r>
              <a:rPr lang="en-AU" altLang="en-US" sz="2000" b="1" i="1" dirty="0">
                <a:solidFill>
                  <a:schemeClr val="folHlink"/>
                </a:solidFill>
                <a:latin typeface="Arial" panose="020B0604020202020204" pitchFamily="34" charset="0"/>
              </a:rPr>
              <a:t>decide on </a:t>
            </a:r>
            <a:r>
              <a:rPr lang="en-US" altLang="en-US" sz="2000" b="1" i="1" dirty="0">
                <a:solidFill>
                  <a:schemeClr val="folHlink"/>
                </a:solidFill>
                <a:latin typeface="Arial" panose="020B0604020202020204" pitchFamily="34" charset="0"/>
              </a:rPr>
              <a:t>Time</a:t>
            </a:r>
            <a:r>
              <a:rPr lang="en-AU" altLang="en-US" sz="2000" b="1" i="1" dirty="0">
                <a:solidFill>
                  <a:schemeClr val="folHlink"/>
                </a:solidFill>
                <a:latin typeface="Arial" panose="020B0604020202020204" pitchFamily="34" charset="0"/>
              </a:rPr>
              <a:t> and </a:t>
            </a:r>
            <a:r>
              <a:rPr lang="en-US" altLang="en-US" sz="2000" b="1" i="1" dirty="0">
                <a:solidFill>
                  <a:schemeClr val="folHlink"/>
                </a:solidFill>
                <a:latin typeface="Arial" panose="020B0604020202020204" pitchFamily="34" charset="0"/>
              </a:rPr>
              <a:t>Location</a:t>
            </a:r>
            <a:endParaRPr lang="en-AU" altLang="en-US" sz="2000" b="1" i="1" dirty="0">
              <a:solidFill>
                <a:schemeClr val="folHlink"/>
              </a:solidFill>
              <a:latin typeface="Arial" panose="020B0604020202020204" pitchFamily="34" charset="0"/>
            </a:endParaRPr>
          </a:p>
          <a:p>
            <a:pPr eaLnBrk="1" hangingPunct="1">
              <a:buFontTx/>
              <a:buNone/>
            </a:pPr>
            <a:r>
              <a:rPr lang="en-AU" altLang="en-US" sz="2000" b="1" i="1" dirty="0">
                <a:solidFill>
                  <a:schemeClr val="folHlink"/>
                </a:solidFill>
                <a:latin typeface="Arial" panose="020B0604020202020204" pitchFamily="34" charset="0"/>
              </a:rPr>
              <a:t>initialise booking to “unsuccessful”</a:t>
            </a:r>
          </a:p>
          <a:p>
            <a:pPr eaLnBrk="1" hangingPunct="1">
              <a:buFontTx/>
              <a:buNone/>
            </a:pPr>
            <a:r>
              <a:rPr lang="en-AU" altLang="en-US" sz="2000" b="1" i="1" dirty="0">
                <a:latin typeface="Arial" panose="020B0604020202020204" pitchFamily="34" charset="0"/>
              </a:rPr>
              <a:t>while ( not successfully booked )</a:t>
            </a:r>
            <a:endParaRPr lang="en-AU" altLang="en-US" sz="2000" b="1" i="1" dirty="0">
              <a:solidFill>
                <a:schemeClr val="folHlink"/>
              </a:solidFill>
              <a:latin typeface="Arial" panose="020B0604020202020204" pitchFamily="34" charset="0"/>
            </a:endParaRPr>
          </a:p>
          <a:p>
            <a:pPr eaLnBrk="1" hangingPunct="1">
              <a:buFontTx/>
              <a:buNone/>
            </a:pPr>
            <a:endParaRPr lang="en-AU" altLang="en-US" sz="2000" b="1" i="1" dirty="0">
              <a:solidFill>
                <a:schemeClr val="folHlink"/>
              </a:solidFill>
              <a:latin typeface="Arial" panose="020B0604020202020204" pitchFamily="34" charset="0"/>
            </a:endParaRPr>
          </a:p>
          <a:p>
            <a:pPr eaLnBrk="1" hangingPunct="1">
              <a:buFontTx/>
              <a:buNone/>
            </a:pPr>
            <a:r>
              <a:rPr lang="en-AU" altLang="en-US" sz="2000" b="1" i="1" dirty="0">
                <a:solidFill>
                  <a:schemeClr val="folHlink"/>
                </a:solidFill>
                <a:latin typeface="Arial" panose="020B0604020202020204" pitchFamily="34" charset="0"/>
              </a:rPr>
              <a:t>     get next </a:t>
            </a:r>
            <a:r>
              <a:rPr lang="en-US" altLang="en-US" sz="2000" b="1" i="1" dirty="0">
                <a:solidFill>
                  <a:schemeClr val="folHlink"/>
                </a:solidFill>
                <a:latin typeface="Arial" panose="020B0604020202020204" pitchFamily="34" charset="0"/>
              </a:rPr>
              <a:t>Name</a:t>
            </a:r>
            <a:r>
              <a:rPr lang="en-AU" altLang="en-US" sz="2000" b="1" i="1" dirty="0">
                <a:solidFill>
                  <a:schemeClr val="folHlink"/>
                </a:solidFill>
                <a:latin typeface="Arial" panose="020B0604020202020204" pitchFamily="34" charset="0"/>
              </a:rPr>
              <a:t> in little black book</a:t>
            </a:r>
          </a:p>
          <a:p>
            <a:pPr eaLnBrk="1" hangingPunct="1">
              <a:buFontTx/>
              <a:buNone/>
            </a:pPr>
            <a:r>
              <a:rPr lang="en-AU" altLang="en-US" sz="2000" b="1" i="1" dirty="0">
                <a:solidFill>
                  <a:schemeClr val="folHlink"/>
                </a:solidFill>
                <a:latin typeface="Arial" panose="020B0604020202020204" pitchFamily="34" charset="0"/>
              </a:rPr>
              <a:t>    </a:t>
            </a:r>
            <a:r>
              <a:rPr lang="en-AU" altLang="en-US" sz="2000" b="1" i="1" dirty="0" err="1">
                <a:solidFill>
                  <a:schemeClr val="folHlink"/>
                </a:solidFill>
                <a:latin typeface="Arial" panose="020B0604020202020204" pitchFamily="34" charset="0"/>
              </a:rPr>
              <a:t>AskAnAppointment</a:t>
            </a:r>
            <a:r>
              <a:rPr lang="en-AU" altLang="en-US" sz="2000" b="1" i="1" dirty="0">
                <a:solidFill>
                  <a:schemeClr val="folHlink"/>
                </a:solidFill>
                <a:latin typeface="Arial" panose="020B0604020202020204" pitchFamily="34" charset="0"/>
              </a:rPr>
              <a:t>(</a:t>
            </a:r>
            <a:r>
              <a:rPr lang="en-US" altLang="en-US" sz="2000" b="1" i="1" dirty="0">
                <a:solidFill>
                  <a:schemeClr val="folHlink"/>
                </a:solidFill>
                <a:latin typeface="Arial" panose="020B0604020202020204" pitchFamily="34" charset="0"/>
              </a:rPr>
              <a:t>Name, Time, Location)</a:t>
            </a:r>
            <a:endParaRPr lang="en-AU" altLang="en-US" sz="2000" b="1" i="1" dirty="0">
              <a:solidFill>
                <a:schemeClr val="folHlink"/>
              </a:solidFill>
              <a:latin typeface="Arial" panose="020B0604020202020204" pitchFamily="34" charset="0"/>
            </a:endParaRPr>
          </a:p>
          <a:p>
            <a:pPr eaLnBrk="1" hangingPunct="1">
              <a:buFontTx/>
              <a:buNone/>
            </a:pPr>
            <a:r>
              <a:rPr lang="en-AU" altLang="en-US" sz="2000" b="1" i="1" dirty="0">
                <a:solidFill>
                  <a:schemeClr val="folHlink"/>
                </a:solidFill>
                <a:latin typeface="Arial" panose="020B0604020202020204" pitchFamily="34" charset="0"/>
              </a:rPr>
              <a:t>	</a:t>
            </a:r>
            <a:r>
              <a:rPr lang="en-AU" altLang="en-US" sz="2000" b="1" i="1" dirty="0" err="1">
                <a:solidFill>
                  <a:schemeClr val="folHlink"/>
                </a:solidFill>
                <a:latin typeface="Arial" panose="020B0604020202020204" pitchFamily="34" charset="0"/>
              </a:rPr>
              <a:t>DetermineBookingSuccess</a:t>
            </a:r>
            <a:endParaRPr lang="en-AU" altLang="en-US" sz="2000" b="1" i="1" dirty="0">
              <a:solidFill>
                <a:schemeClr val="folHlink"/>
              </a:solidFill>
              <a:latin typeface="Arial" panose="020B0604020202020204" pitchFamily="34" charset="0"/>
            </a:endParaRPr>
          </a:p>
          <a:p>
            <a:pPr eaLnBrk="1" hangingPunct="1">
              <a:buFontTx/>
              <a:buNone/>
            </a:pPr>
            <a:endParaRPr lang="en-AU" altLang="en-US" sz="2000" b="1" i="1" dirty="0">
              <a:solidFill>
                <a:schemeClr val="folHlink"/>
              </a:solidFill>
              <a:latin typeface="Arial" panose="020B0604020202020204" pitchFamily="34" charset="0"/>
            </a:endParaRPr>
          </a:p>
          <a:p>
            <a:pPr eaLnBrk="1" hangingPunct="1">
              <a:buFontTx/>
              <a:buNone/>
            </a:pPr>
            <a:r>
              <a:rPr lang="en-AU" altLang="en-US" sz="2000" b="1" i="1" dirty="0" err="1">
                <a:solidFill>
                  <a:schemeClr val="folHlink"/>
                </a:solidFill>
                <a:latin typeface="Arial" panose="020B0604020202020204" pitchFamily="34" charset="0"/>
              </a:rPr>
              <a:t>SighWithRelief</a:t>
            </a:r>
            <a:endParaRPr lang="en-AU" altLang="en-US" sz="2000" b="1" i="1" dirty="0">
              <a:solidFill>
                <a:schemeClr val="folHlink"/>
              </a:solidFill>
              <a:latin typeface="Arial" panose="020B0604020202020204" pitchFamily="34" charset="0"/>
            </a:endParaRPr>
          </a:p>
        </p:txBody>
      </p:sp>
      <p:sp>
        <p:nvSpPr>
          <p:cNvPr id="58373" name="AutoShape 4">
            <a:extLst>
              <a:ext uri="{FF2B5EF4-FFF2-40B4-BE49-F238E27FC236}">
                <a16:creationId xmlns:a16="http://schemas.microsoft.com/office/drawing/2014/main" id="{EC810B35-3F9A-40EE-AAEB-F51255AA8C99}"/>
              </a:ext>
            </a:extLst>
          </p:cNvPr>
          <p:cNvSpPr>
            <a:spLocks noChangeArrowheads="1"/>
          </p:cNvSpPr>
          <p:nvPr/>
        </p:nvSpPr>
        <p:spPr bwMode="auto">
          <a:xfrm>
            <a:off x="5029200" y="4495800"/>
            <a:ext cx="2971800" cy="650875"/>
          </a:xfrm>
          <a:prstGeom prst="wedgeRectCallout">
            <a:avLst>
              <a:gd name="adj1" fmla="val -70565"/>
              <a:gd name="adj2" fmla="val -27341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b="0">
                <a:solidFill>
                  <a:schemeClr val="bg1"/>
                </a:solidFill>
                <a:latin typeface="Arial" panose="020B0604020202020204" pitchFamily="34" charset="0"/>
              </a:rPr>
              <a:t>pre-tested</a:t>
            </a:r>
            <a:r>
              <a:rPr lang="en-US" altLang="en-US" b="0">
                <a:solidFill>
                  <a:schemeClr val="bg1"/>
                </a:solidFill>
                <a:latin typeface="Arial" panose="020B0604020202020204" pitchFamily="34" charset="0"/>
              </a:rPr>
              <a:t> loop</a:t>
            </a:r>
            <a:r>
              <a:rPr lang="en-AU" altLang="en-US" sz="3600" b="0">
                <a:solidFill>
                  <a:schemeClr val="bg1"/>
                </a:solidFill>
                <a:latin typeface="Arial" panose="020B0604020202020204" pitchFamily="34" charset="0"/>
              </a:rP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60FF5FBE-888E-4456-8A16-3EF9BD6C125F}"/>
              </a:ext>
            </a:extLst>
          </p:cNvPr>
          <p:cNvSpPr>
            <a:spLocks noGrp="1" noChangeArrowheads="1"/>
          </p:cNvSpPr>
          <p:nvPr>
            <p:ph type="title"/>
          </p:nvPr>
        </p:nvSpPr>
        <p:spPr/>
        <p:txBody>
          <a:bodyPr/>
          <a:lstStyle/>
          <a:p>
            <a:pPr eaLnBrk="1" hangingPunct="1"/>
            <a:r>
              <a:rPr lang="en-AU" altLang="en-US"/>
              <a:t>Components of an Algorithm</a:t>
            </a:r>
          </a:p>
        </p:txBody>
      </p:sp>
      <p:sp>
        <p:nvSpPr>
          <p:cNvPr id="65540" name="Rectangle 3">
            <a:extLst>
              <a:ext uri="{FF2B5EF4-FFF2-40B4-BE49-F238E27FC236}">
                <a16:creationId xmlns:a16="http://schemas.microsoft.com/office/drawing/2014/main" id="{4DF14588-7147-4D77-90E4-0FE214BF1DF9}"/>
              </a:ext>
            </a:extLst>
          </p:cNvPr>
          <p:cNvSpPr>
            <a:spLocks noGrp="1" noChangeArrowheads="1"/>
          </p:cNvSpPr>
          <p:nvPr>
            <p:ph type="body" idx="1"/>
          </p:nvPr>
        </p:nvSpPr>
        <p:spPr>
          <a:xfrm>
            <a:off x="685800" y="1752600"/>
            <a:ext cx="7924800" cy="4419600"/>
          </a:xfrm>
        </p:spPr>
        <p:txBody>
          <a:bodyPr/>
          <a:lstStyle/>
          <a:p>
            <a:pPr eaLnBrk="1" hangingPunct="1">
              <a:buFont typeface="Wingdings" panose="05000000000000000000" pitchFamily="2" charset="2"/>
              <a:buChar char="ü"/>
            </a:pPr>
            <a:r>
              <a:rPr lang="en-AU" altLang="en-US">
                <a:solidFill>
                  <a:schemeClr val="bg2"/>
                </a:solidFill>
              </a:rPr>
              <a:t>Values and Variables</a:t>
            </a:r>
          </a:p>
          <a:p>
            <a:pPr eaLnBrk="1" hangingPunct="1">
              <a:buFont typeface="Wingdings" panose="05000000000000000000" pitchFamily="2" charset="2"/>
              <a:buChar char="ü"/>
            </a:pPr>
            <a:r>
              <a:rPr lang="en-AU" altLang="en-US">
                <a:solidFill>
                  <a:schemeClr val="bg2"/>
                </a:solidFill>
              </a:rPr>
              <a:t>Instruction (a.k.a. primitives)</a:t>
            </a:r>
          </a:p>
          <a:p>
            <a:pPr eaLnBrk="1" hangingPunct="1">
              <a:buFont typeface="Wingdings" panose="05000000000000000000" pitchFamily="2" charset="2"/>
              <a:buChar char="ü"/>
            </a:pPr>
            <a:r>
              <a:rPr lang="en-AU" altLang="en-US">
                <a:solidFill>
                  <a:schemeClr val="bg2"/>
                </a:solidFill>
              </a:rPr>
              <a:t>Sequence (of instructions)</a:t>
            </a:r>
          </a:p>
          <a:p>
            <a:pPr eaLnBrk="1" hangingPunct="1">
              <a:buFont typeface="Wingdings" panose="05000000000000000000" pitchFamily="2" charset="2"/>
              <a:buChar char="ü"/>
            </a:pPr>
            <a:r>
              <a:rPr lang="en-AU" altLang="en-US">
                <a:solidFill>
                  <a:schemeClr val="bg2"/>
                </a:solidFill>
              </a:rPr>
              <a:t>Procedure (involving instructions) </a:t>
            </a:r>
          </a:p>
          <a:p>
            <a:pPr eaLnBrk="1" hangingPunct="1">
              <a:buFont typeface="Wingdings" panose="05000000000000000000" pitchFamily="2" charset="2"/>
              <a:buChar char="ü"/>
            </a:pPr>
            <a:r>
              <a:rPr lang="en-AU" altLang="en-US">
                <a:solidFill>
                  <a:schemeClr val="bg2"/>
                </a:solidFill>
              </a:rPr>
              <a:t>Selection (between instructions)</a:t>
            </a:r>
          </a:p>
          <a:p>
            <a:pPr eaLnBrk="1" hangingPunct="1">
              <a:buFont typeface="Wingdings" panose="05000000000000000000" pitchFamily="2" charset="2"/>
              <a:buChar char="ü"/>
            </a:pPr>
            <a:r>
              <a:rPr lang="en-AU" altLang="en-US">
                <a:solidFill>
                  <a:schemeClr val="bg2"/>
                </a:solidFill>
              </a:rPr>
              <a:t>Repetition (of instructions)</a:t>
            </a:r>
          </a:p>
          <a:p>
            <a:pPr eaLnBrk="1" hangingPunct="1"/>
            <a:r>
              <a:rPr lang="en-AU" altLang="en-US" i="1"/>
              <a:t>Documentation</a:t>
            </a:r>
            <a:r>
              <a:rPr lang="en-AU" altLang="en-US"/>
              <a:t> (beside instructions)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542678DE-A0B3-4AFF-8970-1B043B39AE93}"/>
              </a:ext>
            </a:extLst>
          </p:cNvPr>
          <p:cNvSpPr>
            <a:spLocks noGrp="1" noChangeArrowheads="1"/>
          </p:cNvSpPr>
          <p:nvPr>
            <p:ph type="title"/>
          </p:nvPr>
        </p:nvSpPr>
        <p:spPr/>
        <p:txBody>
          <a:bodyPr/>
          <a:lstStyle/>
          <a:p>
            <a:pPr eaLnBrk="1" hangingPunct="1"/>
            <a:r>
              <a:rPr lang="en-AU" altLang="en-US"/>
              <a:t>Documentation</a:t>
            </a:r>
          </a:p>
        </p:txBody>
      </p:sp>
      <p:sp>
        <p:nvSpPr>
          <p:cNvPr id="64515" name="Rectangle 3">
            <a:extLst>
              <a:ext uri="{FF2B5EF4-FFF2-40B4-BE49-F238E27FC236}">
                <a16:creationId xmlns:a16="http://schemas.microsoft.com/office/drawing/2014/main" id="{AC940C60-CEEC-4321-9477-18A34BB22394}"/>
              </a:ext>
            </a:extLst>
          </p:cNvPr>
          <p:cNvSpPr>
            <a:spLocks noGrp="1" noChangeArrowheads="1"/>
          </p:cNvSpPr>
          <p:nvPr>
            <p:ph type="body" idx="1"/>
          </p:nvPr>
        </p:nvSpPr>
        <p:spPr/>
        <p:txBody>
          <a:bodyPr/>
          <a:lstStyle/>
          <a:p>
            <a:pPr eaLnBrk="1" hangingPunct="1"/>
            <a:r>
              <a:rPr lang="en-AU" altLang="en-US">
                <a:solidFill>
                  <a:srgbClr val="000000"/>
                </a:solidFill>
              </a:rPr>
              <a:t>Records what the algorithm does</a:t>
            </a:r>
          </a:p>
          <a:p>
            <a:pPr eaLnBrk="1" hangingPunct="1"/>
            <a:r>
              <a:rPr lang="en-AU" altLang="en-US">
                <a:solidFill>
                  <a:srgbClr val="000000"/>
                </a:solidFill>
              </a:rPr>
              <a:t>Describes how it does it</a:t>
            </a:r>
          </a:p>
          <a:p>
            <a:pPr eaLnBrk="1" hangingPunct="1"/>
            <a:r>
              <a:rPr lang="en-AU" altLang="en-US">
                <a:solidFill>
                  <a:srgbClr val="000000"/>
                </a:solidFill>
              </a:rPr>
              <a:t>Explains the purpose of each component of the algorithm</a:t>
            </a:r>
          </a:p>
          <a:p>
            <a:pPr eaLnBrk="1" hangingPunct="1"/>
            <a:r>
              <a:rPr lang="en-AU" altLang="en-US">
                <a:solidFill>
                  <a:srgbClr val="000000"/>
                </a:solidFill>
              </a:rPr>
              <a:t>Notes restrictions or expectations</a:t>
            </a:r>
          </a:p>
          <a:p>
            <a:pPr eaLnBrk="1" hangingPunct="1"/>
            <a:r>
              <a:rPr lang="en-AU" altLang="en-US">
                <a:solidFill>
                  <a:srgbClr val="000000"/>
                </a:solidFill>
              </a:rPr>
              <a:t>Example:</a:t>
            </a:r>
          </a:p>
          <a:p>
            <a:pPr lvl="1" eaLnBrk="1" hangingPunct="1"/>
            <a:r>
              <a:rPr lang="en-AU" altLang="en-US">
                <a:solidFill>
                  <a:srgbClr val="000000"/>
                </a:solidFill>
              </a:rPr>
              <a:t>Getting a Appointment (again)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45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451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64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2F2F230E-4E3E-4E02-AFA7-AA5AE8D86E76}"/>
              </a:ext>
            </a:extLst>
          </p:cNvPr>
          <p:cNvSpPr>
            <a:spLocks noGrp="1" noChangeArrowheads="1"/>
          </p:cNvSpPr>
          <p:nvPr>
            <p:ph type="title"/>
          </p:nvPr>
        </p:nvSpPr>
        <p:spPr>
          <a:xfrm>
            <a:off x="685800" y="381000"/>
            <a:ext cx="7772400" cy="609600"/>
          </a:xfrm>
        </p:spPr>
        <p:txBody>
          <a:bodyPr/>
          <a:lstStyle/>
          <a:p>
            <a:pPr eaLnBrk="1" hangingPunct="1"/>
            <a:r>
              <a:rPr lang="en-AU" altLang="en-US"/>
              <a:t>Documentation</a:t>
            </a:r>
            <a:r>
              <a:rPr lang="en-US" altLang="en-US"/>
              <a:t> -- Example</a:t>
            </a:r>
            <a:endParaRPr lang="en-AU" altLang="en-US"/>
          </a:p>
        </p:txBody>
      </p:sp>
      <p:sp>
        <p:nvSpPr>
          <p:cNvPr id="67588" name="Rectangle 3">
            <a:extLst>
              <a:ext uri="{FF2B5EF4-FFF2-40B4-BE49-F238E27FC236}">
                <a16:creationId xmlns:a16="http://schemas.microsoft.com/office/drawing/2014/main" id="{11E3B8F8-BE1E-49E7-9B1C-1B44BD837859}"/>
              </a:ext>
            </a:extLst>
          </p:cNvPr>
          <p:cNvSpPr>
            <a:spLocks noGrp="1" noChangeArrowheads="1"/>
          </p:cNvSpPr>
          <p:nvPr>
            <p:ph type="body" idx="1"/>
          </p:nvPr>
        </p:nvSpPr>
        <p:spPr>
          <a:xfrm>
            <a:off x="533400" y="1295400"/>
            <a:ext cx="8305800" cy="4953000"/>
          </a:xfrm>
          <a:ln>
            <a:solidFill>
              <a:schemeClr val="tx1"/>
            </a:solidFill>
            <a:miter lim="800000"/>
            <a:headEnd/>
            <a:tailEnd/>
          </a:ln>
        </p:spPr>
        <p:txBody>
          <a:bodyPr/>
          <a:lstStyle/>
          <a:p>
            <a:pPr eaLnBrk="1" hangingPunct="1">
              <a:lnSpc>
                <a:spcPct val="90000"/>
              </a:lnSpc>
              <a:buFontTx/>
              <a:buNone/>
            </a:pPr>
            <a:r>
              <a:rPr lang="en-AU" altLang="en-US" sz="2400" b="1" i="1" dirty="0">
                <a:solidFill>
                  <a:srgbClr val="000099"/>
                </a:solidFill>
              </a:rPr>
              <a:t>Thin</a:t>
            </a:r>
            <a:r>
              <a:rPr lang="en-US" altLang="en-US" sz="2400" b="1" i="1" dirty="0">
                <a:solidFill>
                  <a:srgbClr val="000099"/>
                </a:solidFill>
              </a:rPr>
              <a:t>k of something to do</a:t>
            </a:r>
            <a:endParaRPr lang="en-AU" altLang="en-US" sz="2400" b="1" dirty="0">
              <a:solidFill>
                <a:srgbClr val="000000"/>
              </a:solidFill>
            </a:endParaRPr>
          </a:p>
          <a:p>
            <a:pPr eaLnBrk="1" hangingPunct="1">
              <a:lnSpc>
                <a:spcPct val="90000"/>
              </a:lnSpc>
              <a:buFontTx/>
              <a:buNone/>
            </a:pPr>
            <a:r>
              <a:rPr lang="en-AU" altLang="en-US" sz="2000" b="1" i="1" dirty="0">
                <a:solidFill>
                  <a:srgbClr val="000000"/>
                </a:solidFill>
                <a:latin typeface="Arial" panose="020B0604020202020204" pitchFamily="34" charset="0"/>
              </a:rPr>
              <a:t>decide on time and location</a:t>
            </a:r>
            <a:endParaRPr lang="en-US" altLang="en-US" sz="2000" b="1" i="1" dirty="0">
              <a:solidFill>
                <a:srgbClr val="000000"/>
              </a:solidFill>
              <a:latin typeface="Arial" panose="020B0604020202020204" pitchFamily="34" charset="0"/>
            </a:endParaRPr>
          </a:p>
          <a:p>
            <a:pPr eaLnBrk="1" hangingPunct="1">
              <a:lnSpc>
                <a:spcPct val="90000"/>
              </a:lnSpc>
              <a:buFontTx/>
              <a:buNone/>
            </a:pPr>
            <a:endParaRPr lang="en-AU" altLang="en-US" sz="2000" b="1" dirty="0">
              <a:solidFill>
                <a:srgbClr val="000000"/>
              </a:solidFill>
            </a:endParaRPr>
          </a:p>
          <a:p>
            <a:pPr eaLnBrk="1" hangingPunct="1">
              <a:lnSpc>
                <a:spcPct val="90000"/>
              </a:lnSpc>
              <a:buFontTx/>
              <a:buNone/>
            </a:pPr>
            <a:r>
              <a:rPr lang="en-AU" altLang="en-US" sz="2400" b="1" i="1" dirty="0">
                <a:solidFill>
                  <a:srgbClr val="000099"/>
                </a:solidFill>
              </a:rPr>
              <a:t>Work through address book </a:t>
            </a:r>
            <a:r>
              <a:rPr lang="en-US" altLang="en-US" sz="2400" b="1" i="1" dirty="0">
                <a:solidFill>
                  <a:srgbClr val="000099"/>
                </a:solidFill>
              </a:rPr>
              <a:t>to look for a person</a:t>
            </a:r>
          </a:p>
          <a:p>
            <a:pPr eaLnBrk="1" hangingPunct="1">
              <a:lnSpc>
                <a:spcPct val="90000"/>
              </a:lnSpc>
              <a:buFontTx/>
              <a:buNone/>
            </a:pPr>
            <a:r>
              <a:rPr lang="en-AU" altLang="en-US" sz="2000" b="1" i="1" dirty="0">
                <a:solidFill>
                  <a:srgbClr val="000000"/>
                </a:solidFill>
                <a:latin typeface="Arial" panose="020B0604020202020204" pitchFamily="34" charset="0"/>
              </a:rPr>
              <a:t>initialise booking to “unsuccessful”</a:t>
            </a:r>
          </a:p>
          <a:p>
            <a:pPr eaLnBrk="1" hangingPunct="1">
              <a:lnSpc>
                <a:spcPct val="90000"/>
              </a:lnSpc>
              <a:buFontTx/>
              <a:buNone/>
            </a:pPr>
            <a:r>
              <a:rPr lang="en-AU" altLang="en-US" sz="2000" b="1" i="1" dirty="0">
                <a:solidFill>
                  <a:srgbClr val="000000"/>
                </a:solidFill>
                <a:latin typeface="Arial" panose="020B0604020202020204" pitchFamily="34" charset="0"/>
              </a:rPr>
              <a:t>until (successfully booked)</a:t>
            </a:r>
          </a:p>
          <a:p>
            <a:pPr eaLnBrk="1" hangingPunct="1">
              <a:lnSpc>
                <a:spcPct val="90000"/>
              </a:lnSpc>
              <a:buFontTx/>
              <a:buNone/>
            </a:pPr>
            <a:endParaRPr lang="en-AU" altLang="en-US" sz="2000" i="1" dirty="0">
              <a:solidFill>
                <a:srgbClr val="000000"/>
              </a:solidFill>
              <a:latin typeface="Arial" panose="020B0604020202020204" pitchFamily="34" charset="0"/>
            </a:endParaRPr>
          </a:p>
          <a:p>
            <a:pPr eaLnBrk="1" hangingPunct="1">
              <a:lnSpc>
                <a:spcPct val="90000"/>
              </a:lnSpc>
              <a:buFontTx/>
              <a:buNone/>
            </a:pPr>
            <a:r>
              <a:rPr lang="en-AU" altLang="en-US" sz="2000" i="1" dirty="0">
                <a:solidFill>
                  <a:srgbClr val="000000"/>
                </a:solidFill>
                <a:latin typeface="Arial" panose="020B0604020202020204" pitchFamily="34" charset="0"/>
              </a:rPr>
              <a:t>    </a:t>
            </a:r>
            <a:r>
              <a:rPr lang="en-AU" altLang="en-US" sz="2000" b="1" i="1" dirty="0">
                <a:solidFill>
                  <a:srgbClr val="000000"/>
                </a:solidFill>
                <a:latin typeface="Arial" panose="020B0604020202020204" pitchFamily="34" charset="0"/>
              </a:rPr>
              <a:t> get next Name in little black book</a:t>
            </a:r>
          </a:p>
          <a:p>
            <a:pPr eaLnBrk="1" hangingPunct="1">
              <a:lnSpc>
                <a:spcPct val="90000"/>
              </a:lnSpc>
              <a:buFontTx/>
              <a:buNone/>
            </a:pPr>
            <a:r>
              <a:rPr lang="en-AU" altLang="en-US" sz="2000" b="1" i="1" dirty="0">
                <a:solidFill>
                  <a:srgbClr val="000000"/>
                </a:solidFill>
                <a:latin typeface="Arial" panose="020B0604020202020204" pitchFamily="34" charset="0"/>
              </a:rPr>
              <a:t>    </a:t>
            </a:r>
            <a:r>
              <a:rPr lang="en-AU" altLang="en-US" sz="2000" b="1" i="1" dirty="0" err="1">
                <a:solidFill>
                  <a:srgbClr val="000000"/>
                </a:solidFill>
                <a:latin typeface="Arial" panose="020B0604020202020204" pitchFamily="34" charset="0"/>
              </a:rPr>
              <a:t>AskAnAppointment</a:t>
            </a:r>
            <a:r>
              <a:rPr lang="en-AU" altLang="en-US" sz="2000" b="1" i="1" dirty="0">
                <a:solidFill>
                  <a:srgbClr val="000000"/>
                </a:solidFill>
                <a:latin typeface="Arial" panose="020B0604020202020204" pitchFamily="34" charset="0"/>
              </a:rPr>
              <a:t>(Name, Time, Location)</a:t>
            </a:r>
          </a:p>
          <a:p>
            <a:pPr eaLnBrk="1" hangingPunct="1">
              <a:lnSpc>
                <a:spcPct val="90000"/>
              </a:lnSpc>
              <a:buFontTx/>
              <a:buNone/>
            </a:pPr>
            <a:r>
              <a:rPr lang="en-AU" altLang="en-US" sz="2000" b="1" i="1" dirty="0">
                <a:solidFill>
                  <a:srgbClr val="000000"/>
                </a:solidFill>
                <a:latin typeface="Arial" panose="020B0604020202020204" pitchFamily="34" charset="0"/>
              </a:rPr>
              <a:t>    </a:t>
            </a:r>
            <a:r>
              <a:rPr lang="en-AU" altLang="en-US" sz="2000" b="1" i="1" dirty="0" err="1">
                <a:solidFill>
                  <a:srgbClr val="000000"/>
                </a:solidFill>
                <a:latin typeface="Arial" panose="020B0604020202020204" pitchFamily="34" charset="0"/>
              </a:rPr>
              <a:t>Dete</a:t>
            </a:r>
            <a:r>
              <a:rPr lang="en-US" altLang="en-US" sz="2000" b="1" i="1" dirty="0">
                <a:solidFill>
                  <a:srgbClr val="000000"/>
                </a:solidFill>
                <a:latin typeface="Arial" panose="020B0604020202020204" pitchFamily="34" charset="0"/>
              </a:rPr>
              <a:t>rm</a:t>
            </a:r>
            <a:r>
              <a:rPr lang="en-AU" altLang="en-US" sz="2000" b="1" i="1" dirty="0" err="1">
                <a:solidFill>
                  <a:srgbClr val="000000"/>
                </a:solidFill>
                <a:latin typeface="Arial" panose="020B0604020202020204" pitchFamily="34" charset="0"/>
              </a:rPr>
              <a:t>ineBookingSuccess</a:t>
            </a:r>
            <a:endParaRPr lang="en-AU" altLang="en-US" sz="2000" i="1" dirty="0">
              <a:solidFill>
                <a:srgbClr val="000000"/>
              </a:solidFill>
              <a:latin typeface="Arial" panose="020B0604020202020204" pitchFamily="34" charset="0"/>
            </a:endParaRPr>
          </a:p>
          <a:p>
            <a:pPr eaLnBrk="1" hangingPunct="1">
              <a:lnSpc>
                <a:spcPct val="90000"/>
              </a:lnSpc>
              <a:buFontTx/>
              <a:buNone/>
            </a:pPr>
            <a:endParaRPr lang="en-AU" altLang="en-US" sz="2000" b="1" i="1" dirty="0">
              <a:solidFill>
                <a:srgbClr val="000000"/>
              </a:solidFill>
              <a:latin typeface="Arial" panose="020B0604020202020204" pitchFamily="34" charset="0"/>
            </a:endParaRPr>
          </a:p>
          <a:p>
            <a:pPr eaLnBrk="1" hangingPunct="1">
              <a:lnSpc>
                <a:spcPct val="90000"/>
              </a:lnSpc>
              <a:buFontTx/>
              <a:buNone/>
            </a:pPr>
            <a:endParaRPr lang="en-AU" altLang="en-US" sz="2000" b="1" dirty="0">
              <a:solidFill>
                <a:srgbClr val="000000"/>
              </a:solidFill>
            </a:endParaRPr>
          </a:p>
          <a:p>
            <a:pPr eaLnBrk="1" hangingPunct="1">
              <a:lnSpc>
                <a:spcPct val="90000"/>
              </a:lnSpc>
              <a:buFontTx/>
              <a:buNone/>
            </a:pPr>
            <a:r>
              <a:rPr lang="en-US" altLang="en-US" sz="2400" b="1" i="1" dirty="0">
                <a:solidFill>
                  <a:srgbClr val="000099"/>
                </a:solidFill>
              </a:rPr>
              <a:t>Assumes that I will find someone in the book before it runs out</a:t>
            </a:r>
            <a:endParaRPr lang="en-AU" altLang="en-US" sz="2400" b="1" dirty="0">
              <a:solidFill>
                <a:srgbClr val="000000"/>
              </a:solidFill>
            </a:endParaRPr>
          </a:p>
          <a:p>
            <a:pPr eaLnBrk="1" hangingPunct="1">
              <a:lnSpc>
                <a:spcPct val="90000"/>
              </a:lnSpc>
              <a:buFontTx/>
              <a:buNone/>
            </a:pPr>
            <a:r>
              <a:rPr lang="en-AU" altLang="en-US" sz="2000" b="1" i="1" dirty="0" err="1">
                <a:solidFill>
                  <a:srgbClr val="000000"/>
                </a:solidFill>
                <a:latin typeface="Arial" panose="020B0604020202020204" pitchFamily="34" charset="0"/>
              </a:rPr>
              <a:t>SighWithRelief</a:t>
            </a:r>
            <a:endParaRPr lang="en-AU" altLang="en-US" sz="2000" b="1" i="1" dirty="0">
              <a:solidFill>
                <a:srgbClr val="000000"/>
              </a:solidFill>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2">
            <a:extLst>
              <a:ext uri="{FF2B5EF4-FFF2-40B4-BE49-F238E27FC236}">
                <a16:creationId xmlns:a16="http://schemas.microsoft.com/office/drawing/2014/main" id="{070696CF-96B2-470A-8EC3-27981511C22C}"/>
              </a:ext>
            </a:extLst>
          </p:cNvPr>
          <p:cNvSpPr>
            <a:spLocks noGrp="1" noChangeArrowheads="1"/>
          </p:cNvSpPr>
          <p:nvPr>
            <p:ph type="title"/>
          </p:nvPr>
        </p:nvSpPr>
        <p:spPr>
          <a:xfrm>
            <a:off x="457200" y="609600"/>
            <a:ext cx="8229600" cy="838200"/>
          </a:xfrm>
        </p:spPr>
        <p:txBody>
          <a:bodyPr/>
          <a:lstStyle/>
          <a:p>
            <a:pPr eaLnBrk="1" hangingPunct="1"/>
            <a:r>
              <a:rPr lang="en-AU" altLang="en-US"/>
              <a:t>The Software Development Process</a:t>
            </a:r>
          </a:p>
        </p:txBody>
      </p:sp>
      <p:sp>
        <p:nvSpPr>
          <p:cNvPr id="66563" name="Rectangle 3">
            <a:extLst>
              <a:ext uri="{FF2B5EF4-FFF2-40B4-BE49-F238E27FC236}">
                <a16:creationId xmlns:a16="http://schemas.microsoft.com/office/drawing/2014/main" id="{ABB4D20E-C2AE-49B2-BE2E-BA1A6808B71F}"/>
              </a:ext>
            </a:extLst>
          </p:cNvPr>
          <p:cNvSpPr>
            <a:spLocks noGrp="1" noChangeArrowheads="1"/>
          </p:cNvSpPr>
          <p:nvPr>
            <p:ph type="body" idx="1"/>
          </p:nvPr>
        </p:nvSpPr>
        <p:spPr>
          <a:xfrm>
            <a:off x="685800" y="1981200"/>
            <a:ext cx="7772400" cy="3657600"/>
          </a:xfrm>
        </p:spPr>
        <p:txBody>
          <a:bodyPr/>
          <a:lstStyle/>
          <a:p>
            <a:pPr eaLnBrk="1" hangingPunct="1"/>
            <a:r>
              <a:rPr lang="en-AU" altLang="en-US" dirty="0">
                <a:solidFill>
                  <a:srgbClr val="FF0000"/>
                </a:solidFill>
              </a:rPr>
              <a:t>Define </a:t>
            </a:r>
            <a:r>
              <a:rPr lang="en-AU" altLang="en-US" dirty="0"/>
              <a:t>the problem clearly</a:t>
            </a:r>
          </a:p>
          <a:p>
            <a:pPr eaLnBrk="1" hangingPunct="1"/>
            <a:r>
              <a:rPr lang="en-AU" altLang="en-US" dirty="0">
                <a:solidFill>
                  <a:srgbClr val="FF0000"/>
                </a:solidFill>
              </a:rPr>
              <a:t>Analyse</a:t>
            </a:r>
            <a:r>
              <a:rPr lang="en-AU" altLang="en-US" dirty="0"/>
              <a:t> the problem thoroughly</a:t>
            </a:r>
          </a:p>
          <a:p>
            <a:pPr eaLnBrk="1" hangingPunct="1"/>
            <a:r>
              <a:rPr lang="en-AU" altLang="en-US" dirty="0">
                <a:solidFill>
                  <a:srgbClr val="FF0000"/>
                </a:solidFill>
              </a:rPr>
              <a:t>Design</a:t>
            </a:r>
            <a:r>
              <a:rPr lang="en-AU" altLang="en-US" dirty="0"/>
              <a:t> an algorithm carefully</a:t>
            </a:r>
          </a:p>
          <a:p>
            <a:pPr eaLnBrk="1" hangingPunct="1"/>
            <a:r>
              <a:rPr lang="en-AU" altLang="en-US" dirty="0">
                <a:solidFill>
                  <a:srgbClr val="FF0000"/>
                </a:solidFill>
              </a:rPr>
              <a:t>Code</a:t>
            </a:r>
            <a:r>
              <a:rPr lang="en-AU" altLang="en-US" dirty="0"/>
              <a:t> the algorithm efficiently</a:t>
            </a:r>
          </a:p>
          <a:p>
            <a:pPr eaLnBrk="1" hangingPunct="1"/>
            <a:r>
              <a:rPr lang="en-AU" altLang="en-US" dirty="0">
                <a:solidFill>
                  <a:srgbClr val="FF0000"/>
                </a:solidFill>
              </a:rPr>
              <a:t>Test</a:t>
            </a:r>
            <a:r>
              <a:rPr lang="en-AU" altLang="en-US" dirty="0"/>
              <a:t> the code thoroughly</a:t>
            </a:r>
          </a:p>
          <a:p>
            <a:pPr eaLnBrk="1" hangingPunct="1"/>
            <a:r>
              <a:rPr lang="en-AU" altLang="en-US" dirty="0">
                <a:solidFill>
                  <a:srgbClr val="FF0000"/>
                </a:solidFill>
              </a:rPr>
              <a:t>Document </a:t>
            </a:r>
            <a:r>
              <a:rPr lang="en-AU" altLang="en-US" dirty="0"/>
              <a:t>the system lucidly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6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65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56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65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BDA14-78D1-824C-9499-2B7D371A3E85}"/>
              </a:ext>
            </a:extLst>
          </p:cNvPr>
          <p:cNvSpPr>
            <a:spLocks noGrp="1"/>
          </p:cNvSpPr>
          <p:nvPr>
            <p:ph type="title"/>
          </p:nvPr>
        </p:nvSpPr>
        <p:spPr>
          <a:xfrm>
            <a:off x="630238" y="335628"/>
            <a:ext cx="7886700" cy="1325563"/>
          </a:xfrm>
        </p:spPr>
        <p:txBody>
          <a:bodyPr/>
          <a:lstStyle/>
          <a:p>
            <a:r>
              <a:rPr lang="en-US" dirty="0"/>
              <a:t>Basic Operations</a:t>
            </a:r>
          </a:p>
        </p:txBody>
      </p:sp>
      <p:sp>
        <p:nvSpPr>
          <p:cNvPr id="5" name="Text Placeholder 4">
            <a:extLst>
              <a:ext uri="{FF2B5EF4-FFF2-40B4-BE49-F238E27FC236}">
                <a16:creationId xmlns:a16="http://schemas.microsoft.com/office/drawing/2014/main" id="{22DA2F7D-D696-CB47-94A3-53217D0626E4}"/>
              </a:ext>
            </a:extLst>
          </p:cNvPr>
          <p:cNvSpPr>
            <a:spLocks noGrp="1"/>
          </p:cNvSpPr>
          <p:nvPr>
            <p:ph type="body" idx="1"/>
          </p:nvPr>
        </p:nvSpPr>
        <p:spPr>
          <a:xfrm>
            <a:off x="1634157" y="1340768"/>
            <a:ext cx="2864818" cy="823912"/>
          </a:xfrm>
        </p:spPr>
        <p:txBody>
          <a:bodyPr/>
          <a:lstStyle/>
          <a:p>
            <a:r>
              <a:rPr lang="en-US" dirty="0"/>
              <a:t>Operation</a:t>
            </a:r>
          </a:p>
        </p:txBody>
      </p:sp>
      <p:graphicFrame>
        <p:nvGraphicFramePr>
          <p:cNvPr id="9" name="Content Placeholder 8">
            <a:extLst>
              <a:ext uri="{FF2B5EF4-FFF2-40B4-BE49-F238E27FC236}">
                <a16:creationId xmlns:a16="http://schemas.microsoft.com/office/drawing/2014/main" id="{48803C16-3C4B-DB4A-9634-68D6B2FD3CF9}"/>
              </a:ext>
            </a:extLst>
          </p:cNvPr>
          <p:cNvGraphicFramePr>
            <a:graphicFrameLocks noGrp="1"/>
          </p:cNvGraphicFramePr>
          <p:nvPr>
            <p:ph sz="half" idx="2"/>
            <p:extLst>
              <p:ext uri="{D42A27DB-BD31-4B8C-83A1-F6EECF244321}">
                <p14:modId xmlns:p14="http://schemas.microsoft.com/office/powerpoint/2010/main" val="3244318130"/>
              </p:ext>
            </p:extLst>
          </p:nvPr>
        </p:nvGraphicFramePr>
        <p:xfrm>
          <a:off x="-252536" y="2164680"/>
          <a:ext cx="3868737" cy="44326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5">
            <a:extLst>
              <a:ext uri="{FF2B5EF4-FFF2-40B4-BE49-F238E27FC236}">
                <a16:creationId xmlns:a16="http://schemas.microsoft.com/office/drawing/2014/main" id="{FF8C47AD-4253-5D49-A05F-2F222A2FF418}"/>
              </a:ext>
            </a:extLst>
          </p:cNvPr>
          <p:cNvSpPr>
            <a:spLocks noGrp="1"/>
          </p:cNvSpPr>
          <p:nvPr>
            <p:ph type="body" sz="quarter" idx="3"/>
          </p:nvPr>
        </p:nvSpPr>
        <p:spPr>
          <a:xfrm>
            <a:off x="5652120" y="1340768"/>
            <a:ext cx="2864818" cy="823912"/>
          </a:xfrm>
        </p:spPr>
        <p:txBody>
          <a:bodyPr/>
          <a:lstStyle/>
          <a:p>
            <a:r>
              <a:rPr lang="en-US" dirty="0"/>
              <a:t>Example</a:t>
            </a:r>
          </a:p>
        </p:txBody>
      </p:sp>
      <p:graphicFrame>
        <p:nvGraphicFramePr>
          <p:cNvPr id="11" name="Content Placeholder 10">
            <a:extLst>
              <a:ext uri="{FF2B5EF4-FFF2-40B4-BE49-F238E27FC236}">
                <a16:creationId xmlns:a16="http://schemas.microsoft.com/office/drawing/2014/main" id="{14E4D93A-CB68-334A-A650-7B95DC7FE07B}"/>
              </a:ext>
            </a:extLst>
          </p:cNvPr>
          <p:cNvGraphicFramePr>
            <a:graphicFrameLocks noGrp="1"/>
          </p:cNvGraphicFramePr>
          <p:nvPr>
            <p:ph sz="quarter" idx="4"/>
            <p:extLst>
              <p:ext uri="{D42A27DB-BD31-4B8C-83A1-F6EECF244321}">
                <p14:modId xmlns:p14="http://schemas.microsoft.com/office/powerpoint/2010/main" val="2949308661"/>
              </p:ext>
            </p:extLst>
          </p:nvPr>
        </p:nvGraphicFramePr>
        <p:xfrm>
          <a:off x="4629150" y="2164680"/>
          <a:ext cx="4119314" cy="43281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21" name="Straight Arrow Connector 20">
            <a:extLst>
              <a:ext uri="{FF2B5EF4-FFF2-40B4-BE49-F238E27FC236}">
                <a16:creationId xmlns:a16="http://schemas.microsoft.com/office/drawing/2014/main" id="{05A411AB-E8DF-E24D-8D93-51113BC2E773}"/>
              </a:ext>
            </a:extLst>
          </p:cNvPr>
          <p:cNvCxnSpPr/>
          <p:nvPr/>
        </p:nvCxnSpPr>
        <p:spPr>
          <a:xfrm>
            <a:off x="2411760" y="2564904"/>
            <a:ext cx="3384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25A5A9A-AD4E-BB45-BFC3-67CE97603168}"/>
              </a:ext>
            </a:extLst>
          </p:cNvPr>
          <p:cNvCxnSpPr/>
          <p:nvPr/>
        </p:nvCxnSpPr>
        <p:spPr>
          <a:xfrm>
            <a:off x="2411760" y="3645024"/>
            <a:ext cx="3384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9B89D5-2038-F44D-BB9E-41E30EA0E246}"/>
              </a:ext>
            </a:extLst>
          </p:cNvPr>
          <p:cNvCxnSpPr/>
          <p:nvPr/>
        </p:nvCxnSpPr>
        <p:spPr>
          <a:xfrm>
            <a:off x="2411760" y="4581128"/>
            <a:ext cx="3384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6344163-D6EB-9D43-9815-5221BA35F5A4}"/>
              </a:ext>
            </a:extLst>
          </p:cNvPr>
          <p:cNvCxnSpPr/>
          <p:nvPr/>
        </p:nvCxnSpPr>
        <p:spPr>
          <a:xfrm>
            <a:off x="2411760" y="5085184"/>
            <a:ext cx="3384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1E2B2C4-ABC2-6747-B13B-58CFB7C995A9}"/>
              </a:ext>
            </a:extLst>
          </p:cNvPr>
          <p:cNvCxnSpPr/>
          <p:nvPr/>
        </p:nvCxnSpPr>
        <p:spPr>
          <a:xfrm>
            <a:off x="2411760" y="5949280"/>
            <a:ext cx="33843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8282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2">
            <a:extLst>
              <a:ext uri="{FF2B5EF4-FFF2-40B4-BE49-F238E27FC236}">
                <a16:creationId xmlns:a16="http://schemas.microsoft.com/office/drawing/2014/main" id="{55FED0D6-65BD-463E-B63D-D00FE07C6493}"/>
              </a:ext>
            </a:extLst>
          </p:cNvPr>
          <p:cNvSpPr>
            <a:spLocks noGrp="1" noChangeArrowheads="1"/>
          </p:cNvSpPr>
          <p:nvPr>
            <p:ph type="title"/>
          </p:nvPr>
        </p:nvSpPr>
        <p:spPr/>
        <p:txBody>
          <a:bodyPr/>
          <a:lstStyle/>
          <a:p>
            <a:pPr eaLnBrk="1" hangingPunct="1"/>
            <a:r>
              <a:rPr lang="en-AU" altLang="en-US"/>
              <a:t>Top-down </a:t>
            </a:r>
            <a:r>
              <a:rPr lang="en-US" altLang="en-US"/>
              <a:t>Algorithm Design</a:t>
            </a:r>
            <a:endParaRPr lang="en-AU" altLang="en-US"/>
          </a:p>
        </p:txBody>
      </p:sp>
      <p:sp>
        <p:nvSpPr>
          <p:cNvPr id="67587" name="Rectangle 3">
            <a:extLst>
              <a:ext uri="{FF2B5EF4-FFF2-40B4-BE49-F238E27FC236}">
                <a16:creationId xmlns:a16="http://schemas.microsoft.com/office/drawing/2014/main" id="{C0618B99-DD79-4BB4-8C04-7B2EEF63B60A}"/>
              </a:ext>
            </a:extLst>
          </p:cNvPr>
          <p:cNvSpPr>
            <a:spLocks noGrp="1" noChangeArrowheads="1"/>
          </p:cNvSpPr>
          <p:nvPr>
            <p:ph type="body" idx="1"/>
          </p:nvPr>
        </p:nvSpPr>
        <p:spPr/>
        <p:txBody>
          <a:bodyPr/>
          <a:lstStyle/>
          <a:p>
            <a:pPr eaLnBrk="1" hangingPunct="1">
              <a:lnSpc>
                <a:spcPct val="90000"/>
              </a:lnSpc>
            </a:pPr>
            <a:r>
              <a:rPr lang="en-AU" altLang="en-US" dirty="0"/>
              <a:t>Write down what you have to do</a:t>
            </a:r>
          </a:p>
          <a:p>
            <a:pPr eaLnBrk="1" hangingPunct="1">
              <a:lnSpc>
                <a:spcPct val="90000"/>
              </a:lnSpc>
            </a:pPr>
            <a:r>
              <a:rPr lang="en-AU" altLang="en-US" dirty="0"/>
              <a:t>Break that into 3-7 smaller steps</a:t>
            </a:r>
          </a:p>
          <a:p>
            <a:pPr eaLnBrk="1" hangingPunct="1">
              <a:lnSpc>
                <a:spcPct val="90000"/>
              </a:lnSpc>
            </a:pPr>
            <a:r>
              <a:rPr lang="en-AU" altLang="en-US" dirty="0"/>
              <a:t>Break each step into 3-7 smaller steps</a:t>
            </a:r>
          </a:p>
          <a:p>
            <a:pPr eaLnBrk="1" hangingPunct="1">
              <a:lnSpc>
                <a:spcPct val="90000"/>
              </a:lnSpc>
            </a:pPr>
            <a:r>
              <a:rPr lang="en-AU" altLang="en-US" dirty="0"/>
              <a:t>Keep subdividing until each individual step is easy enough to do</a:t>
            </a:r>
            <a:r>
              <a:rPr lang="en-US" altLang="en-US" dirty="0"/>
              <a:t> – i.e., </a:t>
            </a:r>
            <a:r>
              <a:rPr lang="en-AU" altLang="en-US" dirty="0"/>
              <a:t>until it</a:t>
            </a:r>
            <a:r>
              <a:rPr lang="en-US" altLang="en-US" dirty="0"/>
              <a:t> </a:t>
            </a:r>
            <a:r>
              <a:rPr lang="en-US" altLang="en-US" dirty="0" err="1"/>
              <a:t>i</a:t>
            </a:r>
            <a:r>
              <a:rPr lang="en-AU" altLang="en-US" dirty="0"/>
              <a:t>s a single instruction</a:t>
            </a:r>
          </a:p>
          <a:p>
            <a:pPr eaLnBrk="1" hangingPunct="1">
              <a:lnSpc>
                <a:spcPct val="90000"/>
              </a:lnSpc>
            </a:pPr>
            <a:r>
              <a:rPr lang="en-AU" altLang="en-US" dirty="0"/>
              <a:t>Example:</a:t>
            </a:r>
          </a:p>
          <a:p>
            <a:pPr lvl="1" eaLnBrk="1" hangingPunct="1">
              <a:lnSpc>
                <a:spcPct val="90000"/>
              </a:lnSpc>
            </a:pPr>
            <a:r>
              <a:rPr lang="en-AU" altLang="en-US" dirty="0"/>
              <a:t>Learning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7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7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75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7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bldLvl="2"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2DBD86F0-B97E-455C-BF1F-F87EE7FD494A}"/>
              </a:ext>
            </a:extLst>
          </p:cNvPr>
          <p:cNvSpPr>
            <a:spLocks noGrp="1" noChangeArrowheads="1"/>
          </p:cNvSpPr>
          <p:nvPr>
            <p:ph type="title"/>
          </p:nvPr>
        </p:nvSpPr>
        <p:spPr>
          <a:xfrm>
            <a:off x="685800" y="457200"/>
            <a:ext cx="7772400" cy="914400"/>
          </a:xfrm>
        </p:spPr>
        <p:txBody>
          <a:bodyPr/>
          <a:lstStyle/>
          <a:p>
            <a:pPr eaLnBrk="1" hangingPunct="1"/>
            <a:r>
              <a:rPr lang="en-AU" altLang="en-US"/>
              <a:t>Top-down Design</a:t>
            </a:r>
            <a:r>
              <a:rPr lang="en-US" altLang="en-US"/>
              <a:t> -- Example</a:t>
            </a:r>
            <a:endParaRPr lang="en-AU" altLang="en-US"/>
          </a:p>
        </p:txBody>
      </p:sp>
      <p:sp>
        <p:nvSpPr>
          <p:cNvPr id="69635" name="Text Box 3">
            <a:extLst>
              <a:ext uri="{FF2B5EF4-FFF2-40B4-BE49-F238E27FC236}">
                <a16:creationId xmlns:a16="http://schemas.microsoft.com/office/drawing/2014/main" id="{CE82D39C-8771-46CF-97B0-732BF1CD874A}"/>
              </a:ext>
            </a:extLst>
          </p:cNvPr>
          <p:cNvSpPr txBox="1">
            <a:spLocks noChangeArrowheads="1"/>
          </p:cNvSpPr>
          <p:nvPr/>
        </p:nvSpPr>
        <p:spPr bwMode="auto">
          <a:xfrm>
            <a:off x="533400" y="3533775"/>
            <a:ext cx="893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2400" b="0"/>
              <a:t>Learn</a:t>
            </a:r>
          </a:p>
        </p:txBody>
      </p:sp>
      <p:grpSp>
        <p:nvGrpSpPr>
          <p:cNvPr id="69636" name="Group 4">
            <a:extLst>
              <a:ext uri="{FF2B5EF4-FFF2-40B4-BE49-F238E27FC236}">
                <a16:creationId xmlns:a16="http://schemas.microsoft.com/office/drawing/2014/main" id="{5C9C095F-0C5D-4B9B-98C3-67B06D5D5520}"/>
              </a:ext>
            </a:extLst>
          </p:cNvPr>
          <p:cNvGrpSpPr>
            <a:grpSpLocks/>
          </p:cNvGrpSpPr>
          <p:nvPr/>
        </p:nvGrpSpPr>
        <p:grpSpPr bwMode="auto">
          <a:xfrm>
            <a:off x="981075" y="2438400"/>
            <a:ext cx="2384425" cy="2647950"/>
            <a:chOff x="618" y="1296"/>
            <a:chExt cx="1502" cy="1668"/>
          </a:xfrm>
        </p:grpSpPr>
        <p:sp>
          <p:nvSpPr>
            <p:cNvPr id="71706" name="Text Box 5">
              <a:extLst>
                <a:ext uri="{FF2B5EF4-FFF2-40B4-BE49-F238E27FC236}">
                  <a16:creationId xmlns:a16="http://schemas.microsoft.com/office/drawing/2014/main" id="{872EA252-EDA9-4BB3-A84B-683CA9AC7A2E}"/>
                </a:ext>
              </a:extLst>
            </p:cNvPr>
            <p:cNvSpPr txBox="1">
              <a:spLocks noChangeArrowheads="1"/>
            </p:cNvSpPr>
            <p:nvPr/>
          </p:nvSpPr>
          <p:spPr bwMode="auto">
            <a:xfrm>
              <a:off x="1248" y="1296"/>
              <a:ext cx="872"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2400" b="0" dirty="0"/>
                <a:t>Prepare</a:t>
              </a:r>
            </a:p>
            <a:p>
              <a:pPr>
                <a:spcBef>
                  <a:spcPct val="0"/>
                </a:spcBef>
                <a:buFontTx/>
                <a:buNone/>
              </a:pPr>
              <a:endParaRPr lang="en-AU" altLang="en-US" sz="2400" b="0" dirty="0"/>
            </a:p>
            <a:p>
              <a:pPr>
                <a:spcBef>
                  <a:spcPct val="0"/>
                </a:spcBef>
                <a:buFontTx/>
                <a:buNone/>
              </a:pPr>
              <a:endParaRPr lang="en-AU" altLang="en-US" sz="2400" b="0" dirty="0"/>
            </a:p>
            <a:p>
              <a:pPr>
                <a:spcBef>
                  <a:spcPct val="0"/>
                </a:spcBef>
                <a:buFontTx/>
                <a:buNone/>
              </a:pPr>
              <a:r>
                <a:rPr lang="en-AU" altLang="en-US" sz="2400" b="0" dirty="0"/>
                <a:t>Study</a:t>
              </a:r>
            </a:p>
            <a:p>
              <a:pPr>
                <a:spcBef>
                  <a:spcPct val="0"/>
                </a:spcBef>
                <a:buFontTx/>
                <a:buNone/>
              </a:pPr>
              <a:endParaRPr lang="en-AU" altLang="en-US" sz="2400" b="0" dirty="0"/>
            </a:p>
            <a:p>
              <a:pPr>
                <a:spcBef>
                  <a:spcPct val="0"/>
                </a:spcBef>
                <a:buFontTx/>
                <a:buNone/>
              </a:pPr>
              <a:endParaRPr lang="en-AU" altLang="en-US" sz="2400" b="0" dirty="0"/>
            </a:p>
            <a:p>
              <a:pPr>
                <a:spcBef>
                  <a:spcPct val="0"/>
                </a:spcBef>
                <a:buFontTx/>
                <a:buNone/>
              </a:pPr>
              <a:r>
                <a:rPr lang="en-AU" altLang="en-US" sz="2400" b="0" dirty="0"/>
                <a:t>Reinforce</a:t>
              </a:r>
            </a:p>
          </p:txBody>
        </p:sp>
        <p:cxnSp>
          <p:nvCxnSpPr>
            <p:cNvPr id="71707" name="AutoShape 6">
              <a:extLst>
                <a:ext uri="{FF2B5EF4-FFF2-40B4-BE49-F238E27FC236}">
                  <a16:creationId xmlns:a16="http://schemas.microsoft.com/office/drawing/2014/main" id="{B7FB78AE-6370-482D-B710-D63DF13FFA4B}"/>
                </a:ext>
              </a:extLst>
            </p:cNvPr>
            <p:cNvCxnSpPr>
              <a:cxnSpLocks noChangeShapeType="1"/>
              <a:stCxn id="69635" idx="0"/>
            </p:cNvCxnSpPr>
            <p:nvPr/>
          </p:nvCxnSpPr>
          <p:spPr bwMode="auto">
            <a:xfrm flipV="1">
              <a:off x="618" y="1458"/>
              <a:ext cx="676" cy="52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8" name="AutoShape 7">
              <a:extLst>
                <a:ext uri="{FF2B5EF4-FFF2-40B4-BE49-F238E27FC236}">
                  <a16:creationId xmlns:a16="http://schemas.microsoft.com/office/drawing/2014/main" id="{50FB1920-777E-4F50-AF08-F94D56B08114}"/>
                </a:ext>
              </a:extLst>
            </p:cNvPr>
            <p:cNvCxnSpPr>
              <a:cxnSpLocks noChangeShapeType="1"/>
              <a:stCxn id="69635" idx="2"/>
            </p:cNvCxnSpPr>
            <p:nvPr/>
          </p:nvCxnSpPr>
          <p:spPr bwMode="auto">
            <a:xfrm>
              <a:off x="618" y="2274"/>
              <a:ext cx="654" cy="51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9" name="AutoShape 8">
              <a:extLst>
                <a:ext uri="{FF2B5EF4-FFF2-40B4-BE49-F238E27FC236}">
                  <a16:creationId xmlns:a16="http://schemas.microsoft.com/office/drawing/2014/main" id="{439A294B-1771-4D94-BD43-24608AB333C3}"/>
                </a:ext>
              </a:extLst>
            </p:cNvPr>
            <p:cNvCxnSpPr>
              <a:cxnSpLocks noChangeShapeType="1"/>
            </p:cNvCxnSpPr>
            <p:nvPr/>
          </p:nvCxnSpPr>
          <p:spPr bwMode="auto">
            <a:xfrm flipV="1">
              <a:off x="839" y="2130"/>
              <a:ext cx="455" cy="1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641" name="Group 9">
            <a:extLst>
              <a:ext uri="{FF2B5EF4-FFF2-40B4-BE49-F238E27FC236}">
                <a16:creationId xmlns:a16="http://schemas.microsoft.com/office/drawing/2014/main" id="{3A87BA06-3C54-49AA-831A-55EEBB816C42}"/>
              </a:ext>
            </a:extLst>
          </p:cNvPr>
          <p:cNvGrpSpPr>
            <a:grpSpLocks/>
          </p:cNvGrpSpPr>
          <p:nvPr/>
        </p:nvGrpSpPr>
        <p:grpSpPr bwMode="auto">
          <a:xfrm>
            <a:off x="2819400" y="1905000"/>
            <a:ext cx="3175000" cy="3749675"/>
            <a:chOff x="1824" y="1200"/>
            <a:chExt cx="2000" cy="2362"/>
          </a:xfrm>
        </p:grpSpPr>
        <p:sp>
          <p:nvSpPr>
            <p:cNvPr id="71696" name="Text Box 10">
              <a:extLst>
                <a:ext uri="{FF2B5EF4-FFF2-40B4-BE49-F238E27FC236}">
                  <a16:creationId xmlns:a16="http://schemas.microsoft.com/office/drawing/2014/main" id="{CC36AD9D-E1D8-4226-8C1D-2B14AC273EA6}"/>
                </a:ext>
              </a:extLst>
            </p:cNvPr>
            <p:cNvSpPr txBox="1">
              <a:spLocks noChangeArrowheads="1"/>
            </p:cNvSpPr>
            <p:nvPr/>
          </p:nvSpPr>
          <p:spPr bwMode="auto">
            <a:xfrm>
              <a:off x="2384" y="1200"/>
              <a:ext cx="1440" cy="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7325" indent="-1873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2000" b="0"/>
                <a:t>Read</a:t>
              </a:r>
            </a:p>
            <a:p>
              <a:pPr>
                <a:spcBef>
                  <a:spcPct val="0"/>
                </a:spcBef>
                <a:buFontTx/>
                <a:buNone/>
              </a:pPr>
              <a:r>
                <a:rPr lang="en-AU" altLang="en-US" sz="2000" b="0"/>
                <a:t>Make notes</a:t>
              </a:r>
            </a:p>
            <a:p>
              <a:pPr>
                <a:spcBef>
                  <a:spcPct val="0"/>
                </a:spcBef>
                <a:buFontTx/>
                <a:buNone/>
              </a:pPr>
              <a:r>
                <a:rPr lang="en-AU" altLang="en-US" sz="2000" b="0"/>
                <a:t>Prepare questions</a:t>
              </a:r>
            </a:p>
            <a:p>
              <a:pPr>
                <a:spcBef>
                  <a:spcPct val="0"/>
                </a:spcBef>
              </a:pPr>
              <a:endParaRPr lang="en-AU" altLang="en-US" sz="2000" b="0"/>
            </a:p>
            <a:p>
              <a:pPr>
                <a:spcBef>
                  <a:spcPct val="0"/>
                </a:spcBef>
                <a:buFontTx/>
                <a:buNone/>
              </a:pPr>
              <a:r>
                <a:rPr lang="en-AU" altLang="en-US" sz="2000" b="0"/>
                <a:t>Attend lecture</a:t>
              </a:r>
            </a:p>
            <a:p>
              <a:pPr>
                <a:spcBef>
                  <a:spcPct val="0"/>
                </a:spcBef>
                <a:buFontTx/>
                <a:buNone/>
              </a:pPr>
              <a:r>
                <a:rPr lang="en-AU" altLang="en-US" sz="2000" b="0"/>
                <a:t>Listen and think</a:t>
              </a:r>
            </a:p>
            <a:p>
              <a:pPr>
                <a:spcBef>
                  <a:spcPct val="0"/>
                </a:spcBef>
                <a:buFontTx/>
                <a:buNone/>
              </a:pPr>
              <a:r>
                <a:rPr lang="en-AU" altLang="en-US" sz="2000" b="0"/>
                <a:t>Complete prac</a:t>
              </a:r>
              <a:r>
                <a:rPr lang="tr-TR" altLang="en-US" sz="2000" b="0"/>
                <a:t>tices</a:t>
              </a:r>
              <a:endParaRPr lang="en-AU" altLang="en-US" sz="2000" b="0"/>
            </a:p>
            <a:p>
              <a:pPr>
                <a:spcBef>
                  <a:spcPct val="0"/>
                </a:spcBef>
                <a:buFontTx/>
                <a:buNone/>
              </a:pPr>
              <a:r>
                <a:rPr lang="en-AU" altLang="en-US" sz="2000" b="0"/>
                <a:t>Attend tute</a:t>
              </a:r>
            </a:p>
            <a:p>
              <a:pPr>
                <a:spcBef>
                  <a:spcPct val="0"/>
                </a:spcBef>
              </a:pPr>
              <a:endParaRPr lang="en-AU" altLang="en-US" sz="2000" b="0"/>
            </a:p>
            <a:p>
              <a:pPr>
                <a:spcBef>
                  <a:spcPct val="0"/>
                </a:spcBef>
                <a:buFontTx/>
                <a:buNone/>
              </a:pPr>
              <a:r>
                <a:rPr lang="en-AU" altLang="en-US" sz="2000" b="0"/>
                <a:t>Record answers to questions</a:t>
              </a:r>
            </a:p>
            <a:p>
              <a:pPr>
                <a:spcBef>
                  <a:spcPct val="0"/>
                </a:spcBef>
                <a:buFontTx/>
                <a:buNone/>
              </a:pPr>
              <a:r>
                <a:rPr lang="en-AU" altLang="en-US" sz="2000" b="0"/>
                <a:t>Revise notes</a:t>
              </a:r>
              <a:endParaRPr lang="en-AU" altLang="en-US" sz="2400" b="0"/>
            </a:p>
          </p:txBody>
        </p:sp>
        <p:cxnSp>
          <p:nvCxnSpPr>
            <p:cNvPr id="71697" name="AutoShape 11">
              <a:extLst>
                <a:ext uri="{FF2B5EF4-FFF2-40B4-BE49-F238E27FC236}">
                  <a16:creationId xmlns:a16="http://schemas.microsoft.com/office/drawing/2014/main" id="{53A8193C-8D62-42F6-B116-5C2FBCC818F6}"/>
                </a:ext>
              </a:extLst>
            </p:cNvPr>
            <p:cNvCxnSpPr>
              <a:cxnSpLocks noChangeShapeType="1"/>
            </p:cNvCxnSpPr>
            <p:nvPr/>
          </p:nvCxnSpPr>
          <p:spPr bwMode="auto">
            <a:xfrm flipV="1">
              <a:off x="1968" y="1344"/>
              <a:ext cx="480" cy="3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98" name="AutoShape 12">
              <a:extLst>
                <a:ext uri="{FF2B5EF4-FFF2-40B4-BE49-F238E27FC236}">
                  <a16:creationId xmlns:a16="http://schemas.microsoft.com/office/drawing/2014/main" id="{26D8A671-9FC4-4D48-B2BF-714BF5D44FBD}"/>
                </a:ext>
              </a:extLst>
            </p:cNvPr>
            <p:cNvCxnSpPr>
              <a:cxnSpLocks noChangeShapeType="1"/>
            </p:cNvCxnSpPr>
            <p:nvPr/>
          </p:nvCxnSpPr>
          <p:spPr bwMode="auto">
            <a:xfrm>
              <a:off x="1968" y="1680"/>
              <a:ext cx="48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699" name="AutoShape 13">
              <a:extLst>
                <a:ext uri="{FF2B5EF4-FFF2-40B4-BE49-F238E27FC236}">
                  <a16:creationId xmlns:a16="http://schemas.microsoft.com/office/drawing/2014/main" id="{EC5DEA78-0A56-4657-8C11-66D6526D06E5}"/>
                </a:ext>
              </a:extLst>
            </p:cNvPr>
            <p:cNvCxnSpPr>
              <a:cxnSpLocks noChangeShapeType="1"/>
            </p:cNvCxnSpPr>
            <p:nvPr/>
          </p:nvCxnSpPr>
          <p:spPr bwMode="auto">
            <a:xfrm flipV="1">
              <a:off x="1968" y="1488"/>
              <a:ext cx="48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0" name="AutoShape 14">
              <a:extLst>
                <a:ext uri="{FF2B5EF4-FFF2-40B4-BE49-F238E27FC236}">
                  <a16:creationId xmlns:a16="http://schemas.microsoft.com/office/drawing/2014/main" id="{BDCCD8A9-F36D-4C88-B553-ABD6630A747A}"/>
                </a:ext>
              </a:extLst>
            </p:cNvPr>
            <p:cNvCxnSpPr>
              <a:cxnSpLocks noChangeShapeType="1"/>
            </p:cNvCxnSpPr>
            <p:nvPr/>
          </p:nvCxnSpPr>
          <p:spPr bwMode="auto">
            <a:xfrm>
              <a:off x="1824" y="2400"/>
              <a:ext cx="576"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1" name="AutoShape 15">
              <a:extLst>
                <a:ext uri="{FF2B5EF4-FFF2-40B4-BE49-F238E27FC236}">
                  <a16:creationId xmlns:a16="http://schemas.microsoft.com/office/drawing/2014/main" id="{AC27E74A-459A-492C-A1DF-7B41AF3806BC}"/>
                </a:ext>
              </a:extLst>
            </p:cNvPr>
            <p:cNvCxnSpPr>
              <a:cxnSpLocks noChangeShapeType="1"/>
            </p:cNvCxnSpPr>
            <p:nvPr/>
          </p:nvCxnSpPr>
          <p:spPr bwMode="auto">
            <a:xfrm>
              <a:off x="1824" y="2400"/>
              <a:ext cx="576" cy="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2" name="AutoShape 16">
              <a:extLst>
                <a:ext uri="{FF2B5EF4-FFF2-40B4-BE49-F238E27FC236}">
                  <a16:creationId xmlns:a16="http://schemas.microsoft.com/office/drawing/2014/main" id="{A24049EA-9A5C-4EF5-8F5C-A3AA2B83FD62}"/>
                </a:ext>
              </a:extLst>
            </p:cNvPr>
            <p:cNvCxnSpPr>
              <a:cxnSpLocks noChangeShapeType="1"/>
            </p:cNvCxnSpPr>
            <p:nvPr/>
          </p:nvCxnSpPr>
          <p:spPr bwMode="auto">
            <a:xfrm flipV="1">
              <a:off x="1824" y="2256"/>
              <a:ext cx="576" cy="9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3" name="AutoShape 17">
              <a:extLst>
                <a:ext uri="{FF2B5EF4-FFF2-40B4-BE49-F238E27FC236}">
                  <a16:creationId xmlns:a16="http://schemas.microsoft.com/office/drawing/2014/main" id="{C5A2A6C9-FC7B-4382-A52D-FA0AF09D47F3}"/>
                </a:ext>
              </a:extLst>
            </p:cNvPr>
            <p:cNvCxnSpPr>
              <a:cxnSpLocks noChangeShapeType="1"/>
            </p:cNvCxnSpPr>
            <p:nvPr/>
          </p:nvCxnSpPr>
          <p:spPr bwMode="auto">
            <a:xfrm flipV="1">
              <a:off x="1824" y="2112"/>
              <a:ext cx="576"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4" name="AutoShape 18">
              <a:extLst>
                <a:ext uri="{FF2B5EF4-FFF2-40B4-BE49-F238E27FC236}">
                  <a16:creationId xmlns:a16="http://schemas.microsoft.com/office/drawing/2014/main" id="{74C014D2-D0F7-49BC-82A3-8A5BF98E3350}"/>
                </a:ext>
              </a:extLst>
            </p:cNvPr>
            <p:cNvCxnSpPr>
              <a:cxnSpLocks noChangeShapeType="1"/>
            </p:cNvCxnSpPr>
            <p:nvPr/>
          </p:nvCxnSpPr>
          <p:spPr bwMode="auto">
            <a:xfrm>
              <a:off x="2112" y="3072"/>
              <a:ext cx="336" cy="2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05" name="AutoShape 19">
              <a:extLst>
                <a:ext uri="{FF2B5EF4-FFF2-40B4-BE49-F238E27FC236}">
                  <a16:creationId xmlns:a16="http://schemas.microsoft.com/office/drawing/2014/main" id="{E5C5F69A-3D53-443D-A00D-41A618BBA3E1}"/>
                </a:ext>
              </a:extLst>
            </p:cNvPr>
            <p:cNvCxnSpPr>
              <a:cxnSpLocks noChangeShapeType="1"/>
            </p:cNvCxnSpPr>
            <p:nvPr/>
          </p:nvCxnSpPr>
          <p:spPr bwMode="auto">
            <a:xfrm flipV="1">
              <a:off x="2112" y="3024"/>
              <a:ext cx="336" cy="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9652" name="Group 20">
            <a:extLst>
              <a:ext uri="{FF2B5EF4-FFF2-40B4-BE49-F238E27FC236}">
                <a16:creationId xmlns:a16="http://schemas.microsoft.com/office/drawing/2014/main" id="{9B03417D-5AC8-4A69-BB46-08B979D5A183}"/>
              </a:ext>
            </a:extLst>
          </p:cNvPr>
          <p:cNvGrpSpPr>
            <a:grpSpLocks/>
          </p:cNvGrpSpPr>
          <p:nvPr/>
        </p:nvGrpSpPr>
        <p:grpSpPr bwMode="auto">
          <a:xfrm>
            <a:off x="4926013" y="1752600"/>
            <a:ext cx="4038600" cy="3810000"/>
            <a:chOff x="3072" y="1104"/>
            <a:chExt cx="2544" cy="2400"/>
          </a:xfrm>
        </p:grpSpPr>
        <p:sp>
          <p:nvSpPr>
            <p:cNvPr id="71688" name="Text Box 21">
              <a:extLst>
                <a:ext uri="{FF2B5EF4-FFF2-40B4-BE49-F238E27FC236}">
                  <a16:creationId xmlns:a16="http://schemas.microsoft.com/office/drawing/2014/main" id="{311C4FCF-895F-4091-BB84-2A2B8226B173}"/>
                </a:ext>
              </a:extLst>
            </p:cNvPr>
            <p:cNvSpPr txBox="1">
              <a:spLocks noChangeArrowheads="1"/>
            </p:cNvSpPr>
            <p:nvPr/>
          </p:nvSpPr>
          <p:spPr bwMode="auto">
            <a:xfrm>
              <a:off x="4176" y="1104"/>
              <a:ext cx="1440" cy="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7325" indent="-187325">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AU" altLang="en-US" sz="2000" b="0"/>
                <a:t>Read lecture notes</a:t>
              </a:r>
            </a:p>
            <a:p>
              <a:pPr>
                <a:spcBef>
                  <a:spcPct val="0"/>
                </a:spcBef>
                <a:buFontTx/>
                <a:buNone/>
              </a:pPr>
              <a:r>
                <a:rPr lang="en-AU" altLang="en-US" sz="2000" b="0"/>
                <a:t>Read textbook</a:t>
              </a:r>
            </a:p>
            <a:p>
              <a:pPr>
                <a:spcBef>
                  <a:spcPct val="0"/>
                </a:spcBef>
              </a:pPr>
              <a:endParaRPr lang="en-AU" altLang="en-US" sz="2000" b="0"/>
            </a:p>
            <a:p>
              <a:pPr>
                <a:spcBef>
                  <a:spcPct val="0"/>
                </a:spcBef>
              </a:pPr>
              <a:endParaRPr lang="en-AU" altLang="en-US" sz="2000" b="0"/>
            </a:p>
            <a:p>
              <a:pPr>
                <a:spcBef>
                  <a:spcPct val="0"/>
                </a:spcBef>
                <a:buFontTx/>
                <a:buNone/>
              </a:pPr>
              <a:r>
                <a:rPr lang="en-AU" altLang="en-US" sz="2000" b="0"/>
                <a:t>Read exercise</a:t>
              </a:r>
            </a:p>
            <a:p>
              <a:pPr>
                <a:spcBef>
                  <a:spcPct val="0"/>
                </a:spcBef>
                <a:buFontTx/>
                <a:buNone/>
              </a:pPr>
              <a:r>
                <a:rPr lang="en-AU" altLang="en-US" sz="2000" b="0"/>
                <a:t>Design algorithm</a:t>
              </a:r>
            </a:p>
            <a:p>
              <a:pPr>
                <a:spcBef>
                  <a:spcPct val="0"/>
                </a:spcBef>
                <a:buFontTx/>
                <a:buNone/>
              </a:pPr>
              <a:r>
                <a:rPr lang="en-AU" altLang="en-US" sz="2000" b="0"/>
                <a:t>Code solution</a:t>
              </a:r>
            </a:p>
            <a:p>
              <a:pPr>
                <a:spcBef>
                  <a:spcPct val="0"/>
                </a:spcBef>
                <a:buFontTx/>
                <a:buNone/>
              </a:pPr>
              <a:r>
                <a:rPr lang="en-AU" altLang="en-US" sz="2000" b="0"/>
                <a:t>Test and document</a:t>
              </a:r>
              <a:endParaRPr lang="en-US" altLang="en-US" sz="2000" b="0"/>
            </a:p>
            <a:p>
              <a:pPr>
                <a:spcBef>
                  <a:spcPct val="0"/>
                </a:spcBef>
                <a:buFontTx/>
                <a:buNone/>
              </a:pPr>
              <a:endParaRPr lang="en-AU" altLang="en-US" sz="2000" b="0"/>
            </a:p>
            <a:p>
              <a:pPr>
                <a:spcBef>
                  <a:spcPct val="0"/>
                </a:spcBef>
                <a:buFontTx/>
                <a:buNone/>
              </a:pPr>
              <a:r>
                <a:rPr lang="en-AU" altLang="en-US" sz="2000" b="0"/>
                <a:t>Record insights</a:t>
              </a:r>
            </a:p>
            <a:p>
              <a:pPr>
                <a:spcBef>
                  <a:spcPct val="0"/>
                </a:spcBef>
              </a:pPr>
              <a:endParaRPr lang="en-AU" altLang="en-US" sz="2000" b="0"/>
            </a:p>
            <a:p>
              <a:pPr>
                <a:spcBef>
                  <a:spcPct val="0"/>
                </a:spcBef>
              </a:pPr>
              <a:endParaRPr lang="en-AU" altLang="en-US" sz="2400" b="0"/>
            </a:p>
          </p:txBody>
        </p:sp>
        <p:sp>
          <p:nvSpPr>
            <p:cNvPr id="71689" name="Line 22">
              <a:extLst>
                <a:ext uri="{FF2B5EF4-FFF2-40B4-BE49-F238E27FC236}">
                  <a16:creationId xmlns:a16="http://schemas.microsoft.com/office/drawing/2014/main" id="{0695F9D5-9A88-4AC7-A09F-D9D36AED59F2}"/>
                </a:ext>
              </a:extLst>
            </p:cNvPr>
            <p:cNvSpPr>
              <a:spLocks noChangeShapeType="1"/>
            </p:cNvSpPr>
            <p:nvPr/>
          </p:nvSpPr>
          <p:spPr bwMode="auto">
            <a:xfrm flipV="1">
              <a:off x="3072" y="1248"/>
              <a:ext cx="105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90" name="Line 23">
              <a:extLst>
                <a:ext uri="{FF2B5EF4-FFF2-40B4-BE49-F238E27FC236}">
                  <a16:creationId xmlns:a16="http://schemas.microsoft.com/office/drawing/2014/main" id="{C8A11803-16B2-4A48-AB12-BEEA8A7CFFCD}"/>
                </a:ext>
              </a:extLst>
            </p:cNvPr>
            <p:cNvSpPr>
              <a:spLocks noChangeShapeType="1"/>
            </p:cNvSpPr>
            <p:nvPr/>
          </p:nvSpPr>
          <p:spPr bwMode="auto">
            <a:xfrm>
              <a:off x="3072" y="1296"/>
              <a:ext cx="105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691" name="Line 24">
              <a:extLst>
                <a:ext uri="{FF2B5EF4-FFF2-40B4-BE49-F238E27FC236}">
                  <a16:creationId xmlns:a16="http://schemas.microsoft.com/office/drawing/2014/main" id="{953608A1-31A2-4D1F-8863-4F118A10BBC8}"/>
                </a:ext>
              </a:extLst>
            </p:cNvPr>
            <p:cNvSpPr>
              <a:spLocks noChangeShapeType="1"/>
            </p:cNvSpPr>
            <p:nvPr/>
          </p:nvSpPr>
          <p:spPr bwMode="auto">
            <a:xfrm flipV="1">
              <a:off x="3600" y="2016"/>
              <a:ext cx="57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692" name="Line 25">
              <a:extLst>
                <a:ext uri="{FF2B5EF4-FFF2-40B4-BE49-F238E27FC236}">
                  <a16:creationId xmlns:a16="http://schemas.microsoft.com/office/drawing/2014/main" id="{545B15F3-9F6E-42E5-B53F-86383CD01D5F}"/>
                </a:ext>
              </a:extLst>
            </p:cNvPr>
            <p:cNvSpPr>
              <a:spLocks noChangeShapeType="1"/>
            </p:cNvSpPr>
            <p:nvPr/>
          </p:nvSpPr>
          <p:spPr bwMode="auto">
            <a:xfrm flipV="1">
              <a:off x="3600" y="2208"/>
              <a:ext cx="57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693" name="Line 26">
              <a:extLst>
                <a:ext uri="{FF2B5EF4-FFF2-40B4-BE49-F238E27FC236}">
                  <a16:creationId xmlns:a16="http://schemas.microsoft.com/office/drawing/2014/main" id="{B171A105-0909-4114-935B-1D130E99DC39}"/>
                </a:ext>
              </a:extLst>
            </p:cNvPr>
            <p:cNvSpPr>
              <a:spLocks noChangeShapeType="1"/>
            </p:cNvSpPr>
            <p:nvPr/>
          </p:nvSpPr>
          <p:spPr bwMode="auto">
            <a:xfrm flipV="1">
              <a:off x="3600" y="2400"/>
              <a:ext cx="576"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694" name="Line 27">
              <a:extLst>
                <a:ext uri="{FF2B5EF4-FFF2-40B4-BE49-F238E27FC236}">
                  <a16:creationId xmlns:a16="http://schemas.microsoft.com/office/drawing/2014/main" id="{74420920-3783-42FB-8591-2FB4408F2B37}"/>
                </a:ext>
              </a:extLst>
            </p:cNvPr>
            <p:cNvSpPr>
              <a:spLocks noChangeShapeType="1"/>
            </p:cNvSpPr>
            <p:nvPr/>
          </p:nvSpPr>
          <p:spPr bwMode="auto">
            <a:xfrm>
              <a:off x="3600" y="2496"/>
              <a:ext cx="576"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1695" name="Line 28">
              <a:extLst>
                <a:ext uri="{FF2B5EF4-FFF2-40B4-BE49-F238E27FC236}">
                  <a16:creationId xmlns:a16="http://schemas.microsoft.com/office/drawing/2014/main" id="{2B9D43DC-3FB2-4F9E-A23F-D7A0424ABEB9}"/>
                </a:ext>
              </a:extLst>
            </p:cNvPr>
            <p:cNvSpPr>
              <a:spLocks noChangeShapeType="1"/>
            </p:cNvSpPr>
            <p:nvPr/>
          </p:nvSpPr>
          <p:spPr bwMode="auto">
            <a:xfrm>
              <a:off x="3600" y="2496"/>
              <a:ext cx="57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96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964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96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a:extLst>
              <a:ext uri="{FF2B5EF4-FFF2-40B4-BE49-F238E27FC236}">
                <a16:creationId xmlns:a16="http://schemas.microsoft.com/office/drawing/2014/main" id="{1A17BE52-43ED-4262-9097-DA7D868618E8}"/>
              </a:ext>
            </a:extLst>
          </p:cNvPr>
          <p:cNvSpPr>
            <a:spLocks noGrp="1" noChangeArrowheads="1"/>
          </p:cNvSpPr>
          <p:nvPr>
            <p:ph type="title"/>
          </p:nvPr>
        </p:nvSpPr>
        <p:spPr>
          <a:xfrm>
            <a:off x="457200" y="1295400"/>
            <a:ext cx="7772400" cy="533400"/>
          </a:xfrm>
        </p:spPr>
        <p:txBody>
          <a:bodyPr/>
          <a:lstStyle/>
          <a:p>
            <a:pPr eaLnBrk="1" hangingPunct="1"/>
            <a:r>
              <a:rPr lang="en-AU" altLang="en-US"/>
              <a:t>Summary</a:t>
            </a:r>
          </a:p>
        </p:txBody>
      </p:sp>
      <p:sp>
        <p:nvSpPr>
          <p:cNvPr id="72708" name="Rectangle 3">
            <a:extLst>
              <a:ext uri="{FF2B5EF4-FFF2-40B4-BE49-F238E27FC236}">
                <a16:creationId xmlns:a16="http://schemas.microsoft.com/office/drawing/2014/main" id="{EAC913D8-711E-4F28-A67B-C83E97DAF71B}"/>
              </a:ext>
            </a:extLst>
          </p:cNvPr>
          <p:cNvSpPr>
            <a:spLocks noGrp="1" noChangeArrowheads="1"/>
          </p:cNvSpPr>
          <p:nvPr>
            <p:ph type="body" idx="1"/>
          </p:nvPr>
        </p:nvSpPr>
        <p:spPr>
          <a:xfrm>
            <a:off x="1447800" y="2819400"/>
            <a:ext cx="6400800" cy="1828800"/>
          </a:xfrm>
        </p:spPr>
        <p:txBody>
          <a:bodyPr/>
          <a:lstStyle/>
          <a:p>
            <a:pPr eaLnBrk="1" hangingPunct="1"/>
            <a:r>
              <a:rPr lang="en-AU" altLang="en-US"/>
              <a:t>Problem Solving Process</a:t>
            </a:r>
          </a:p>
          <a:p>
            <a:pPr eaLnBrk="1" hangingPunct="1"/>
            <a:r>
              <a:rPr lang="en-AU" altLang="en-US"/>
              <a:t>Algorithms</a:t>
            </a:r>
          </a:p>
          <a:p>
            <a:pPr eaLnBrk="1" hangingPunct="1"/>
            <a:r>
              <a:rPr lang="en-AU" altLang="en-US"/>
              <a:t>Components of Algorithms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C6D31FD-63CE-4971-A644-164AA8640088}"/>
              </a:ext>
            </a:extLst>
          </p:cNvPr>
          <p:cNvSpPr>
            <a:spLocks noGrp="1" noChangeArrowheads="1"/>
          </p:cNvSpPr>
          <p:nvPr>
            <p:ph type="title"/>
          </p:nvPr>
        </p:nvSpPr>
        <p:spPr>
          <a:xfrm>
            <a:off x="609600" y="304800"/>
            <a:ext cx="7772400" cy="1143000"/>
          </a:xfrm>
        </p:spPr>
        <p:txBody>
          <a:bodyPr/>
          <a:lstStyle/>
          <a:p>
            <a:pPr eaLnBrk="1" hangingPunct="1"/>
            <a:r>
              <a:rPr lang="en-US" altLang="en-US"/>
              <a:t>From Algorithms to Programs</a:t>
            </a:r>
          </a:p>
        </p:txBody>
      </p:sp>
      <p:sp>
        <p:nvSpPr>
          <p:cNvPr id="29699" name="Rectangle 3">
            <a:extLst>
              <a:ext uri="{FF2B5EF4-FFF2-40B4-BE49-F238E27FC236}">
                <a16:creationId xmlns:a16="http://schemas.microsoft.com/office/drawing/2014/main" id="{2CE11D97-5127-4F58-BE78-5EA285636A2D}"/>
              </a:ext>
            </a:extLst>
          </p:cNvPr>
          <p:cNvSpPr>
            <a:spLocks noGrp="1" noChangeArrowheads="1"/>
          </p:cNvSpPr>
          <p:nvPr>
            <p:ph type="body" idx="1"/>
          </p:nvPr>
        </p:nvSpPr>
        <p:spPr>
          <a:xfrm>
            <a:off x="381000" y="1676400"/>
            <a:ext cx="8458200" cy="4572000"/>
          </a:xfrm>
        </p:spPr>
        <p:txBody>
          <a:bodyPr/>
          <a:lstStyle/>
          <a:p>
            <a:pPr eaLnBrk="1" hangingPunct="1"/>
            <a:r>
              <a:rPr lang="en-US" altLang="en-US" dirty="0"/>
              <a:t>Both are sets of instructions on how to do a task</a:t>
            </a:r>
          </a:p>
          <a:p>
            <a:pPr eaLnBrk="1" hangingPunct="1"/>
            <a:r>
              <a:rPr lang="en-US" altLang="en-US" dirty="0"/>
              <a:t>Algorithm: </a:t>
            </a:r>
          </a:p>
          <a:p>
            <a:pPr lvl="1" eaLnBrk="1" hangingPunct="1"/>
            <a:r>
              <a:rPr lang="en-US" altLang="en-US" dirty="0"/>
              <a:t>talking to humans, easy to understand</a:t>
            </a:r>
          </a:p>
          <a:p>
            <a:pPr lvl="1" eaLnBrk="1" hangingPunct="1"/>
            <a:r>
              <a:rPr lang="en-US" altLang="en-US" dirty="0"/>
              <a:t>in plain (English) language</a:t>
            </a:r>
          </a:p>
          <a:p>
            <a:pPr eaLnBrk="1" hangingPunct="1"/>
            <a:r>
              <a:rPr lang="en-US" altLang="en-US" dirty="0"/>
              <a:t>Program:</a:t>
            </a:r>
          </a:p>
          <a:p>
            <a:pPr lvl="1" eaLnBrk="1" hangingPunct="1"/>
            <a:r>
              <a:rPr lang="en-US" altLang="en-US" dirty="0"/>
              <a:t>talking to computer (compiler)</a:t>
            </a:r>
          </a:p>
          <a:p>
            <a:pPr lvl="1" eaLnBrk="1" hangingPunct="1"/>
            <a:r>
              <a:rPr lang="en-US" altLang="en-US" dirty="0"/>
              <a:t>can be regarded as a “formal expression” of an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96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96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969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13739CD-C805-4421-A418-A8EF7A076511}"/>
              </a:ext>
            </a:extLst>
          </p:cNvPr>
          <p:cNvSpPr>
            <a:spLocks noGrp="1" noChangeArrowheads="1"/>
          </p:cNvSpPr>
          <p:nvPr>
            <p:ph type="title"/>
          </p:nvPr>
        </p:nvSpPr>
        <p:spPr>
          <a:xfrm>
            <a:off x="1066800" y="533400"/>
            <a:ext cx="7467600" cy="914400"/>
          </a:xfrm>
        </p:spPr>
        <p:txBody>
          <a:bodyPr/>
          <a:lstStyle/>
          <a:p>
            <a:pPr algn="l" eaLnBrk="1" hangingPunct="1"/>
            <a:r>
              <a:rPr lang="en-US" altLang="en-US" b="1"/>
              <a:t>What is a program?</a:t>
            </a:r>
          </a:p>
        </p:txBody>
      </p:sp>
      <p:sp>
        <p:nvSpPr>
          <p:cNvPr id="8195" name="Rectangle 3">
            <a:extLst>
              <a:ext uri="{FF2B5EF4-FFF2-40B4-BE49-F238E27FC236}">
                <a16:creationId xmlns:a16="http://schemas.microsoft.com/office/drawing/2014/main" id="{74D8B983-2509-45A2-AB89-EE22AD0B687F}"/>
              </a:ext>
            </a:extLst>
          </p:cNvPr>
          <p:cNvSpPr>
            <a:spLocks noGrp="1" noChangeArrowheads="1"/>
          </p:cNvSpPr>
          <p:nvPr>
            <p:ph type="body" idx="1"/>
          </p:nvPr>
        </p:nvSpPr>
        <p:spPr>
          <a:xfrm>
            <a:off x="611560" y="1556792"/>
            <a:ext cx="7992888" cy="4779640"/>
          </a:xfrm>
        </p:spPr>
        <p:txBody>
          <a:bodyPr/>
          <a:lstStyle/>
          <a:p>
            <a:pPr eaLnBrk="1" hangingPunct="1"/>
            <a:r>
              <a:rPr lang="en-US" altLang="en-US" dirty="0"/>
              <a:t>A program is a way of solving some problem</a:t>
            </a:r>
          </a:p>
          <a:p>
            <a:pPr lvl="1" eaLnBrk="1" hangingPunct="1"/>
            <a:r>
              <a:rPr lang="en-US" altLang="en-US" dirty="0"/>
              <a:t>a set of directives (or instructions) </a:t>
            </a:r>
          </a:p>
          <a:p>
            <a:pPr lvl="1" eaLnBrk="1" hangingPunct="1"/>
            <a:r>
              <a:rPr lang="en-US" altLang="en-US" dirty="0"/>
              <a:t>stating how to go about achieving </a:t>
            </a:r>
          </a:p>
          <a:p>
            <a:pPr lvl="1" eaLnBrk="1" hangingPunct="1"/>
            <a:r>
              <a:rPr lang="en-US" altLang="en-US" dirty="0"/>
              <a:t>to some desired results</a:t>
            </a:r>
          </a:p>
          <a:p>
            <a:pPr eaLnBrk="1" hangingPunct="1"/>
            <a:r>
              <a:rPr lang="en-US" altLang="en-US" dirty="0"/>
              <a:t>Thus, program must provide a precise list of instructions </a:t>
            </a:r>
          </a:p>
          <a:p>
            <a:pPr lvl="1" eaLnBrk="1" hangingPunct="1"/>
            <a:r>
              <a:rPr lang="en-US" altLang="en-US" dirty="0"/>
              <a:t>stating what you want to be done, </a:t>
            </a:r>
          </a:p>
          <a:p>
            <a:pPr lvl="1" eaLnBrk="1" hangingPunct="1"/>
            <a:r>
              <a:rPr lang="en-US" altLang="en-US" dirty="0"/>
              <a:t>which someone could follow in order to achieve the task </a:t>
            </a:r>
          </a:p>
          <a:p>
            <a:pPr eaLnBrk="1" hangingPunct="1">
              <a:buFontTx/>
              <a:buNone/>
            </a:pPr>
            <a:endParaRPr lang="en-US"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0A722B5-D934-4B62-82B2-6919EA5DEDCB}"/>
              </a:ext>
            </a:extLst>
          </p:cNvPr>
          <p:cNvSpPr>
            <a:spLocks noGrp="1" noChangeArrowheads="1"/>
          </p:cNvSpPr>
          <p:nvPr>
            <p:ph type="title"/>
          </p:nvPr>
        </p:nvSpPr>
        <p:spPr>
          <a:xfrm>
            <a:off x="609600" y="533400"/>
            <a:ext cx="7848600" cy="685800"/>
          </a:xfrm>
        </p:spPr>
        <p:txBody>
          <a:bodyPr/>
          <a:lstStyle/>
          <a:p>
            <a:pPr algn="l" eaLnBrk="1" hangingPunct="1"/>
            <a:r>
              <a:rPr lang="en-US" altLang="en-US" b="1"/>
              <a:t>Programming Language Terms</a:t>
            </a:r>
          </a:p>
        </p:txBody>
      </p:sp>
      <p:sp>
        <p:nvSpPr>
          <p:cNvPr id="9219" name="Rectangle 3">
            <a:extLst>
              <a:ext uri="{FF2B5EF4-FFF2-40B4-BE49-F238E27FC236}">
                <a16:creationId xmlns:a16="http://schemas.microsoft.com/office/drawing/2014/main" id="{4FD11097-D9D2-4244-8AA9-E050EACADF93}"/>
              </a:ext>
            </a:extLst>
          </p:cNvPr>
          <p:cNvSpPr>
            <a:spLocks noGrp="1" noChangeArrowheads="1"/>
          </p:cNvSpPr>
          <p:nvPr>
            <p:ph type="body" idx="1"/>
          </p:nvPr>
        </p:nvSpPr>
        <p:spPr>
          <a:xfrm>
            <a:off x="609600" y="1905000"/>
            <a:ext cx="8138864" cy="4191000"/>
          </a:xfrm>
        </p:spPr>
        <p:txBody>
          <a:bodyPr/>
          <a:lstStyle/>
          <a:p>
            <a:pPr eaLnBrk="1" hangingPunct="1">
              <a:lnSpc>
                <a:spcPct val="90000"/>
              </a:lnSpc>
            </a:pPr>
            <a:r>
              <a:rPr lang="en-US" altLang="en-US" dirty="0"/>
              <a:t>Effectively, the computer </a:t>
            </a:r>
          </a:p>
          <a:p>
            <a:pPr lvl="1" eaLnBrk="1" hangingPunct="1">
              <a:lnSpc>
                <a:spcPct val="90000"/>
              </a:lnSpc>
            </a:pPr>
            <a:r>
              <a:rPr lang="en-US" altLang="en-US" dirty="0"/>
              <a:t>obey or executes the statements in the program, </a:t>
            </a:r>
          </a:p>
          <a:p>
            <a:pPr lvl="1" eaLnBrk="1" hangingPunct="1">
              <a:lnSpc>
                <a:spcPct val="90000"/>
              </a:lnSpc>
            </a:pPr>
            <a:r>
              <a:rPr lang="en-US" altLang="en-US" dirty="0"/>
              <a:t>by creating and manipulating objects, </a:t>
            </a:r>
          </a:p>
          <a:p>
            <a:pPr lvl="1" eaLnBrk="1" hangingPunct="1">
              <a:lnSpc>
                <a:spcPct val="90000"/>
              </a:lnSpc>
            </a:pPr>
            <a:r>
              <a:rPr lang="en-US" altLang="en-US" dirty="0"/>
              <a:t>following the algorithm expressed in the program</a:t>
            </a:r>
          </a:p>
          <a:p>
            <a:pPr eaLnBrk="1" hangingPunct="1">
              <a:lnSpc>
                <a:spcPct val="90000"/>
              </a:lnSpc>
            </a:pPr>
            <a:r>
              <a:rPr lang="en-US" altLang="en-US" dirty="0"/>
              <a:t>It is useful to have some idea of what is going on “behind the scenes” in getting a program to execute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14F72A6-A357-4EF0-976C-A659FFD0F4B5}"/>
              </a:ext>
            </a:extLst>
          </p:cNvPr>
          <p:cNvSpPr>
            <a:spLocks noGrp="1" noChangeArrowheads="1"/>
          </p:cNvSpPr>
          <p:nvPr>
            <p:ph type="title"/>
          </p:nvPr>
        </p:nvSpPr>
        <p:spPr>
          <a:xfrm>
            <a:off x="685800" y="533400"/>
            <a:ext cx="7848600" cy="914400"/>
          </a:xfrm>
        </p:spPr>
        <p:txBody>
          <a:bodyPr/>
          <a:lstStyle/>
          <a:p>
            <a:pPr algn="l" eaLnBrk="1" hangingPunct="1"/>
            <a:r>
              <a:rPr lang="en-US" altLang="en-US" sz="4000" b="1"/>
              <a:t>How does a program get executed?</a:t>
            </a:r>
          </a:p>
        </p:txBody>
      </p:sp>
      <p:sp>
        <p:nvSpPr>
          <p:cNvPr id="10243" name="Rectangle 3">
            <a:extLst>
              <a:ext uri="{FF2B5EF4-FFF2-40B4-BE49-F238E27FC236}">
                <a16:creationId xmlns:a16="http://schemas.microsoft.com/office/drawing/2014/main" id="{48AC6B88-6F24-4CCA-99AA-3ECDC3602191}"/>
              </a:ext>
            </a:extLst>
          </p:cNvPr>
          <p:cNvSpPr>
            <a:spLocks noGrp="1" noChangeArrowheads="1"/>
          </p:cNvSpPr>
          <p:nvPr>
            <p:ph type="body" idx="1"/>
          </p:nvPr>
        </p:nvSpPr>
        <p:spPr>
          <a:xfrm>
            <a:off x="609600" y="1524000"/>
            <a:ext cx="7772400" cy="4572000"/>
          </a:xfrm>
        </p:spPr>
        <p:txBody>
          <a:bodyPr/>
          <a:lstStyle/>
          <a:p>
            <a:pPr eaLnBrk="1" hangingPunct="1"/>
            <a:r>
              <a:rPr lang="en-US" altLang="en-US" dirty="0"/>
              <a:t>The programs you write are expressed in a programming language and </a:t>
            </a:r>
          </a:p>
          <a:p>
            <a:pPr eaLnBrk="1" hangingPunct="1"/>
            <a:r>
              <a:rPr lang="en-US" altLang="en-US" dirty="0"/>
              <a:t>stored in the computer as a sequence of printable characters in a file-called the </a:t>
            </a:r>
            <a:r>
              <a:rPr lang="en-US" altLang="en-US" b="1" dirty="0"/>
              <a:t>source file</a:t>
            </a:r>
            <a:endParaRPr lang="en-US" altLang="en-US" b="1" u="sng" dirty="0"/>
          </a:p>
          <a:p>
            <a:pPr eaLnBrk="1" hangingPunct="1"/>
            <a:r>
              <a:rPr lang="en-US" altLang="en-US" dirty="0"/>
              <a:t>In this source form, the program cannot be directly executed by the computer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14F72A6-A357-4EF0-976C-A659FFD0F4B5}"/>
              </a:ext>
            </a:extLst>
          </p:cNvPr>
          <p:cNvSpPr>
            <a:spLocks noGrp="1" noChangeArrowheads="1"/>
          </p:cNvSpPr>
          <p:nvPr>
            <p:ph type="title"/>
          </p:nvPr>
        </p:nvSpPr>
        <p:spPr>
          <a:xfrm>
            <a:off x="685800" y="533400"/>
            <a:ext cx="7848600" cy="914400"/>
          </a:xfrm>
        </p:spPr>
        <p:txBody>
          <a:bodyPr/>
          <a:lstStyle/>
          <a:p>
            <a:pPr algn="l" eaLnBrk="1" hangingPunct="1"/>
            <a:r>
              <a:rPr lang="en-US" altLang="en-US" sz="4000" b="1"/>
              <a:t>How does a program get executed?</a:t>
            </a:r>
          </a:p>
        </p:txBody>
      </p:sp>
      <p:sp>
        <p:nvSpPr>
          <p:cNvPr id="10243" name="Rectangle 3">
            <a:extLst>
              <a:ext uri="{FF2B5EF4-FFF2-40B4-BE49-F238E27FC236}">
                <a16:creationId xmlns:a16="http://schemas.microsoft.com/office/drawing/2014/main" id="{48AC6B88-6F24-4CCA-99AA-3ECDC3602191}"/>
              </a:ext>
            </a:extLst>
          </p:cNvPr>
          <p:cNvSpPr>
            <a:spLocks noGrp="1" noChangeArrowheads="1"/>
          </p:cNvSpPr>
          <p:nvPr>
            <p:ph type="body" idx="1"/>
          </p:nvPr>
        </p:nvSpPr>
        <p:spPr>
          <a:xfrm>
            <a:off x="609600" y="1524000"/>
            <a:ext cx="7772400" cy="4572000"/>
          </a:xfrm>
        </p:spPr>
        <p:txBody>
          <a:bodyPr/>
          <a:lstStyle/>
          <a:p>
            <a:pPr eaLnBrk="1" hangingPunct="1"/>
            <a:r>
              <a:rPr lang="en-US" altLang="en-US" dirty="0"/>
              <a:t>The “language” and instructions that the computer understands and obeys are very different: </a:t>
            </a:r>
          </a:p>
          <a:p>
            <a:pPr eaLnBrk="1" hangingPunct="1">
              <a:buFontTx/>
              <a:buNone/>
            </a:pPr>
            <a:r>
              <a:rPr lang="en-US" altLang="en-US" dirty="0"/>
              <a:t>	* expressed as sequences of binary digits/bits (0’s and 1’s)</a:t>
            </a:r>
          </a:p>
          <a:p>
            <a:pPr eaLnBrk="1" hangingPunct="1">
              <a:buFontTx/>
              <a:buNone/>
            </a:pPr>
            <a:r>
              <a:rPr lang="en-US" altLang="en-US" dirty="0"/>
              <a:t>	* very low-level and general purpose</a:t>
            </a:r>
          </a:p>
          <a:p>
            <a:pPr eaLnBrk="1" hangingPunct="1"/>
            <a:r>
              <a:rPr lang="en-US" altLang="en-US" dirty="0"/>
              <a:t>Source file must be translated into a form that the computer can execute</a:t>
            </a:r>
          </a:p>
        </p:txBody>
      </p:sp>
    </p:spTree>
    <p:extLst>
      <p:ext uri="{BB962C8B-B14F-4D97-AF65-F5344CB8AC3E}">
        <p14:creationId xmlns:p14="http://schemas.microsoft.com/office/powerpoint/2010/main" val="20268747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0B37C63-E9C8-4F18-82D1-88CB74C22D1B}"/>
              </a:ext>
            </a:extLst>
          </p:cNvPr>
          <p:cNvSpPr>
            <a:spLocks noGrp="1" noChangeArrowheads="1"/>
          </p:cNvSpPr>
          <p:nvPr>
            <p:ph type="title"/>
          </p:nvPr>
        </p:nvSpPr>
        <p:spPr>
          <a:xfrm>
            <a:off x="609600" y="228600"/>
            <a:ext cx="7772400" cy="838200"/>
          </a:xfrm>
        </p:spPr>
        <p:txBody>
          <a:bodyPr/>
          <a:lstStyle/>
          <a:p>
            <a:pPr eaLnBrk="1" hangingPunct="1"/>
            <a:r>
              <a:rPr lang="en-US" altLang="en-US"/>
              <a:t>Machine Language</a:t>
            </a:r>
          </a:p>
        </p:txBody>
      </p:sp>
      <p:pic>
        <p:nvPicPr>
          <p:cNvPr id="11267" name="Picture 3" descr="mips_cpu">
            <a:extLst>
              <a:ext uri="{FF2B5EF4-FFF2-40B4-BE49-F238E27FC236}">
                <a16:creationId xmlns:a16="http://schemas.microsoft.com/office/drawing/2014/main" id="{C6909BAE-7625-4F0E-B843-796744410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4719638"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AutoShape 4">
            <a:extLst>
              <a:ext uri="{FF2B5EF4-FFF2-40B4-BE49-F238E27FC236}">
                <a16:creationId xmlns:a16="http://schemas.microsoft.com/office/drawing/2014/main" id="{B0612667-D45A-4EA1-BE01-052E5A454A0F}"/>
              </a:ext>
            </a:extLst>
          </p:cNvPr>
          <p:cNvSpPr>
            <a:spLocks noChangeArrowheads="1"/>
          </p:cNvSpPr>
          <p:nvPr/>
        </p:nvSpPr>
        <p:spPr bwMode="auto">
          <a:xfrm>
            <a:off x="5410200" y="2209800"/>
            <a:ext cx="3352800" cy="3886200"/>
          </a:xfrm>
          <a:prstGeom prst="wedgeRectCallout">
            <a:avLst>
              <a:gd name="adj1" fmla="val -88069"/>
              <a:gd name="adj2" fmla="val -54125"/>
            </a:avLst>
          </a:prstGeom>
          <a:solidFill>
            <a:srgbClr val="FFCC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latin typeface="Courier New" panose="02070309020205020404" pitchFamily="49" charset="0"/>
              </a:rPr>
              <a:t>10100110 01110110</a:t>
            </a:r>
          </a:p>
          <a:p>
            <a:pPr algn="ctr">
              <a:spcBef>
                <a:spcPct val="0"/>
              </a:spcBef>
              <a:buFontTx/>
              <a:buNone/>
            </a:pPr>
            <a:r>
              <a:rPr lang="en-US" altLang="en-US" sz="2400" b="1">
                <a:latin typeface="Courier New" panose="02070309020205020404" pitchFamily="49" charset="0"/>
              </a:rPr>
              <a:t>00100110 00000000</a:t>
            </a:r>
          </a:p>
          <a:p>
            <a:pPr algn="ctr">
              <a:spcBef>
                <a:spcPct val="0"/>
              </a:spcBef>
              <a:buFontTx/>
              <a:buNone/>
            </a:pPr>
            <a:r>
              <a:rPr lang="en-US" altLang="en-US" sz="2400" b="1">
                <a:latin typeface="Courier New" panose="02070309020205020404" pitchFamily="49" charset="0"/>
              </a:rPr>
              <a:t>11111010 11111010</a:t>
            </a:r>
          </a:p>
          <a:p>
            <a:pPr algn="ctr">
              <a:spcBef>
                <a:spcPct val="0"/>
              </a:spcBef>
              <a:buFontTx/>
              <a:buNone/>
            </a:pPr>
            <a:r>
              <a:rPr lang="en-US" altLang="en-US" sz="2400" b="1">
                <a:latin typeface="Courier New" panose="02070309020205020404" pitchFamily="49" charset="0"/>
              </a:rPr>
              <a:t>01001110 10100110</a:t>
            </a:r>
          </a:p>
          <a:p>
            <a:pPr algn="ctr">
              <a:spcBef>
                <a:spcPct val="0"/>
              </a:spcBef>
              <a:buFontTx/>
              <a:buNone/>
            </a:pPr>
            <a:r>
              <a:rPr lang="en-US" altLang="en-US" sz="2400" b="1">
                <a:latin typeface="Courier New" panose="02070309020205020404" pitchFamily="49" charset="0"/>
              </a:rPr>
              <a:t>11100110 10010110</a:t>
            </a:r>
          </a:p>
          <a:p>
            <a:pPr algn="ctr">
              <a:spcBef>
                <a:spcPct val="0"/>
              </a:spcBef>
              <a:buFontTx/>
              <a:buNone/>
            </a:pPr>
            <a:r>
              <a:rPr lang="en-US" altLang="en-US" sz="2400" b="1">
                <a:latin typeface="Courier New" panose="02070309020205020404" pitchFamily="49" charset="0"/>
              </a:rPr>
              <a:t>11001110 00101110</a:t>
            </a:r>
          </a:p>
          <a:p>
            <a:pPr algn="ctr">
              <a:spcBef>
                <a:spcPct val="0"/>
              </a:spcBef>
              <a:buFontTx/>
              <a:buNone/>
            </a:pPr>
            <a:r>
              <a:rPr lang="en-US" altLang="en-US" sz="2400" b="1">
                <a:latin typeface="Courier New" panose="02070309020205020404" pitchFamily="49" charset="0"/>
              </a:rPr>
              <a:t>10100110 01001110</a:t>
            </a:r>
          </a:p>
          <a:p>
            <a:pPr algn="ctr">
              <a:spcBef>
                <a:spcPct val="0"/>
              </a:spcBef>
              <a:buFontTx/>
              <a:buNone/>
            </a:pPr>
            <a:r>
              <a:rPr lang="en-US" altLang="en-US" sz="2400" b="1">
                <a:latin typeface="Courier New" panose="02070309020205020404" pitchFamily="49" charset="0"/>
              </a:rPr>
              <a:t>11111010 01100110</a:t>
            </a:r>
          </a:p>
          <a:p>
            <a:pPr algn="ctr">
              <a:spcBef>
                <a:spcPct val="0"/>
              </a:spcBef>
              <a:buFontTx/>
              <a:buNone/>
            </a:pPr>
            <a:r>
              <a:rPr lang="en-US" altLang="en-US" sz="2400" b="1">
                <a:latin typeface="Courier New" panose="02070309020205020404" pitchFamily="49" charset="0"/>
              </a:rPr>
              <a:t>01001110 10000110</a:t>
            </a:r>
          </a:p>
          <a:p>
            <a:pPr algn="ctr">
              <a:spcBef>
                <a:spcPct val="0"/>
              </a:spcBef>
              <a:buFontTx/>
              <a:buNone/>
            </a:pPr>
            <a:r>
              <a:rPr lang="en-US" altLang="en-US" sz="2400" i="1"/>
              <a:t>etc...</a:t>
            </a:r>
            <a:endParaRPr lang="en-US" altLang="en-US" sz="24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5800A37-AEDA-4A7A-9E3A-A0F9D07A0D2E}"/>
              </a:ext>
            </a:extLst>
          </p:cNvPr>
          <p:cNvSpPr>
            <a:spLocks noGrp="1" noChangeArrowheads="1"/>
          </p:cNvSpPr>
          <p:nvPr>
            <p:ph type="title"/>
          </p:nvPr>
        </p:nvSpPr>
        <p:spPr>
          <a:xfrm>
            <a:off x="179512" y="228600"/>
            <a:ext cx="8640960" cy="1143000"/>
          </a:xfrm>
        </p:spPr>
        <p:txBody>
          <a:bodyPr/>
          <a:lstStyle/>
          <a:p>
            <a:pPr eaLnBrk="1" hangingPunct="1"/>
            <a:r>
              <a:rPr lang="en-US" altLang="en-US" sz="4000" dirty="0"/>
              <a:t>High-Level Language to Machine Code</a:t>
            </a:r>
          </a:p>
        </p:txBody>
      </p:sp>
      <p:sp>
        <p:nvSpPr>
          <p:cNvPr id="12291" name="Rectangle 3">
            <a:extLst>
              <a:ext uri="{FF2B5EF4-FFF2-40B4-BE49-F238E27FC236}">
                <a16:creationId xmlns:a16="http://schemas.microsoft.com/office/drawing/2014/main" id="{29CD3321-F0FA-448B-941C-6534F8853DC2}"/>
              </a:ext>
            </a:extLst>
          </p:cNvPr>
          <p:cNvSpPr>
            <a:spLocks noChangeArrowheads="1"/>
          </p:cNvSpPr>
          <p:nvPr/>
        </p:nvSpPr>
        <p:spPr bwMode="auto">
          <a:xfrm>
            <a:off x="533400" y="5334000"/>
            <a:ext cx="77724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dirty="0">
                <a:solidFill>
                  <a:srgbClr val="CC0000"/>
                </a:solidFill>
              </a:rPr>
              <a:t>Compilers/interpreters</a:t>
            </a:r>
            <a:r>
              <a:rPr lang="en-US" altLang="en-US" dirty="0"/>
              <a:t> translate a high-level program into machine code.</a:t>
            </a:r>
          </a:p>
        </p:txBody>
      </p:sp>
      <p:sp>
        <p:nvSpPr>
          <p:cNvPr id="11269" name="AutoShape 5">
            <a:extLst>
              <a:ext uri="{FF2B5EF4-FFF2-40B4-BE49-F238E27FC236}">
                <a16:creationId xmlns:a16="http://schemas.microsoft.com/office/drawing/2014/main" id="{8A2DB2DB-1C61-4E98-A73B-D03D869BAED9}"/>
              </a:ext>
            </a:extLst>
          </p:cNvPr>
          <p:cNvSpPr>
            <a:spLocks noChangeArrowheads="1"/>
          </p:cNvSpPr>
          <p:nvPr/>
        </p:nvSpPr>
        <p:spPr bwMode="auto">
          <a:xfrm>
            <a:off x="539552" y="4509120"/>
            <a:ext cx="2743200" cy="609600"/>
          </a:xfrm>
          <a:prstGeom prst="wedgeRectCallout">
            <a:avLst>
              <a:gd name="adj1" fmla="val -3704"/>
              <a:gd name="adj2" fmla="val -120574"/>
            </a:avLst>
          </a:prstGeom>
          <a:solidFill>
            <a:srgbClr val="FFFF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800" b="1" i="1">
                <a:latin typeface="Arial" panose="020B0604020202020204" pitchFamily="34" charset="0"/>
              </a:rPr>
              <a:t>Source code</a:t>
            </a:r>
          </a:p>
        </p:txBody>
      </p:sp>
      <p:sp>
        <p:nvSpPr>
          <p:cNvPr id="11270" name="AutoShape 6">
            <a:extLst>
              <a:ext uri="{FF2B5EF4-FFF2-40B4-BE49-F238E27FC236}">
                <a16:creationId xmlns:a16="http://schemas.microsoft.com/office/drawing/2014/main" id="{418A27C6-1750-4C7E-92F2-1D1CBB90F897}"/>
              </a:ext>
            </a:extLst>
          </p:cNvPr>
          <p:cNvSpPr>
            <a:spLocks noChangeArrowheads="1"/>
          </p:cNvSpPr>
          <p:nvPr/>
        </p:nvSpPr>
        <p:spPr bwMode="auto">
          <a:xfrm>
            <a:off x="5181600" y="4495800"/>
            <a:ext cx="3276600" cy="609600"/>
          </a:xfrm>
          <a:prstGeom prst="wedgeRectCallout">
            <a:avLst>
              <a:gd name="adj1" fmla="val -1940"/>
              <a:gd name="adj2" fmla="val -118231"/>
            </a:avLst>
          </a:prstGeom>
          <a:solidFill>
            <a:srgbClr val="FFFFCC"/>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AU" altLang="en-US" sz="2800" b="1" i="1">
                <a:latin typeface="Arial" panose="020B0604020202020204" pitchFamily="34" charset="0"/>
              </a:rPr>
              <a:t>Executable code </a:t>
            </a:r>
          </a:p>
        </p:txBody>
      </p:sp>
      <p:grpSp>
        <p:nvGrpSpPr>
          <p:cNvPr id="11271" name="Group 7">
            <a:extLst>
              <a:ext uri="{FF2B5EF4-FFF2-40B4-BE49-F238E27FC236}">
                <a16:creationId xmlns:a16="http://schemas.microsoft.com/office/drawing/2014/main" id="{33E6B2F6-1E59-4912-A8BC-EE88CF49A3F3}"/>
              </a:ext>
            </a:extLst>
          </p:cNvPr>
          <p:cNvGrpSpPr>
            <a:grpSpLocks/>
          </p:cNvGrpSpPr>
          <p:nvPr/>
        </p:nvGrpSpPr>
        <p:grpSpPr bwMode="auto">
          <a:xfrm>
            <a:off x="5181600" y="1673225"/>
            <a:ext cx="3276601" cy="2246313"/>
            <a:chOff x="3315" y="1054"/>
            <a:chExt cx="2013" cy="1415"/>
          </a:xfrm>
        </p:grpSpPr>
        <p:sp>
          <p:nvSpPr>
            <p:cNvPr id="12296" name="AutoShape 8">
              <a:extLst>
                <a:ext uri="{FF2B5EF4-FFF2-40B4-BE49-F238E27FC236}">
                  <a16:creationId xmlns:a16="http://schemas.microsoft.com/office/drawing/2014/main" id="{F96167B2-B142-47E5-ADD6-F19638C7E693}"/>
                </a:ext>
              </a:extLst>
            </p:cNvPr>
            <p:cNvSpPr>
              <a:spLocks noChangeArrowheads="1"/>
            </p:cNvSpPr>
            <p:nvPr/>
          </p:nvSpPr>
          <p:spPr bwMode="auto">
            <a:xfrm>
              <a:off x="3315" y="1488"/>
              <a:ext cx="518" cy="576"/>
            </a:xfrm>
            <a:prstGeom prst="rightArrow">
              <a:avLst>
                <a:gd name="adj1" fmla="val 50000"/>
                <a:gd name="adj2" fmla="val 50000"/>
              </a:avLst>
            </a:prstGeom>
            <a:solidFill>
              <a:srgbClr val="FF00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000" dirty="0"/>
            </a:p>
          </p:txBody>
        </p:sp>
        <p:sp>
          <p:nvSpPr>
            <p:cNvPr id="12297" name="Text Box 9">
              <a:extLst>
                <a:ext uri="{FF2B5EF4-FFF2-40B4-BE49-F238E27FC236}">
                  <a16:creationId xmlns:a16="http://schemas.microsoft.com/office/drawing/2014/main" id="{E159D58A-2116-4588-8EB9-5C58D6E4CBB3}"/>
                </a:ext>
              </a:extLst>
            </p:cNvPr>
            <p:cNvSpPr txBox="1">
              <a:spLocks noChangeArrowheads="1"/>
            </p:cNvSpPr>
            <p:nvPr/>
          </p:nvSpPr>
          <p:spPr bwMode="auto">
            <a:xfrm>
              <a:off x="3840" y="1054"/>
              <a:ext cx="1488" cy="1415"/>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400" b="1" dirty="0">
                  <a:latin typeface="Courier New" panose="02070309020205020404" pitchFamily="49" charset="0"/>
                </a:rPr>
                <a:t>10100110 01110110</a:t>
              </a:r>
            </a:p>
            <a:p>
              <a:pPr algn="ctr">
                <a:spcBef>
                  <a:spcPct val="0"/>
                </a:spcBef>
                <a:buFontTx/>
                <a:buNone/>
              </a:pPr>
              <a:r>
                <a:rPr lang="en-US" altLang="en-US" sz="1400" b="1" dirty="0">
                  <a:latin typeface="Courier New" panose="02070309020205020404" pitchFamily="49" charset="0"/>
                </a:rPr>
                <a:t>00100110 00000000</a:t>
              </a:r>
            </a:p>
            <a:p>
              <a:pPr algn="ctr">
                <a:spcBef>
                  <a:spcPct val="0"/>
                </a:spcBef>
                <a:buFontTx/>
                <a:buNone/>
              </a:pPr>
              <a:r>
                <a:rPr lang="en-US" altLang="en-US" sz="1400" b="1" dirty="0">
                  <a:latin typeface="Courier New" panose="02070309020205020404" pitchFamily="49" charset="0"/>
                </a:rPr>
                <a:t>11111010 11111010</a:t>
              </a:r>
            </a:p>
            <a:p>
              <a:pPr algn="ctr">
                <a:spcBef>
                  <a:spcPct val="0"/>
                </a:spcBef>
                <a:buFontTx/>
                <a:buNone/>
              </a:pPr>
              <a:r>
                <a:rPr lang="en-US" altLang="en-US" sz="1400" b="1" dirty="0">
                  <a:latin typeface="Courier New" panose="02070309020205020404" pitchFamily="49" charset="0"/>
                </a:rPr>
                <a:t>01001110 10100110</a:t>
              </a:r>
            </a:p>
            <a:p>
              <a:pPr algn="ctr">
                <a:spcBef>
                  <a:spcPct val="0"/>
                </a:spcBef>
                <a:buFontTx/>
                <a:buNone/>
              </a:pPr>
              <a:r>
                <a:rPr lang="en-US" altLang="en-US" sz="1400" b="1" dirty="0">
                  <a:latin typeface="Courier New" panose="02070309020205020404" pitchFamily="49" charset="0"/>
                </a:rPr>
                <a:t>11100110 10010110</a:t>
              </a:r>
            </a:p>
            <a:p>
              <a:pPr algn="ctr">
                <a:spcBef>
                  <a:spcPct val="0"/>
                </a:spcBef>
                <a:buFontTx/>
                <a:buNone/>
              </a:pPr>
              <a:r>
                <a:rPr lang="en-US" altLang="en-US" sz="1400" b="1" dirty="0">
                  <a:latin typeface="Courier New" panose="02070309020205020404" pitchFamily="49" charset="0"/>
                </a:rPr>
                <a:t>11001110 00101110</a:t>
              </a:r>
            </a:p>
            <a:p>
              <a:pPr algn="ctr">
                <a:spcBef>
                  <a:spcPct val="0"/>
                </a:spcBef>
                <a:buFontTx/>
                <a:buNone/>
              </a:pPr>
              <a:r>
                <a:rPr lang="en-US" altLang="en-US" sz="1400" b="1" dirty="0">
                  <a:latin typeface="Courier New" panose="02070309020205020404" pitchFamily="49" charset="0"/>
                </a:rPr>
                <a:t>10100110 01001110</a:t>
              </a:r>
            </a:p>
            <a:p>
              <a:pPr algn="ctr">
                <a:spcBef>
                  <a:spcPct val="0"/>
                </a:spcBef>
                <a:buFontTx/>
                <a:buNone/>
              </a:pPr>
              <a:r>
                <a:rPr lang="en-US" altLang="en-US" sz="1400" b="1" dirty="0">
                  <a:latin typeface="Courier New" panose="02070309020205020404" pitchFamily="49" charset="0"/>
                </a:rPr>
                <a:t>11111010 01100110</a:t>
              </a:r>
            </a:p>
            <a:p>
              <a:pPr algn="ctr">
                <a:spcBef>
                  <a:spcPct val="0"/>
                </a:spcBef>
                <a:buFontTx/>
                <a:buNone/>
              </a:pPr>
              <a:r>
                <a:rPr lang="en-US" altLang="en-US" sz="1400" b="1" dirty="0">
                  <a:latin typeface="Courier New" panose="02070309020205020404" pitchFamily="49" charset="0"/>
                </a:rPr>
                <a:t>01001110 10000110</a:t>
              </a:r>
            </a:p>
            <a:p>
              <a:pPr algn="ctr">
                <a:spcBef>
                  <a:spcPct val="0"/>
                </a:spcBef>
                <a:buFontTx/>
                <a:buNone/>
              </a:pPr>
              <a:r>
                <a:rPr lang="en-US" altLang="en-US" sz="1400" i="1" dirty="0"/>
                <a:t>etc...</a:t>
              </a:r>
              <a:endParaRPr lang="en-US" altLang="en-US" sz="1400" dirty="0"/>
            </a:p>
          </p:txBody>
        </p:sp>
      </p:grpSp>
      <p:sp>
        <p:nvSpPr>
          <p:cNvPr id="2" name="TextBox 1">
            <a:extLst>
              <a:ext uri="{FF2B5EF4-FFF2-40B4-BE49-F238E27FC236}">
                <a16:creationId xmlns:a16="http://schemas.microsoft.com/office/drawing/2014/main" id="{118D1199-EF58-B54D-9918-2862140599DA}"/>
              </a:ext>
            </a:extLst>
          </p:cNvPr>
          <p:cNvSpPr txBox="1"/>
          <p:nvPr/>
        </p:nvSpPr>
        <p:spPr>
          <a:xfrm>
            <a:off x="35496" y="1628800"/>
            <a:ext cx="5400600" cy="2308324"/>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def perm(</a:t>
            </a:r>
            <a:r>
              <a:rPr lang="en-US" dirty="0" err="1">
                <a:latin typeface="Courier New" panose="02070309020205020404" pitchFamily="49" charset="0"/>
                <a:cs typeface="Courier New" panose="02070309020205020404" pitchFamily="49" charset="0"/>
              </a:rPr>
              <a:t>n,r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return fc(n)//fc(n-r)</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print('perm(5,3)',perm(5,3))</a:t>
            </a:r>
          </a:p>
          <a:p>
            <a:r>
              <a:rPr lang="en-US" dirty="0">
                <a:latin typeface="Courier New" panose="02070309020205020404" pitchFamily="49" charset="0"/>
                <a:cs typeface="Courier New" panose="02070309020205020404" pitchFamily="49" charset="0"/>
              </a:rPr>
              <a:t>print('perm(5,2)',perm(5,2))</a:t>
            </a:r>
          </a:p>
          <a:p>
            <a:r>
              <a:rPr lang="en-US" dirty="0">
                <a:latin typeface="Courier New" panose="02070309020205020404" pitchFamily="49" charset="0"/>
                <a:cs typeface="Courier New" panose="02070309020205020404" pitchFamily="49" charset="0"/>
              </a:rPr>
              <a:t>print('perm(0,0)',perm(0,0))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71"/>
                                        </p:tgtEl>
                                        <p:attrNameLst>
                                          <p:attrName>style.visibility</p:attrName>
                                        </p:attrNameLst>
                                      </p:cBhvr>
                                      <p:to>
                                        <p:strVal val="visible"/>
                                      </p:to>
                                    </p:set>
                                    <p:animEffect transition="in" filter="wipe(left)">
                                      <p:cBhvr>
                                        <p:cTn id="7" dur="500"/>
                                        <p:tgtEl>
                                          <p:spTgt spid="112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wipe(left)">
                                      <p:cBhvr>
                                        <p:cTn id="12" dur="500"/>
                                        <p:tgtEl>
                                          <p:spTgt spid="11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wipe(left)">
                                      <p:cBhvr>
                                        <p:cTn id="17"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autoUpdateAnimBg="0"/>
      <p:bldP spid="11270"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7A7640F-C3B0-4C1D-AE90-078A3C9571B0}"/>
              </a:ext>
            </a:extLst>
          </p:cNvPr>
          <p:cNvSpPr>
            <a:spLocks noGrp="1" noChangeArrowheads="1"/>
          </p:cNvSpPr>
          <p:nvPr>
            <p:ph type="title"/>
          </p:nvPr>
        </p:nvSpPr>
        <p:spPr/>
        <p:txBody>
          <a:bodyPr/>
          <a:lstStyle/>
          <a:p>
            <a:pPr eaLnBrk="1" hangingPunct="1"/>
            <a:r>
              <a:rPr lang="en-US" altLang="en-US">
                <a:solidFill>
                  <a:schemeClr val="tx1"/>
                </a:solidFill>
              </a:rPr>
              <a:t>Hardware Components of a Typical Computer</a:t>
            </a:r>
          </a:p>
        </p:txBody>
      </p:sp>
      <p:sp>
        <p:nvSpPr>
          <p:cNvPr id="14339" name="Rectangle 3">
            <a:extLst>
              <a:ext uri="{FF2B5EF4-FFF2-40B4-BE49-F238E27FC236}">
                <a16:creationId xmlns:a16="http://schemas.microsoft.com/office/drawing/2014/main" id="{47CFC199-9E4D-47DE-BAF7-68B130B1192E}"/>
              </a:ext>
            </a:extLst>
          </p:cNvPr>
          <p:cNvSpPr>
            <a:spLocks noChangeArrowheads="1"/>
          </p:cNvSpPr>
          <p:nvPr/>
        </p:nvSpPr>
        <p:spPr bwMode="auto">
          <a:xfrm>
            <a:off x="533400" y="2362200"/>
            <a:ext cx="1905000" cy="1143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Input/Output</a:t>
            </a:r>
          </a:p>
          <a:p>
            <a:pPr algn="ctr">
              <a:spcBef>
                <a:spcPct val="0"/>
              </a:spcBef>
              <a:buFontTx/>
              <a:buNone/>
            </a:pPr>
            <a:r>
              <a:rPr lang="en-US" altLang="en-US" sz="2400"/>
              <a:t>Devices</a:t>
            </a:r>
          </a:p>
        </p:txBody>
      </p:sp>
      <p:sp>
        <p:nvSpPr>
          <p:cNvPr id="14340" name="Rectangle 4">
            <a:extLst>
              <a:ext uri="{FF2B5EF4-FFF2-40B4-BE49-F238E27FC236}">
                <a16:creationId xmlns:a16="http://schemas.microsoft.com/office/drawing/2014/main" id="{2E6B25E3-5298-4184-9CBD-0B45AD6DD64F}"/>
              </a:ext>
            </a:extLst>
          </p:cNvPr>
          <p:cNvSpPr>
            <a:spLocks noChangeArrowheads="1"/>
          </p:cNvSpPr>
          <p:nvPr/>
        </p:nvSpPr>
        <p:spPr bwMode="auto">
          <a:xfrm>
            <a:off x="3352800" y="2362200"/>
            <a:ext cx="1905000" cy="1143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Central </a:t>
            </a:r>
          </a:p>
          <a:p>
            <a:pPr algn="ctr">
              <a:spcBef>
                <a:spcPct val="0"/>
              </a:spcBef>
              <a:buFontTx/>
              <a:buNone/>
            </a:pPr>
            <a:r>
              <a:rPr lang="en-US" altLang="en-US" sz="2400"/>
              <a:t>Processing</a:t>
            </a:r>
          </a:p>
          <a:p>
            <a:pPr algn="ctr">
              <a:spcBef>
                <a:spcPct val="0"/>
              </a:spcBef>
              <a:buFontTx/>
              <a:buNone/>
            </a:pPr>
            <a:r>
              <a:rPr lang="en-US" altLang="en-US" sz="2400"/>
              <a:t>Unit</a:t>
            </a:r>
          </a:p>
        </p:txBody>
      </p:sp>
      <p:sp>
        <p:nvSpPr>
          <p:cNvPr id="14341" name="Rectangle 5">
            <a:extLst>
              <a:ext uri="{FF2B5EF4-FFF2-40B4-BE49-F238E27FC236}">
                <a16:creationId xmlns:a16="http://schemas.microsoft.com/office/drawing/2014/main" id="{FE9DA88B-6895-4C81-9641-3D33A0E3C84A}"/>
              </a:ext>
            </a:extLst>
          </p:cNvPr>
          <p:cNvSpPr>
            <a:spLocks noChangeArrowheads="1"/>
          </p:cNvSpPr>
          <p:nvPr/>
        </p:nvSpPr>
        <p:spPr bwMode="auto">
          <a:xfrm>
            <a:off x="6248400" y="2362200"/>
            <a:ext cx="1905000" cy="1143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Memory</a:t>
            </a:r>
          </a:p>
        </p:txBody>
      </p:sp>
      <p:sp>
        <p:nvSpPr>
          <p:cNvPr id="14342" name="Line 6">
            <a:extLst>
              <a:ext uri="{FF2B5EF4-FFF2-40B4-BE49-F238E27FC236}">
                <a16:creationId xmlns:a16="http://schemas.microsoft.com/office/drawing/2014/main" id="{CD501E0B-B0EA-469A-B86C-2856B367108A}"/>
              </a:ext>
            </a:extLst>
          </p:cNvPr>
          <p:cNvSpPr>
            <a:spLocks noChangeShapeType="1"/>
          </p:cNvSpPr>
          <p:nvPr/>
        </p:nvSpPr>
        <p:spPr bwMode="auto">
          <a:xfrm>
            <a:off x="2438400" y="2743200"/>
            <a:ext cx="9144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7">
            <a:extLst>
              <a:ext uri="{FF2B5EF4-FFF2-40B4-BE49-F238E27FC236}">
                <a16:creationId xmlns:a16="http://schemas.microsoft.com/office/drawing/2014/main" id="{2E2AA97D-A900-4843-8498-F1B467299635}"/>
              </a:ext>
            </a:extLst>
          </p:cNvPr>
          <p:cNvSpPr>
            <a:spLocks noChangeShapeType="1"/>
          </p:cNvSpPr>
          <p:nvPr/>
        </p:nvSpPr>
        <p:spPr bwMode="auto">
          <a:xfrm>
            <a:off x="5334000" y="2819400"/>
            <a:ext cx="9144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Line 8">
            <a:extLst>
              <a:ext uri="{FF2B5EF4-FFF2-40B4-BE49-F238E27FC236}">
                <a16:creationId xmlns:a16="http://schemas.microsoft.com/office/drawing/2014/main" id="{F98CC321-846B-46BF-8374-91658DF0FCFA}"/>
              </a:ext>
            </a:extLst>
          </p:cNvPr>
          <p:cNvSpPr>
            <a:spLocks noChangeShapeType="1"/>
          </p:cNvSpPr>
          <p:nvPr/>
        </p:nvSpPr>
        <p:spPr bwMode="auto">
          <a:xfrm flipH="1">
            <a:off x="2438400" y="3124200"/>
            <a:ext cx="9144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Line 9">
            <a:extLst>
              <a:ext uri="{FF2B5EF4-FFF2-40B4-BE49-F238E27FC236}">
                <a16:creationId xmlns:a16="http://schemas.microsoft.com/office/drawing/2014/main" id="{136DE243-A3EA-42F7-A46D-765895245934}"/>
              </a:ext>
            </a:extLst>
          </p:cNvPr>
          <p:cNvSpPr>
            <a:spLocks noChangeShapeType="1"/>
          </p:cNvSpPr>
          <p:nvPr/>
        </p:nvSpPr>
        <p:spPr bwMode="auto">
          <a:xfrm flipH="1">
            <a:off x="5257800" y="3200400"/>
            <a:ext cx="914400" cy="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 name="Text Box 10">
            <a:extLst>
              <a:ext uri="{FF2B5EF4-FFF2-40B4-BE49-F238E27FC236}">
                <a16:creationId xmlns:a16="http://schemas.microsoft.com/office/drawing/2014/main" id="{7DBE7AC1-168E-49DE-AFE6-76925D0B26BD}"/>
              </a:ext>
            </a:extLst>
          </p:cNvPr>
          <p:cNvSpPr txBox="1">
            <a:spLocks noChangeArrowheads="1"/>
          </p:cNvSpPr>
          <p:nvPr/>
        </p:nvSpPr>
        <p:spPr bwMode="auto">
          <a:xfrm>
            <a:off x="533400" y="4267200"/>
            <a:ext cx="769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pPr>
            <a:r>
              <a:rPr lang="en-US" altLang="en-US" sz="2400"/>
              <a:t>  "Buses" allow components to pass data to each other.</a:t>
            </a:r>
          </a:p>
        </p:txBody>
      </p:sp>
      <p:cxnSp>
        <p:nvCxnSpPr>
          <p:cNvPr id="3" name="Straight Arrow Connector 2">
            <a:extLst>
              <a:ext uri="{FF2B5EF4-FFF2-40B4-BE49-F238E27FC236}">
                <a16:creationId xmlns:a16="http://schemas.microsoft.com/office/drawing/2014/main" id="{14682F46-8ADB-4A09-A095-91EF3D880D2E}"/>
              </a:ext>
            </a:extLst>
          </p:cNvPr>
          <p:cNvCxnSpPr/>
          <p:nvPr/>
        </p:nvCxnSpPr>
        <p:spPr>
          <a:xfrm flipV="1">
            <a:off x="1476375" y="3357563"/>
            <a:ext cx="1366838" cy="1150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EE58C43-0C2B-41F1-8954-D60C98FA8FFE}"/>
              </a:ext>
            </a:extLst>
          </p:cNvPr>
          <p:cNvCxnSpPr/>
          <p:nvPr/>
        </p:nvCxnSpPr>
        <p:spPr>
          <a:xfrm flipV="1">
            <a:off x="1476375" y="3357563"/>
            <a:ext cx="4391025" cy="1150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933D7-5CD8-4D09-9876-5A636D4AC8D6}"/>
              </a:ext>
            </a:extLst>
          </p:cNvPr>
          <p:cNvSpPr>
            <a:spLocks noGrp="1"/>
          </p:cNvSpPr>
          <p:nvPr>
            <p:ph type="title"/>
          </p:nvPr>
        </p:nvSpPr>
        <p:spPr/>
        <p:txBody>
          <a:bodyPr/>
          <a:lstStyle/>
          <a:p>
            <a:r>
              <a:rPr lang="tr-TR" sz="5400" dirty="0" err="1"/>
              <a:t>That’s</a:t>
            </a:r>
            <a:r>
              <a:rPr lang="tr-TR" sz="5400" dirty="0"/>
              <a:t> </a:t>
            </a:r>
            <a:r>
              <a:rPr lang="tr-TR" sz="5400" dirty="0" err="1"/>
              <a:t>all</a:t>
            </a:r>
            <a:r>
              <a:rPr lang="tr-TR" sz="5400" dirty="0"/>
              <a:t>!!</a:t>
            </a:r>
            <a:endParaRPr lang="en-US" sz="5400" dirty="0"/>
          </a:p>
        </p:txBody>
      </p:sp>
      <p:sp>
        <p:nvSpPr>
          <p:cNvPr id="3" name="Content Placeholder 2">
            <a:extLst>
              <a:ext uri="{FF2B5EF4-FFF2-40B4-BE49-F238E27FC236}">
                <a16:creationId xmlns:a16="http://schemas.microsoft.com/office/drawing/2014/main" id="{8CD6217D-765F-4C9F-AD0B-4DBC7D078E81}"/>
              </a:ext>
            </a:extLst>
          </p:cNvPr>
          <p:cNvSpPr>
            <a:spLocks noGrp="1"/>
          </p:cNvSpPr>
          <p:nvPr>
            <p:ph idx="1"/>
          </p:nvPr>
        </p:nvSpPr>
        <p:spPr>
          <a:xfrm>
            <a:off x="457200" y="1556792"/>
            <a:ext cx="8229600" cy="4281339"/>
          </a:xfrm>
        </p:spPr>
        <p:txBody>
          <a:bodyPr/>
          <a:lstStyle/>
          <a:p>
            <a:pPr marL="0" indent="0" algn="ctr">
              <a:buNone/>
            </a:pPr>
            <a:r>
              <a:rPr lang="tr-TR" sz="4800" dirty="0" err="1"/>
              <a:t>Thanks</a:t>
            </a:r>
            <a:r>
              <a:rPr lang="tr-TR" sz="4800" dirty="0"/>
              <a:t> </a:t>
            </a:r>
            <a:r>
              <a:rPr lang="tr-TR" sz="4800" dirty="0" err="1"/>
              <a:t>for</a:t>
            </a:r>
            <a:r>
              <a:rPr lang="tr-TR" sz="4800" dirty="0"/>
              <a:t> </a:t>
            </a:r>
            <a:r>
              <a:rPr lang="tr-TR" sz="4800" dirty="0" err="1"/>
              <a:t>listening</a:t>
            </a:r>
            <a:endParaRPr lang="tr-TR" sz="4800" dirty="0"/>
          </a:p>
          <a:p>
            <a:pPr marL="0" indent="0" algn="ctr">
              <a:buNone/>
            </a:pPr>
            <a:r>
              <a:rPr lang="tr-TR" sz="4800" dirty="0" err="1"/>
              <a:t>Any</a:t>
            </a:r>
            <a:r>
              <a:rPr lang="tr-TR" sz="4800" dirty="0"/>
              <a:t> </a:t>
            </a:r>
            <a:r>
              <a:rPr lang="tr-TR" sz="4800" dirty="0" err="1"/>
              <a:t>questions</a:t>
            </a:r>
            <a:r>
              <a:rPr lang="tr-TR" sz="4800" dirty="0"/>
              <a:t>?</a:t>
            </a:r>
          </a:p>
          <a:p>
            <a:pPr marL="0" indent="0" algn="ctr">
              <a:buNone/>
            </a:pPr>
            <a:r>
              <a:rPr lang="tr-TR" sz="4800" dirty="0"/>
              <a:t>(</a:t>
            </a:r>
            <a:r>
              <a:rPr lang="tr-TR" sz="4800" dirty="0" err="1"/>
              <a:t>Questions</a:t>
            </a:r>
            <a:r>
              <a:rPr lang="tr-TR" sz="4800" dirty="0"/>
              <a:t> </a:t>
            </a:r>
            <a:r>
              <a:rPr lang="tr-TR" sz="4800" dirty="0" err="1"/>
              <a:t>will</a:t>
            </a:r>
            <a:r>
              <a:rPr lang="tr-TR" sz="4800" dirty="0"/>
              <a:t> be </a:t>
            </a:r>
            <a:r>
              <a:rPr lang="tr-TR" sz="4800" dirty="0" err="1"/>
              <a:t>answered</a:t>
            </a:r>
            <a:r>
              <a:rPr lang="tr-TR" sz="4800" dirty="0"/>
              <a:t> </a:t>
            </a:r>
            <a:r>
              <a:rPr lang="tr-TR" sz="4800" dirty="0" err="1"/>
              <a:t>by</a:t>
            </a:r>
            <a:r>
              <a:rPr lang="tr-TR" sz="4800" dirty="0"/>
              <a:t> a </a:t>
            </a:r>
            <a:r>
              <a:rPr lang="tr-TR" sz="4800" dirty="0">
                <a:solidFill>
                  <a:srgbClr val="FF0000"/>
                </a:solidFill>
              </a:rPr>
              <a:t>HUMAN!!!</a:t>
            </a:r>
            <a:r>
              <a:rPr lang="tr-TR" sz="4800" dirty="0"/>
              <a:t>)</a:t>
            </a:r>
            <a:endParaRPr lang="en-US" sz="4800" dirty="0"/>
          </a:p>
        </p:txBody>
      </p:sp>
      <p:pic>
        <p:nvPicPr>
          <p:cNvPr id="5" name="Graphic 4" descr="Questions">
            <a:extLst>
              <a:ext uri="{FF2B5EF4-FFF2-40B4-BE49-F238E27FC236}">
                <a16:creationId xmlns:a16="http://schemas.microsoft.com/office/drawing/2014/main" id="{77FA5993-8C56-420E-8988-8D9DA122E5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73624" y="5085184"/>
            <a:ext cx="1562472" cy="1562472"/>
          </a:xfrm>
          <a:prstGeom prst="rect">
            <a:avLst/>
          </a:prstGeom>
        </p:spPr>
      </p:pic>
    </p:spTree>
    <p:extLst>
      <p:ext uri="{BB962C8B-B14F-4D97-AF65-F5344CB8AC3E}">
        <p14:creationId xmlns:p14="http://schemas.microsoft.com/office/powerpoint/2010/main" val="30027125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794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101E7E7-2EE4-42F3-985F-74F8B89935FF}"/>
              </a:ext>
            </a:extLst>
          </p:cNvPr>
          <p:cNvPicPr>
            <a:picLocks noChangeAspect="1"/>
          </p:cNvPicPr>
          <p:nvPr/>
        </p:nvPicPr>
        <p:blipFill>
          <a:blip r:embed="rId2"/>
          <a:stretch>
            <a:fillRect/>
          </a:stretch>
        </p:blipFill>
        <p:spPr>
          <a:xfrm>
            <a:off x="482600" y="944690"/>
            <a:ext cx="8178799" cy="4968620"/>
          </a:xfrm>
          <a:prstGeom prst="rect">
            <a:avLst/>
          </a:prstGeom>
        </p:spPr>
      </p:pic>
    </p:spTree>
    <p:extLst>
      <p:ext uri="{BB962C8B-B14F-4D97-AF65-F5344CB8AC3E}">
        <p14:creationId xmlns:p14="http://schemas.microsoft.com/office/powerpoint/2010/main" val="1686611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9FC39E6-0212-4987-9FD1-92A378ABB0B0}"/>
              </a:ext>
            </a:extLst>
          </p:cNvPr>
          <p:cNvSpPr>
            <a:spLocks noGrp="1" noChangeArrowheads="1"/>
          </p:cNvSpPr>
          <p:nvPr>
            <p:ph type="title"/>
          </p:nvPr>
        </p:nvSpPr>
        <p:spPr/>
        <p:txBody>
          <a:bodyPr/>
          <a:lstStyle/>
          <a:p>
            <a:pPr eaLnBrk="1" hangingPunct="1"/>
            <a:r>
              <a:rPr lang="en-US" altLang="en-US">
                <a:solidFill>
                  <a:schemeClr val="tx1"/>
                </a:solidFill>
              </a:rPr>
              <a:t>Hardware Components of a Typical Computer</a:t>
            </a:r>
          </a:p>
        </p:txBody>
      </p:sp>
      <p:sp>
        <p:nvSpPr>
          <p:cNvPr id="20483" name="Rectangle 3">
            <a:extLst>
              <a:ext uri="{FF2B5EF4-FFF2-40B4-BE49-F238E27FC236}">
                <a16:creationId xmlns:a16="http://schemas.microsoft.com/office/drawing/2014/main" id="{33CFAB92-2F14-479E-AB38-8E302044F59B}"/>
              </a:ext>
            </a:extLst>
          </p:cNvPr>
          <p:cNvSpPr>
            <a:spLocks noChangeArrowheads="1"/>
          </p:cNvSpPr>
          <p:nvPr/>
        </p:nvSpPr>
        <p:spPr bwMode="auto">
          <a:xfrm>
            <a:off x="533400" y="2362200"/>
            <a:ext cx="1905000" cy="11430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Input/Output</a:t>
            </a:r>
          </a:p>
          <a:p>
            <a:pPr algn="ctr">
              <a:spcBef>
                <a:spcPct val="0"/>
              </a:spcBef>
              <a:buFontTx/>
              <a:buNone/>
            </a:pPr>
            <a:r>
              <a:rPr lang="en-US" altLang="en-US" sz="2400"/>
              <a:t>Devices</a:t>
            </a:r>
          </a:p>
        </p:txBody>
      </p:sp>
      <p:sp>
        <p:nvSpPr>
          <p:cNvPr id="20484" name="Rectangle 4">
            <a:extLst>
              <a:ext uri="{FF2B5EF4-FFF2-40B4-BE49-F238E27FC236}">
                <a16:creationId xmlns:a16="http://schemas.microsoft.com/office/drawing/2014/main" id="{B47A659B-24C5-426B-94C8-0D00F96BAA4B}"/>
              </a:ext>
            </a:extLst>
          </p:cNvPr>
          <p:cNvSpPr>
            <a:spLocks noChangeArrowheads="1"/>
          </p:cNvSpPr>
          <p:nvPr/>
        </p:nvSpPr>
        <p:spPr bwMode="auto">
          <a:xfrm>
            <a:off x="3352800" y="2362200"/>
            <a:ext cx="19050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chemeClr val="folHlink"/>
                </a:solidFill>
              </a:rPr>
              <a:t>Central </a:t>
            </a:r>
          </a:p>
          <a:p>
            <a:pPr algn="ctr">
              <a:spcBef>
                <a:spcPct val="0"/>
              </a:spcBef>
              <a:buFontTx/>
              <a:buNone/>
            </a:pPr>
            <a:r>
              <a:rPr lang="en-US" altLang="en-US" sz="2400">
                <a:solidFill>
                  <a:schemeClr val="folHlink"/>
                </a:solidFill>
              </a:rPr>
              <a:t>Processing</a:t>
            </a:r>
          </a:p>
          <a:p>
            <a:pPr algn="ctr">
              <a:spcBef>
                <a:spcPct val="0"/>
              </a:spcBef>
              <a:buFontTx/>
              <a:buNone/>
            </a:pPr>
            <a:r>
              <a:rPr lang="en-US" altLang="en-US" sz="2400">
                <a:solidFill>
                  <a:schemeClr val="folHlink"/>
                </a:solidFill>
              </a:rPr>
              <a:t>Unit</a:t>
            </a:r>
          </a:p>
        </p:txBody>
      </p:sp>
      <p:sp>
        <p:nvSpPr>
          <p:cNvPr id="20485" name="Rectangle 5">
            <a:extLst>
              <a:ext uri="{FF2B5EF4-FFF2-40B4-BE49-F238E27FC236}">
                <a16:creationId xmlns:a16="http://schemas.microsoft.com/office/drawing/2014/main" id="{2EBEA6A4-AB9A-4E2E-A200-88356E9400C2}"/>
              </a:ext>
            </a:extLst>
          </p:cNvPr>
          <p:cNvSpPr>
            <a:spLocks noChangeArrowheads="1"/>
          </p:cNvSpPr>
          <p:nvPr/>
        </p:nvSpPr>
        <p:spPr bwMode="auto">
          <a:xfrm>
            <a:off x="6248400" y="2362200"/>
            <a:ext cx="1905000" cy="1143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chemeClr val="folHlink"/>
                </a:solidFill>
              </a:rPr>
              <a:t>Memory</a:t>
            </a:r>
          </a:p>
        </p:txBody>
      </p:sp>
      <p:sp>
        <p:nvSpPr>
          <p:cNvPr id="20486" name="Line 6">
            <a:extLst>
              <a:ext uri="{FF2B5EF4-FFF2-40B4-BE49-F238E27FC236}">
                <a16:creationId xmlns:a16="http://schemas.microsoft.com/office/drawing/2014/main" id="{F674459F-D1BF-434B-95EA-95B2D2663D8C}"/>
              </a:ext>
            </a:extLst>
          </p:cNvPr>
          <p:cNvSpPr>
            <a:spLocks noChangeShapeType="1"/>
          </p:cNvSpPr>
          <p:nvPr/>
        </p:nvSpPr>
        <p:spPr bwMode="auto">
          <a:xfrm>
            <a:off x="2438400" y="2743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Line 7">
            <a:extLst>
              <a:ext uri="{FF2B5EF4-FFF2-40B4-BE49-F238E27FC236}">
                <a16:creationId xmlns:a16="http://schemas.microsoft.com/office/drawing/2014/main" id="{2C81DC5C-2511-4B9E-B325-39EC76261508}"/>
              </a:ext>
            </a:extLst>
          </p:cNvPr>
          <p:cNvSpPr>
            <a:spLocks noChangeShapeType="1"/>
          </p:cNvSpPr>
          <p:nvPr/>
        </p:nvSpPr>
        <p:spPr bwMode="auto">
          <a:xfrm>
            <a:off x="5334000" y="28194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Line 8">
            <a:extLst>
              <a:ext uri="{FF2B5EF4-FFF2-40B4-BE49-F238E27FC236}">
                <a16:creationId xmlns:a16="http://schemas.microsoft.com/office/drawing/2014/main" id="{E7696309-E430-49C8-9151-72DEE52C2E4B}"/>
              </a:ext>
            </a:extLst>
          </p:cNvPr>
          <p:cNvSpPr>
            <a:spLocks noChangeShapeType="1"/>
          </p:cNvSpPr>
          <p:nvPr/>
        </p:nvSpPr>
        <p:spPr bwMode="auto">
          <a:xfrm flipH="1">
            <a:off x="2438400" y="31242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Line 9">
            <a:extLst>
              <a:ext uri="{FF2B5EF4-FFF2-40B4-BE49-F238E27FC236}">
                <a16:creationId xmlns:a16="http://schemas.microsoft.com/office/drawing/2014/main" id="{6CBC02C4-C0A6-48C9-9F4D-9624E1F3EABD}"/>
              </a:ext>
            </a:extLst>
          </p:cNvPr>
          <p:cNvSpPr>
            <a:spLocks noChangeShapeType="1"/>
          </p:cNvSpPr>
          <p:nvPr/>
        </p:nvSpPr>
        <p:spPr bwMode="auto">
          <a:xfrm flipH="1">
            <a:off x="5257800" y="3200400"/>
            <a:ext cx="914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2" name="Rectangle 10">
            <a:extLst>
              <a:ext uri="{FF2B5EF4-FFF2-40B4-BE49-F238E27FC236}">
                <a16:creationId xmlns:a16="http://schemas.microsoft.com/office/drawing/2014/main" id="{57BDE7FB-2B7B-4029-ADC1-0EB087A98F28}"/>
              </a:ext>
            </a:extLst>
          </p:cNvPr>
          <p:cNvSpPr>
            <a:spLocks noGrp="1" noChangeArrowheads="1"/>
          </p:cNvSpPr>
          <p:nvPr>
            <p:ph type="body" idx="1"/>
          </p:nvPr>
        </p:nvSpPr>
        <p:spPr>
          <a:xfrm>
            <a:off x="381000" y="3733800"/>
            <a:ext cx="8229600" cy="2743200"/>
          </a:xfrm>
          <a:noFill/>
        </p:spPr>
        <p:txBody>
          <a:bodyPr/>
          <a:lstStyle/>
          <a:p>
            <a:pPr eaLnBrk="1" hangingPunct="1">
              <a:spcBef>
                <a:spcPct val="0"/>
              </a:spcBef>
            </a:pPr>
            <a:r>
              <a:rPr lang="en-US" altLang="en-US" sz="2800" b="1">
                <a:solidFill>
                  <a:srgbClr val="003399"/>
                </a:solidFill>
              </a:rPr>
              <a:t>I/O Devices (Peripherals)</a:t>
            </a:r>
            <a:r>
              <a:rPr lang="en-US" altLang="en-US" sz="2800"/>
              <a:t> -  to communicate with the outside world.</a:t>
            </a:r>
          </a:p>
          <a:p>
            <a:pPr eaLnBrk="1" hangingPunct="1">
              <a:spcBef>
                <a:spcPct val="0"/>
              </a:spcBef>
            </a:pPr>
            <a:r>
              <a:rPr lang="en-US" altLang="en-US" sz="2800"/>
              <a:t>Examples:  </a:t>
            </a:r>
          </a:p>
          <a:p>
            <a:pPr lvl="1" eaLnBrk="1" hangingPunct="1">
              <a:spcBef>
                <a:spcPct val="0"/>
              </a:spcBef>
            </a:pPr>
            <a:r>
              <a:rPr lang="en-US" altLang="en-US" sz="2400" b="1"/>
              <a:t>Input:</a:t>
            </a:r>
            <a:r>
              <a:rPr lang="en-US" altLang="en-US" sz="2400"/>
              <a:t>  keyboard, mouse, microphone, scanner, sensors (camera, infra-red), punch-cards, "mark sense" cards.</a:t>
            </a:r>
            <a:endParaRPr lang="en-US" altLang="en-US"/>
          </a:p>
          <a:p>
            <a:pPr lvl="1" eaLnBrk="1" hangingPunct="1">
              <a:spcBef>
                <a:spcPct val="0"/>
              </a:spcBef>
            </a:pPr>
            <a:r>
              <a:rPr lang="en-US" altLang="en-US" sz="2400" b="1"/>
              <a:t>Output:</a:t>
            </a:r>
            <a:r>
              <a:rPr lang="en-US" altLang="en-US" sz="2400"/>
              <a:t> video, printer, audio speakers, etc.</a:t>
            </a:r>
          </a:p>
        </p:txBody>
      </p:sp>
    </p:spTree>
    <p:extLst>
      <p:ext uri="{BB962C8B-B14F-4D97-AF65-F5344CB8AC3E}">
        <p14:creationId xmlns:p14="http://schemas.microsoft.com/office/powerpoint/2010/main" val="209963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42">
                                            <p:txEl>
                                              <p:pRg st="0" end="0"/>
                                            </p:txEl>
                                          </p:spTgt>
                                        </p:tgtEl>
                                        <p:attrNameLst>
                                          <p:attrName>style.visibility</p:attrName>
                                        </p:attrNameLst>
                                      </p:cBhvr>
                                      <p:to>
                                        <p:strVal val="visible"/>
                                      </p:to>
                                    </p:set>
                                    <p:animEffect transition="in" filter="wipe(left)">
                                      <p:cBhvr>
                                        <p:cTn id="7" dur="500"/>
                                        <p:tgtEl>
                                          <p:spTgt spid="184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42">
                                            <p:txEl>
                                              <p:pRg st="1" end="1"/>
                                            </p:txEl>
                                          </p:spTgt>
                                        </p:tgtEl>
                                        <p:attrNameLst>
                                          <p:attrName>style.visibility</p:attrName>
                                        </p:attrNameLst>
                                      </p:cBhvr>
                                      <p:to>
                                        <p:strVal val="visible"/>
                                      </p:to>
                                    </p:set>
                                    <p:animEffect transition="in" filter="wipe(left)">
                                      <p:cBhvr>
                                        <p:cTn id="12" dur="500"/>
                                        <p:tgtEl>
                                          <p:spTgt spid="184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442">
                                            <p:txEl>
                                              <p:pRg st="2" end="2"/>
                                            </p:txEl>
                                          </p:spTgt>
                                        </p:tgtEl>
                                        <p:attrNameLst>
                                          <p:attrName>style.visibility</p:attrName>
                                        </p:attrNameLst>
                                      </p:cBhvr>
                                      <p:to>
                                        <p:strVal val="visible"/>
                                      </p:to>
                                    </p:set>
                                    <p:animEffect transition="in" filter="wipe(left)">
                                      <p:cBhvr>
                                        <p:cTn id="17" dur="500"/>
                                        <p:tgtEl>
                                          <p:spTgt spid="184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42">
                                            <p:txEl>
                                              <p:pRg st="3" end="3"/>
                                            </p:txEl>
                                          </p:spTgt>
                                        </p:tgtEl>
                                        <p:attrNameLst>
                                          <p:attrName>style.visibility</p:attrName>
                                        </p:attrNameLst>
                                      </p:cBhvr>
                                      <p:to>
                                        <p:strVal val="visible"/>
                                      </p:to>
                                    </p:set>
                                    <p:animEffect transition="in" filter="wipe(left)">
                                      <p:cBhvr>
                                        <p:cTn id="22" dur="500"/>
                                        <p:tgtEl>
                                          <p:spTgt spid="184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2"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DD5A9D1-DBE1-4943-AF24-C83937025EC1}"/>
              </a:ext>
            </a:extLst>
          </p:cNvPr>
          <p:cNvSpPr>
            <a:spLocks noGrp="1" noChangeArrowheads="1"/>
          </p:cNvSpPr>
          <p:nvPr>
            <p:ph type="title"/>
          </p:nvPr>
        </p:nvSpPr>
        <p:spPr>
          <a:xfrm>
            <a:off x="685800" y="152400"/>
            <a:ext cx="7772400" cy="1143000"/>
          </a:xfrm>
        </p:spPr>
        <p:txBody>
          <a:bodyPr/>
          <a:lstStyle/>
          <a:p>
            <a:pPr eaLnBrk="1" hangingPunct="1"/>
            <a:r>
              <a:rPr lang="en-US" altLang="en-US" dirty="0">
                <a:solidFill>
                  <a:schemeClr val="tx1"/>
                </a:solidFill>
              </a:rPr>
              <a:t>Other </a:t>
            </a:r>
            <a:r>
              <a:rPr lang="en-US" altLang="en-US" dirty="0" err="1">
                <a:solidFill>
                  <a:schemeClr val="tx1"/>
                </a:solidFill>
              </a:rPr>
              <a:t>Input/Output</a:t>
            </a:r>
            <a:r>
              <a:rPr lang="en-US" altLang="en-US" dirty="0">
                <a:solidFill>
                  <a:schemeClr val="tx1"/>
                </a:solidFill>
              </a:rPr>
              <a:t> Devices </a:t>
            </a:r>
          </a:p>
        </p:txBody>
      </p:sp>
      <p:sp>
        <p:nvSpPr>
          <p:cNvPr id="19459" name="Rectangle 3">
            <a:extLst>
              <a:ext uri="{FF2B5EF4-FFF2-40B4-BE49-F238E27FC236}">
                <a16:creationId xmlns:a16="http://schemas.microsoft.com/office/drawing/2014/main" id="{7E794A21-4D16-46C4-BD1B-399823EE1368}"/>
              </a:ext>
            </a:extLst>
          </p:cNvPr>
          <p:cNvSpPr>
            <a:spLocks noGrp="1" noChangeArrowheads="1"/>
          </p:cNvSpPr>
          <p:nvPr>
            <p:ph type="body" idx="1"/>
          </p:nvPr>
        </p:nvSpPr>
        <p:spPr>
          <a:xfrm>
            <a:off x="685800" y="1752600"/>
            <a:ext cx="7772400" cy="4114800"/>
          </a:xfrm>
        </p:spPr>
        <p:txBody>
          <a:bodyPr/>
          <a:lstStyle/>
          <a:p>
            <a:pPr eaLnBrk="1" hangingPunct="1"/>
            <a:r>
              <a:rPr lang="en-US" altLang="en-US" dirty="0"/>
              <a:t>The computer stores information for longer periods of time as </a:t>
            </a:r>
            <a:r>
              <a:rPr lang="en-US" altLang="en-US" dirty="0">
                <a:solidFill>
                  <a:srgbClr val="CC0000"/>
                </a:solidFill>
              </a:rPr>
              <a:t>files</a:t>
            </a:r>
            <a:r>
              <a:rPr lang="en-US" altLang="en-US" dirty="0"/>
              <a:t> in </a:t>
            </a:r>
            <a:r>
              <a:rPr lang="en-US" altLang="en-US" dirty="0">
                <a:solidFill>
                  <a:srgbClr val="CC0000"/>
                </a:solidFill>
              </a:rPr>
              <a:t>secondary (mass) storage devices</a:t>
            </a:r>
            <a:r>
              <a:rPr lang="en-US" altLang="en-US" dirty="0"/>
              <a:t>.</a:t>
            </a:r>
          </a:p>
          <a:p>
            <a:pPr lvl="1" eaLnBrk="1" hangingPunct="1"/>
            <a:r>
              <a:rPr lang="en-US" altLang="en-US" sz="2400" i="1" dirty="0"/>
              <a:t>Examples:  </a:t>
            </a:r>
            <a:r>
              <a:rPr lang="en-US" altLang="en-US" sz="2400" dirty="0"/>
              <a:t>Hard drive, Floppy disk, Tape, Cassette, CD-ROM (Compact Disk Read-Only Memory), Flopticals, Cartridges, Cloud, etc.</a:t>
            </a:r>
          </a:p>
          <a:p>
            <a:pPr eaLnBrk="1" hangingPunct="1"/>
            <a:r>
              <a:rPr lang="en-US" altLang="en-US" dirty="0">
                <a:solidFill>
                  <a:srgbClr val="CC0000"/>
                </a:solidFill>
              </a:rPr>
              <a:t>Communications device</a:t>
            </a:r>
            <a:endParaRPr lang="en-US" altLang="en-US" dirty="0"/>
          </a:p>
          <a:p>
            <a:pPr lvl="1" eaLnBrk="1" hangingPunct="1"/>
            <a:r>
              <a:rPr lang="en-US" altLang="en-US" sz="2400" i="1" dirty="0"/>
              <a:t>Examples:  </a:t>
            </a:r>
            <a:r>
              <a:rPr lang="en-US" altLang="en-US" sz="2400" dirty="0"/>
              <a:t>Modems, Ethernet cards</a:t>
            </a:r>
            <a:endParaRPr lang="en-US" altLang="en-US" dirty="0"/>
          </a:p>
        </p:txBody>
      </p:sp>
    </p:spTree>
    <p:extLst>
      <p:ext uri="{BB962C8B-B14F-4D97-AF65-F5344CB8AC3E}">
        <p14:creationId xmlns:p14="http://schemas.microsoft.com/office/powerpoint/2010/main" val="2968072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left)">
                                      <p:cBhvr>
                                        <p:cTn id="7" dur="500"/>
                                        <p:tgtEl>
                                          <p:spTgt spid="1945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wipe(left)">
                                      <p:cBhvr>
                                        <p:cTn id="10" dur="500"/>
                                        <p:tgtEl>
                                          <p:spTgt spid="1945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wipe(left)">
                                      <p:cBhvr>
                                        <p:cTn id="15" dur="500"/>
                                        <p:tgtEl>
                                          <p:spTgt spid="1945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wipe(left)">
                                      <p:cBhvr>
                                        <p:cTn id="18"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3200</TotalTime>
  <Words>4119</Words>
  <Application>Microsoft Office PowerPoint</Application>
  <PresentationFormat>On-screen Show (4:3)</PresentationFormat>
  <Paragraphs>727</Paragraphs>
  <Slides>71</Slides>
  <Notes>17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78" baseType="lpstr">
      <vt:lpstr>Arial</vt:lpstr>
      <vt:lpstr>Comic Sans MS</vt:lpstr>
      <vt:lpstr>Courier New</vt:lpstr>
      <vt:lpstr>Times New Roman</vt:lpstr>
      <vt:lpstr>Wingdings</vt:lpstr>
      <vt:lpstr>Default Design</vt:lpstr>
      <vt:lpstr>Clip</vt:lpstr>
      <vt:lpstr>Dear Computer, Why Don’t You Understand Me? </vt:lpstr>
      <vt:lpstr>Programming</vt:lpstr>
      <vt:lpstr>Dear Computer, Why Don’t You Understand Me?</vt:lpstr>
      <vt:lpstr>Expectations</vt:lpstr>
      <vt:lpstr>PowerPoint Presentation</vt:lpstr>
      <vt:lpstr>Basic Operations</vt:lpstr>
      <vt:lpstr>Hardware Components of a Typical Computer</vt:lpstr>
      <vt:lpstr>Hardware Components of a Typical Computer</vt:lpstr>
      <vt:lpstr>Other Input/Output Devices </vt:lpstr>
      <vt:lpstr>Hardware Components of a Typical Computer</vt:lpstr>
      <vt:lpstr>Hardware Components of a Typical Computer</vt:lpstr>
      <vt:lpstr>"Bits, Bytes, Kilo-, Mega-, Giga-, …"</vt:lpstr>
      <vt:lpstr>Topics</vt:lpstr>
      <vt:lpstr>How do we solve problems? </vt:lpstr>
      <vt:lpstr>The Problem-solving Process</vt:lpstr>
      <vt:lpstr>PowerPoint Presentation</vt:lpstr>
      <vt:lpstr>From Algorithms to Programs</vt:lpstr>
      <vt:lpstr>Algorithm</vt:lpstr>
      <vt:lpstr>Algorithm– History</vt:lpstr>
      <vt:lpstr>Algorithm – Working Definition</vt:lpstr>
      <vt:lpstr>Algorithm -- Examples</vt:lpstr>
      <vt:lpstr>PowerPoint Presentation</vt:lpstr>
      <vt:lpstr>Components of an Algorithm (Anatomy 101: Algorithm Dissection)</vt:lpstr>
      <vt:lpstr>Values</vt:lpstr>
      <vt:lpstr>Variables</vt:lpstr>
      <vt:lpstr>Restrictions on Variables</vt:lpstr>
      <vt:lpstr>Instructions – Examples</vt:lpstr>
      <vt:lpstr>Sequence -- Example</vt:lpstr>
      <vt:lpstr>Components of an Algorithm</vt:lpstr>
      <vt:lpstr>Procedure</vt:lpstr>
      <vt:lpstr>Procedure -- Example</vt:lpstr>
      <vt:lpstr>Procedure – Example (cont)</vt:lpstr>
      <vt:lpstr>Procedure</vt:lpstr>
      <vt:lpstr>Procedure – Example (cont)</vt:lpstr>
      <vt:lpstr>Procedure – Example (cont)</vt:lpstr>
      <vt:lpstr>Components of an Algorithm</vt:lpstr>
      <vt:lpstr>Selection</vt:lpstr>
      <vt:lpstr>Selection Example -- Car Repair</vt:lpstr>
      <vt:lpstr>Selection Example – Car Repair (cont)</vt:lpstr>
      <vt:lpstr>Selection Example -- Car Repair (cont)</vt:lpstr>
      <vt:lpstr>Selection Example -- Car Repair (cont)</vt:lpstr>
      <vt:lpstr>Selection – Several Conditions</vt:lpstr>
      <vt:lpstr>Selection – Several Conditions (cont)</vt:lpstr>
      <vt:lpstr>Selection – At Least One of Several Conditions</vt:lpstr>
      <vt:lpstr>Selection – Several Courses of Action</vt:lpstr>
      <vt:lpstr>Components of an Algorithm</vt:lpstr>
      <vt:lpstr>Repetition</vt:lpstr>
      <vt:lpstr>Repetition -- Example</vt:lpstr>
      <vt:lpstr>Repetition – Example (cont)</vt:lpstr>
      <vt:lpstr>Repetition – Example (cont)</vt:lpstr>
      <vt:lpstr>Repetition – Example (cont)</vt:lpstr>
      <vt:lpstr>Repetition – Example (cont)</vt:lpstr>
      <vt:lpstr>Repetition – Example (cont)</vt:lpstr>
      <vt:lpstr>Repetition – Variation</vt:lpstr>
      <vt:lpstr>Repetition– Pre-tested Loop</vt:lpstr>
      <vt:lpstr>Components of an Algorithm</vt:lpstr>
      <vt:lpstr>Documentation</vt:lpstr>
      <vt:lpstr>Documentation -- Example</vt:lpstr>
      <vt:lpstr>The Software Development Process</vt:lpstr>
      <vt:lpstr>Top-down Algorithm Design</vt:lpstr>
      <vt:lpstr>Top-down Design -- Example</vt:lpstr>
      <vt:lpstr>Summary</vt:lpstr>
      <vt:lpstr>From Algorithms to Programs</vt:lpstr>
      <vt:lpstr>What is a program?</vt:lpstr>
      <vt:lpstr>Programming Language Terms</vt:lpstr>
      <vt:lpstr>How does a program get executed?</vt:lpstr>
      <vt:lpstr>How does a program get executed?</vt:lpstr>
      <vt:lpstr>Machine Language</vt:lpstr>
      <vt:lpstr>High-Level Language to Machine Code</vt:lpstr>
      <vt:lpstr>That’s all!!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Orhan, Zeynep</dc:creator>
  <cp:lastModifiedBy>Orhan, Zeynep</cp:lastModifiedBy>
  <cp:revision>27</cp:revision>
  <dcterms:created xsi:type="dcterms:W3CDTF">2020-04-02T17:41:27Z</dcterms:created>
  <dcterms:modified xsi:type="dcterms:W3CDTF">2023-08-26T18:53:41Z</dcterms:modified>
</cp:coreProperties>
</file>