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handoutMasterIdLst>
    <p:handoutMasterId r:id="rId54"/>
  </p:handoutMasterIdLst>
  <p:sldIdLst>
    <p:sldId id="256" r:id="rId2"/>
    <p:sldId id="257" r:id="rId3"/>
    <p:sldId id="258" r:id="rId4"/>
    <p:sldId id="259" r:id="rId5"/>
    <p:sldId id="260" r:id="rId6"/>
    <p:sldId id="261" r:id="rId7"/>
    <p:sldId id="262" r:id="rId8"/>
    <p:sldId id="264" r:id="rId9"/>
    <p:sldId id="265" r:id="rId10"/>
    <p:sldId id="263" r:id="rId11"/>
    <p:sldId id="269" r:id="rId12"/>
    <p:sldId id="270" r:id="rId13"/>
    <p:sldId id="271" r:id="rId14"/>
    <p:sldId id="272" r:id="rId15"/>
    <p:sldId id="275" r:id="rId16"/>
    <p:sldId id="276" r:id="rId17"/>
    <p:sldId id="282" r:id="rId18"/>
    <p:sldId id="273" r:id="rId19"/>
    <p:sldId id="277" r:id="rId20"/>
    <p:sldId id="274" r:id="rId21"/>
    <p:sldId id="283" r:id="rId22"/>
    <p:sldId id="284" r:id="rId23"/>
    <p:sldId id="285" r:id="rId24"/>
    <p:sldId id="286" r:id="rId25"/>
    <p:sldId id="287" r:id="rId26"/>
    <p:sldId id="288" r:id="rId27"/>
    <p:sldId id="289" r:id="rId28"/>
    <p:sldId id="290" r:id="rId29"/>
    <p:sldId id="291" r:id="rId30"/>
    <p:sldId id="293" r:id="rId31"/>
    <p:sldId id="294" r:id="rId32"/>
    <p:sldId id="296" r:id="rId33"/>
    <p:sldId id="295" r:id="rId34"/>
    <p:sldId id="297" r:id="rId35"/>
    <p:sldId id="298" r:id="rId36"/>
    <p:sldId id="299" r:id="rId37"/>
    <p:sldId id="300" r:id="rId38"/>
    <p:sldId id="301" r:id="rId39"/>
    <p:sldId id="307" r:id="rId40"/>
    <p:sldId id="302" r:id="rId41"/>
    <p:sldId id="303" r:id="rId42"/>
    <p:sldId id="304" r:id="rId43"/>
    <p:sldId id="308" r:id="rId44"/>
    <p:sldId id="266" r:id="rId45"/>
    <p:sldId id="267" r:id="rId46"/>
    <p:sldId id="268" r:id="rId47"/>
    <p:sldId id="278" r:id="rId48"/>
    <p:sldId id="279" r:id="rId49"/>
    <p:sldId id="280" r:id="rId50"/>
    <p:sldId id="281" r:id="rId51"/>
    <p:sldId id="306" r:id="rId5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5" autoAdjust="0"/>
    <p:restoredTop sz="87191" autoAdjust="0"/>
  </p:normalViewPr>
  <p:slideViewPr>
    <p:cSldViewPr>
      <p:cViewPr varScale="1">
        <p:scale>
          <a:sx n="73" d="100"/>
          <a:sy n="73" d="100"/>
        </p:scale>
        <p:origin x="1766" y="43"/>
      </p:cViewPr>
      <p:guideLst>
        <p:guide orient="horz" pos="2160"/>
        <p:guide pos="2880"/>
      </p:guideLst>
    </p:cSldViewPr>
  </p:slideViewPr>
  <p:outlineViewPr>
    <p:cViewPr>
      <p:scale>
        <a:sx n="33" d="100"/>
        <a:sy n="33" d="100"/>
      </p:scale>
      <p:origin x="0" y="-26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42BDCD-3687-4E8D-8770-8E440D39A297}" type="doc">
      <dgm:prSet loTypeId="urn:microsoft.com/office/officeart/2018/5/layout/IconCircle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2C827E3-4406-4F0E-B0A4-7C4029479668}">
      <dgm:prSet/>
      <dgm:spPr/>
      <dgm:t>
        <a:bodyPr/>
        <a:lstStyle/>
        <a:p>
          <a:pPr>
            <a:defRPr cap="all"/>
          </a:pPr>
          <a:r>
            <a:rPr lang="en-US"/>
            <a:t>The Python interpreter can be invoked (by python with no parameter)</a:t>
          </a:r>
        </a:p>
      </dgm:t>
    </dgm:pt>
    <dgm:pt modelId="{60189FD5-655E-4F9B-A170-E9550F52D636}" type="parTrans" cxnId="{000F7038-1D39-4A3A-A96A-9AB9C4361A7C}">
      <dgm:prSet/>
      <dgm:spPr/>
      <dgm:t>
        <a:bodyPr/>
        <a:lstStyle/>
        <a:p>
          <a:endParaRPr lang="en-US"/>
        </a:p>
      </dgm:t>
    </dgm:pt>
    <dgm:pt modelId="{AC934C02-F2C4-4A9C-B0CA-415FCF2911EF}" type="sibTrans" cxnId="{000F7038-1D39-4A3A-A96A-9AB9C4361A7C}">
      <dgm:prSet/>
      <dgm:spPr/>
      <dgm:t>
        <a:bodyPr/>
        <a:lstStyle/>
        <a:p>
          <a:endParaRPr lang="en-US"/>
        </a:p>
      </dgm:t>
    </dgm:pt>
    <dgm:pt modelId="{9EA989BE-8424-4BEF-A53C-6763DA4C8A4A}">
      <dgm:prSet/>
      <dgm:spPr/>
      <dgm:t>
        <a:bodyPr/>
        <a:lstStyle/>
        <a:p>
          <a:pPr>
            <a:defRPr cap="all"/>
          </a:pPr>
          <a:r>
            <a:rPr lang="en-US" dirty="0"/>
            <a:t>Use </a:t>
          </a:r>
          <a:r>
            <a:rPr lang="en-US" dirty="0" err="1"/>
            <a:t>cmd</a:t>
          </a:r>
          <a:r>
            <a:rPr lang="en-US" dirty="0"/>
            <a:t> on Windows or a Terminal on Mac</a:t>
          </a:r>
        </a:p>
      </dgm:t>
    </dgm:pt>
    <dgm:pt modelId="{CFCBBB0C-BCA8-48A7-B605-206371D38D11}" type="parTrans" cxnId="{C6AD61B5-6A0D-4E09-BE03-E927B8FAF411}">
      <dgm:prSet/>
      <dgm:spPr/>
      <dgm:t>
        <a:bodyPr/>
        <a:lstStyle/>
        <a:p>
          <a:endParaRPr lang="en-US"/>
        </a:p>
      </dgm:t>
    </dgm:pt>
    <dgm:pt modelId="{5AAFF3E5-EFC8-4C5B-BADC-F8212ECB5C70}" type="sibTrans" cxnId="{C6AD61B5-6A0D-4E09-BE03-E927B8FAF411}">
      <dgm:prSet/>
      <dgm:spPr/>
      <dgm:t>
        <a:bodyPr/>
        <a:lstStyle/>
        <a:p>
          <a:endParaRPr lang="en-US"/>
        </a:p>
      </dgm:t>
    </dgm:pt>
    <dgm:pt modelId="{E4F90D82-6AC8-45C5-B3CE-F383841353FA}">
      <dgm:prSet/>
      <dgm:spPr/>
      <dgm:t>
        <a:bodyPr/>
        <a:lstStyle/>
        <a:p>
          <a:pPr>
            <a:defRPr cap="all"/>
          </a:pPr>
          <a:r>
            <a:rPr lang="en-US"/>
            <a:t>Type python</a:t>
          </a:r>
        </a:p>
      </dgm:t>
    </dgm:pt>
    <dgm:pt modelId="{43A3B576-025E-4802-8D6C-A8BD64225875}" type="parTrans" cxnId="{5498D22D-159B-4922-90E6-895FECC1877D}">
      <dgm:prSet/>
      <dgm:spPr/>
      <dgm:t>
        <a:bodyPr/>
        <a:lstStyle/>
        <a:p>
          <a:endParaRPr lang="en-US"/>
        </a:p>
      </dgm:t>
    </dgm:pt>
    <dgm:pt modelId="{EE9093BB-4920-4DDE-BD4A-38D6E4925B7A}" type="sibTrans" cxnId="{5498D22D-159B-4922-90E6-895FECC1877D}">
      <dgm:prSet/>
      <dgm:spPr/>
      <dgm:t>
        <a:bodyPr/>
        <a:lstStyle/>
        <a:p>
          <a:endParaRPr lang="en-US"/>
        </a:p>
      </dgm:t>
    </dgm:pt>
    <dgm:pt modelId="{1FE2C5A5-21C4-4394-AC7C-F075F8ED210B}">
      <dgm:prSet/>
      <dgm:spPr/>
      <dgm:t>
        <a:bodyPr/>
        <a:lstStyle/>
        <a:p>
          <a:pPr>
            <a:defRPr cap="all"/>
          </a:pPr>
          <a:r>
            <a:rPr lang="en-US"/>
            <a:t>If no Python version shows up, python3.x must be installed.</a:t>
          </a:r>
        </a:p>
      </dgm:t>
    </dgm:pt>
    <dgm:pt modelId="{8FE9A5E4-03D0-487D-9EAC-8776771D715A}" type="parTrans" cxnId="{BB769EE8-5C86-48AC-A62A-C5457EAA8A53}">
      <dgm:prSet/>
      <dgm:spPr/>
      <dgm:t>
        <a:bodyPr/>
        <a:lstStyle/>
        <a:p>
          <a:endParaRPr lang="en-US"/>
        </a:p>
      </dgm:t>
    </dgm:pt>
    <dgm:pt modelId="{7100FCC6-A684-4265-81ED-E5D99D6B2362}" type="sibTrans" cxnId="{BB769EE8-5C86-48AC-A62A-C5457EAA8A53}">
      <dgm:prSet/>
      <dgm:spPr/>
      <dgm:t>
        <a:bodyPr/>
        <a:lstStyle/>
        <a:p>
          <a:endParaRPr lang="en-US"/>
        </a:p>
      </dgm:t>
    </dgm:pt>
    <dgm:pt modelId="{BF2CC45B-48AB-44FA-BE9F-D4863489E93A}">
      <dgm:prSet/>
      <dgm:spPr/>
      <dgm:t>
        <a:bodyPr/>
        <a:lstStyle/>
        <a:p>
          <a:pPr>
            <a:defRPr cap="all"/>
          </a:pPr>
          <a:r>
            <a:rPr lang="en-US"/>
            <a:t>Most probably older version invoked on Mac(python 2.x)</a:t>
          </a:r>
        </a:p>
      </dgm:t>
    </dgm:pt>
    <dgm:pt modelId="{D9E07377-DD0F-4BE9-A2F9-38D90A58A6E5}" type="parTrans" cxnId="{8E4BCFB3-0786-4477-80D4-8C483A9CD7C4}">
      <dgm:prSet/>
      <dgm:spPr/>
      <dgm:t>
        <a:bodyPr/>
        <a:lstStyle/>
        <a:p>
          <a:endParaRPr lang="en-US"/>
        </a:p>
      </dgm:t>
    </dgm:pt>
    <dgm:pt modelId="{5343FEEF-4C0E-42E8-B0C4-CBF9747A00BE}" type="sibTrans" cxnId="{8E4BCFB3-0786-4477-80D4-8C483A9CD7C4}">
      <dgm:prSet/>
      <dgm:spPr/>
      <dgm:t>
        <a:bodyPr/>
        <a:lstStyle/>
        <a:p>
          <a:endParaRPr lang="en-US"/>
        </a:p>
      </dgm:t>
    </dgm:pt>
    <dgm:pt modelId="{894A61B3-AF4F-4EEB-9DFC-63EA74DC0D7E}">
      <dgm:prSet/>
      <dgm:spPr/>
      <dgm:t>
        <a:bodyPr/>
        <a:lstStyle/>
        <a:p>
          <a:pPr>
            <a:defRPr cap="all"/>
          </a:pPr>
          <a:r>
            <a:rPr lang="en-US"/>
            <a:t>Use quit() to quit</a:t>
          </a:r>
        </a:p>
      </dgm:t>
    </dgm:pt>
    <dgm:pt modelId="{89FD8282-031D-4CC5-B3B3-0AB8D80807C2}" type="parTrans" cxnId="{10A84F03-AE86-4533-B5E8-540F90086CD7}">
      <dgm:prSet/>
      <dgm:spPr/>
      <dgm:t>
        <a:bodyPr/>
        <a:lstStyle/>
        <a:p>
          <a:endParaRPr lang="en-US"/>
        </a:p>
      </dgm:t>
    </dgm:pt>
    <dgm:pt modelId="{53C1DBAF-D783-436B-B71D-CEFE7353E41C}" type="sibTrans" cxnId="{10A84F03-AE86-4533-B5E8-540F90086CD7}">
      <dgm:prSet/>
      <dgm:spPr/>
      <dgm:t>
        <a:bodyPr/>
        <a:lstStyle/>
        <a:p>
          <a:endParaRPr lang="en-US"/>
        </a:p>
      </dgm:t>
    </dgm:pt>
    <dgm:pt modelId="{C1E25F30-B10B-4B9E-9454-8E119426C484}" type="pres">
      <dgm:prSet presAssocID="{DE42BDCD-3687-4E8D-8770-8E440D39A297}" presName="root" presStyleCnt="0">
        <dgm:presLayoutVars>
          <dgm:dir/>
          <dgm:resizeHandles val="exact"/>
        </dgm:presLayoutVars>
      </dgm:prSet>
      <dgm:spPr/>
    </dgm:pt>
    <dgm:pt modelId="{2005C1CB-8220-49FC-BBCA-CFF0E9E256F9}" type="pres">
      <dgm:prSet presAssocID="{D2C827E3-4406-4F0E-B0A4-7C4029479668}" presName="compNode" presStyleCnt="0"/>
      <dgm:spPr/>
    </dgm:pt>
    <dgm:pt modelId="{B2A85A6E-7C03-4318-8835-CBFCDBB0A97C}" type="pres">
      <dgm:prSet presAssocID="{D2C827E3-4406-4F0E-B0A4-7C4029479668}" presName="iconBgRect" presStyleLbl="bgShp" presStyleIdx="0" presStyleCnt="6"/>
      <dgm:spPr/>
    </dgm:pt>
    <dgm:pt modelId="{83792D5F-3A31-4F26-B381-31E7F83A277E}" type="pres">
      <dgm:prSet presAssocID="{D2C827E3-4406-4F0E-B0A4-7C4029479668}"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terpillar"/>
        </a:ext>
      </dgm:extLst>
    </dgm:pt>
    <dgm:pt modelId="{6CF8B9A3-42C5-44D6-A450-A63A1CCDA9B0}" type="pres">
      <dgm:prSet presAssocID="{D2C827E3-4406-4F0E-B0A4-7C4029479668}" presName="spaceRect" presStyleCnt="0"/>
      <dgm:spPr/>
    </dgm:pt>
    <dgm:pt modelId="{4584D1B8-9178-4C0E-8470-EC7EA2D84371}" type="pres">
      <dgm:prSet presAssocID="{D2C827E3-4406-4F0E-B0A4-7C4029479668}" presName="textRect" presStyleLbl="revTx" presStyleIdx="0" presStyleCnt="6">
        <dgm:presLayoutVars>
          <dgm:chMax val="1"/>
          <dgm:chPref val="1"/>
        </dgm:presLayoutVars>
      </dgm:prSet>
      <dgm:spPr/>
    </dgm:pt>
    <dgm:pt modelId="{1C2F9BB2-7EA5-4EB8-8591-BA3668074E93}" type="pres">
      <dgm:prSet presAssocID="{AC934C02-F2C4-4A9C-B0CA-415FCF2911EF}" presName="sibTrans" presStyleCnt="0"/>
      <dgm:spPr/>
    </dgm:pt>
    <dgm:pt modelId="{4A7F3D80-7001-4D1A-9E39-25AC27B3E4A6}" type="pres">
      <dgm:prSet presAssocID="{9EA989BE-8424-4BEF-A53C-6763DA4C8A4A}" presName="compNode" presStyleCnt="0"/>
      <dgm:spPr/>
    </dgm:pt>
    <dgm:pt modelId="{4B69C243-C8F9-40B9-9C10-FE16A540C255}" type="pres">
      <dgm:prSet presAssocID="{9EA989BE-8424-4BEF-A53C-6763DA4C8A4A}" presName="iconBgRect" presStyleLbl="bgShp" presStyleIdx="1" presStyleCnt="6"/>
      <dgm:spPr/>
    </dgm:pt>
    <dgm:pt modelId="{72F8B16E-4D81-4D4E-9E7C-816DA89E8974}" type="pres">
      <dgm:prSet presAssocID="{9EA989BE-8424-4BEF-A53C-6763DA4C8A4A}"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799490F4-2D26-4620-9713-D138AD1B4218}" type="pres">
      <dgm:prSet presAssocID="{9EA989BE-8424-4BEF-A53C-6763DA4C8A4A}" presName="spaceRect" presStyleCnt="0"/>
      <dgm:spPr/>
    </dgm:pt>
    <dgm:pt modelId="{9FD62D73-C6EA-4238-A208-8FE37EE9FB97}" type="pres">
      <dgm:prSet presAssocID="{9EA989BE-8424-4BEF-A53C-6763DA4C8A4A}" presName="textRect" presStyleLbl="revTx" presStyleIdx="1" presStyleCnt="6">
        <dgm:presLayoutVars>
          <dgm:chMax val="1"/>
          <dgm:chPref val="1"/>
        </dgm:presLayoutVars>
      </dgm:prSet>
      <dgm:spPr/>
    </dgm:pt>
    <dgm:pt modelId="{7F361772-FB41-4E8E-92A6-7A5D8E7AE033}" type="pres">
      <dgm:prSet presAssocID="{5AAFF3E5-EFC8-4C5B-BADC-F8212ECB5C70}" presName="sibTrans" presStyleCnt="0"/>
      <dgm:spPr/>
    </dgm:pt>
    <dgm:pt modelId="{480E90B8-1930-426B-AA91-AEDFC41C5ACB}" type="pres">
      <dgm:prSet presAssocID="{E4F90D82-6AC8-45C5-B3CE-F383841353FA}" presName="compNode" presStyleCnt="0"/>
      <dgm:spPr/>
    </dgm:pt>
    <dgm:pt modelId="{CF4C586C-365E-464E-B338-64108AEF2078}" type="pres">
      <dgm:prSet presAssocID="{E4F90D82-6AC8-45C5-B3CE-F383841353FA}" presName="iconBgRect" presStyleLbl="bgShp" presStyleIdx="2" presStyleCnt="6"/>
      <dgm:spPr/>
    </dgm:pt>
    <dgm:pt modelId="{C149A812-3BE8-4323-A730-F0BD832E7B0C}" type="pres">
      <dgm:prSet presAssocID="{E4F90D82-6AC8-45C5-B3CE-F383841353FA}"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nake"/>
        </a:ext>
      </dgm:extLst>
    </dgm:pt>
    <dgm:pt modelId="{91F34EB4-46F9-43A7-8A98-1731CFEA87B1}" type="pres">
      <dgm:prSet presAssocID="{E4F90D82-6AC8-45C5-B3CE-F383841353FA}" presName="spaceRect" presStyleCnt="0"/>
      <dgm:spPr/>
    </dgm:pt>
    <dgm:pt modelId="{3D2AC277-B060-4410-8D5A-F78DADEFE4A2}" type="pres">
      <dgm:prSet presAssocID="{E4F90D82-6AC8-45C5-B3CE-F383841353FA}" presName="textRect" presStyleLbl="revTx" presStyleIdx="2" presStyleCnt="6">
        <dgm:presLayoutVars>
          <dgm:chMax val="1"/>
          <dgm:chPref val="1"/>
        </dgm:presLayoutVars>
      </dgm:prSet>
      <dgm:spPr/>
    </dgm:pt>
    <dgm:pt modelId="{0E2F4421-1F7A-456F-885A-A2BDEF4C7BA6}" type="pres">
      <dgm:prSet presAssocID="{EE9093BB-4920-4DDE-BD4A-38D6E4925B7A}" presName="sibTrans" presStyleCnt="0"/>
      <dgm:spPr/>
    </dgm:pt>
    <dgm:pt modelId="{BCD29907-0BAA-420B-A201-6A0A30981BF5}" type="pres">
      <dgm:prSet presAssocID="{1FE2C5A5-21C4-4394-AC7C-F075F8ED210B}" presName="compNode" presStyleCnt="0"/>
      <dgm:spPr/>
    </dgm:pt>
    <dgm:pt modelId="{1B17C89E-5EE7-4973-A98F-4091FC90B75D}" type="pres">
      <dgm:prSet presAssocID="{1FE2C5A5-21C4-4394-AC7C-F075F8ED210B}" presName="iconBgRect" presStyleLbl="bgShp" presStyleIdx="3" presStyleCnt="6"/>
      <dgm:spPr/>
    </dgm:pt>
    <dgm:pt modelId="{101737CA-76EF-4583-96E5-6728B729A5CB}" type="pres">
      <dgm:prSet presAssocID="{1FE2C5A5-21C4-4394-AC7C-F075F8ED210B}"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lose"/>
        </a:ext>
      </dgm:extLst>
    </dgm:pt>
    <dgm:pt modelId="{765A066B-9A42-4509-B9E0-F9DCD90E5D91}" type="pres">
      <dgm:prSet presAssocID="{1FE2C5A5-21C4-4394-AC7C-F075F8ED210B}" presName="spaceRect" presStyleCnt="0"/>
      <dgm:spPr/>
    </dgm:pt>
    <dgm:pt modelId="{3FAA9DAB-DDF2-4B03-887B-593CB36F62BE}" type="pres">
      <dgm:prSet presAssocID="{1FE2C5A5-21C4-4394-AC7C-F075F8ED210B}" presName="textRect" presStyleLbl="revTx" presStyleIdx="3" presStyleCnt="6">
        <dgm:presLayoutVars>
          <dgm:chMax val="1"/>
          <dgm:chPref val="1"/>
        </dgm:presLayoutVars>
      </dgm:prSet>
      <dgm:spPr/>
    </dgm:pt>
    <dgm:pt modelId="{C0F065E3-7B8A-4C46-8F00-1545F577BEBE}" type="pres">
      <dgm:prSet presAssocID="{7100FCC6-A684-4265-81ED-E5D99D6B2362}" presName="sibTrans" presStyleCnt="0"/>
      <dgm:spPr/>
    </dgm:pt>
    <dgm:pt modelId="{D890ED99-83E4-492A-BBF3-9C94A8965E71}" type="pres">
      <dgm:prSet presAssocID="{BF2CC45B-48AB-44FA-BE9F-D4863489E93A}" presName="compNode" presStyleCnt="0"/>
      <dgm:spPr/>
    </dgm:pt>
    <dgm:pt modelId="{BA3A623F-CF98-49A5-AE09-A04F5FA0E80E}" type="pres">
      <dgm:prSet presAssocID="{BF2CC45B-48AB-44FA-BE9F-D4863489E93A}" presName="iconBgRect" presStyleLbl="bgShp" presStyleIdx="4" presStyleCnt="6"/>
      <dgm:spPr/>
    </dgm:pt>
    <dgm:pt modelId="{8C21ACC4-0CB6-47CC-8CA4-87B169FCD0AB}" type="pres">
      <dgm:prSet presAssocID="{BF2CC45B-48AB-44FA-BE9F-D4863489E93A}"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rocessor"/>
        </a:ext>
      </dgm:extLst>
    </dgm:pt>
    <dgm:pt modelId="{9188EDB5-E42E-48B0-8AAA-3732705B06CE}" type="pres">
      <dgm:prSet presAssocID="{BF2CC45B-48AB-44FA-BE9F-D4863489E93A}" presName="spaceRect" presStyleCnt="0"/>
      <dgm:spPr/>
    </dgm:pt>
    <dgm:pt modelId="{322662BF-4CB7-4359-B7E0-531428644443}" type="pres">
      <dgm:prSet presAssocID="{BF2CC45B-48AB-44FA-BE9F-D4863489E93A}" presName="textRect" presStyleLbl="revTx" presStyleIdx="4" presStyleCnt="6">
        <dgm:presLayoutVars>
          <dgm:chMax val="1"/>
          <dgm:chPref val="1"/>
        </dgm:presLayoutVars>
      </dgm:prSet>
      <dgm:spPr/>
    </dgm:pt>
    <dgm:pt modelId="{C38D2E49-2A34-4BA8-9B96-3304725936C6}" type="pres">
      <dgm:prSet presAssocID="{5343FEEF-4C0E-42E8-B0C4-CBF9747A00BE}" presName="sibTrans" presStyleCnt="0"/>
      <dgm:spPr/>
    </dgm:pt>
    <dgm:pt modelId="{083BD2C0-3625-4289-893A-DC9095AF5B5D}" type="pres">
      <dgm:prSet presAssocID="{894A61B3-AF4F-4EEB-9DFC-63EA74DC0D7E}" presName="compNode" presStyleCnt="0"/>
      <dgm:spPr/>
    </dgm:pt>
    <dgm:pt modelId="{36B46D3F-A211-4993-8F9E-34588B7BD124}" type="pres">
      <dgm:prSet presAssocID="{894A61B3-AF4F-4EEB-9DFC-63EA74DC0D7E}" presName="iconBgRect" presStyleLbl="bgShp" presStyleIdx="5" presStyleCnt="6"/>
      <dgm:spPr/>
    </dgm:pt>
    <dgm:pt modelId="{0C1C968E-F143-435C-8ED4-8FD6D206552B}" type="pres">
      <dgm:prSet presAssocID="{894A61B3-AF4F-4EEB-9DFC-63EA74DC0D7E}"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No Smoking"/>
        </a:ext>
      </dgm:extLst>
    </dgm:pt>
    <dgm:pt modelId="{870F42D3-4BF4-408A-BB97-BC5B923BEF69}" type="pres">
      <dgm:prSet presAssocID="{894A61B3-AF4F-4EEB-9DFC-63EA74DC0D7E}" presName="spaceRect" presStyleCnt="0"/>
      <dgm:spPr/>
    </dgm:pt>
    <dgm:pt modelId="{E1DFE58D-CEE9-40E4-85F2-B4D406BDF547}" type="pres">
      <dgm:prSet presAssocID="{894A61B3-AF4F-4EEB-9DFC-63EA74DC0D7E}" presName="textRect" presStyleLbl="revTx" presStyleIdx="5" presStyleCnt="6">
        <dgm:presLayoutVars>
          <dgm:chMax val="1"/>
          <dgm:chPref val="1"/>
        </dgm:presLayoutVars>
      </dgm:prSet>
      <dgm:spPr/>
    </dgm:pt>
  </dgm:ptLst>
  <dgm:cxnLst>
    <dgm:cxn modelId="{10A84F03-AE86-4533-B5E8-540F90086CD7}" srcId="{DE42BDCD-3687-4E8D-8770-8E440D39A297}" destId="{894A61B3-AF4F-4EEB-9DFC-63EA74DC0D7E}" srcOrd="5" destOrd="0" parTransId="{89FD8282-031D-4CC5-B3B3-0AB8D80807C2}" sibTransId="{53C1DBAF-D783-436B-B71D-CEFE7353E41C}"/>
    <dgm:cxn modelId="{C711A62B-AB34-44DF-8729-9E45A4BC73CB}" type="presOf" srcId="{E4F90D82-6AC8-45C5-B3CE-F383841353FA}" destId="{3D2AC277-B060-4410-8D5A-F78DADEFE4A2}" srcOrd="0" destOrd="0" presId="urn:microsoft.com/office/officeart/2018/5/layout/IconCircleLabelList"/>
    <dgm:cxn modelId="{5498D22D-159B-4922-90E6-895FECC1877D}" srcId="{DE42BDCD-3687-4E8D-8770-8E440D39A297}" destId="{E4F90D82-6AC8-45C5-B3CE-F383841353FA}" srcOrd="2" destOrd="0" parTransId="{43A3B576-025E-4802-8D6C-A8BD64225875}" sibTransId="{EE9093BB-4920-4DDE-BD4A-38D6E4925B7A}"/>
    <dgm:cxn modelId="{000F7038-1D39-4A3A-A96A-9AB9C4361A7C}" srcId="{DE42BDCD-3687-4E8D-8770-8E440D39A297}" destId="{D2C827E3-4406-4F0E-B0A4-7C4029479668}" srcOrd="0" destOrd="0" parTransId="{60189FD5-655E-4F9B-A170-E9550F52D636}" sibTransId="{AC934C02-F2C4-4A9C-B0CA-415FCF2911EF}"/>
    <dgm:cxn modelId="{79B2203D-289A-4ADF-BEB8-7DBD57E84989}" type="presOf" srcId="{1FE2C5A5-21C4-4394-AC7C-F075F8ED210B}" destId="{3FAA9DAB-DDF2-4B03-887B-593CB36F62BE}" srcOrd="0" destOrd="0" presId="urn:microsoft.com/office/officeart/2018/5/layout/IconCircleLabelList"/>
    <dgm:cxn modelId="{616CE190-3143-4391-A02B-672A06B4CED7}" type="presOf" srcId="{BF2CC45B-48AB-44FA-BE9F-D4863489E93A}" destId="{322662BF-4CB7-4359-B7E0-531428644443}" srcOrd="0" destOrd="0" presId="urn:microsoft.com/office/officeart/2018/5/layout/IconCircleLabelList"/>
    <dgm:cxn modelId="{04BE5CA5-8375-46AE-AB58-DBDB1F4CD9D0}" type="presOf" srcId="{D2C827E3-4406-4F0E-B0A4-7C4029479668}" destId="{4584D1B8-9178-4C0E-8470-EC7EA2D84371}" srcOrd="0" destOrd="0" presId="urn:microsoft.com/office/officeart/2018/5/layout/IconCircleLabelList"/>
    <dgm:cxn modelId="{7CDF97A5-AACD-413B-8FE1-740AB8AEF1F3}" type="presOf" srcId="{894A61B3-AF4F-4EEB-9DFC-63EA74DC0D7E}" destId="{E1DFE58D-CEE9-40E4-85F2-B4D406BDF547}" srcOrd="0" destOrd="0" presId="urn:microsoft.com/office/officeart/2018/5/layout/IconCircleLabelList"/>
    <dgm:cxn modelId="{8E4BCFB3-0786-4477-80D4-8C483A9CD7C4}" srcId="{DE42BDCD-3687-4E8D-8770-8E440D39A297}" destId="{BF2CC45B-48AB-44FA-BE9F-D4863489E93A}" srcOrd="4" destOrd="0" parTransId="{D9E07377-DD0F-4BE9-A2F9-38D90A58A6E5}" sibTransId="{5343FEEF-4C0E-42E8-B0C4-CBF9747A00BE}"/>
    <dgm:cxn modelId="{C6AD61B5-6A0D-4E09-BE03-E927B8FAF411}" srcId="{DE42BDCD-3687-4E8D-8770-8E440D39A297}" destId="{9EA989BE-8424-4BEF-A53C-6763DA4C8A4A}" srcOrd="1" destOrd="0" parTransId="{CFCBBB0C-BCA8-48A7-B605-206371D38D11}" sibTransId="{5AAFF3E5-EFC8-4C5B-BADC-F8212ECB5C70}"/>
    <dgm:cxn modelId="{3ACBB8C3-27AA-40B3-AD99-608CA45E0934}" type="presOf" srcId="{DE42BDCD-3687-4E8D-8770-8E440D39A297}" destId="{C1E25F30-B10B-4B9E-9454-8E119426C484}" srcOrd="0" destOrd="0" presId="urn:microsoft.com/office/officeart/2018/5/layout/IconCircleLabelList"/>
    <dgm:cxn modelId="{BB769EE8-5C86-48AC-A62A-C5457EAA8A53}" srcId="{DE42BDCD-3687-4E8D-8770-8E440D39A297}" destId="{1FE2C5A5-21C4-4394-AC7C-F075F8ED210B}" srcOrd="3" destOrd="0" parTransId="{8FE9A5E4-03D0-487D-9EAC-8776771D715A}" sibTransId="{7100FCC6-A684-4265-81ED-E5D99D6B2362}"/>
    <dgm:cxn modelId="{C49A5AFB-2150-4682-98FE-C2BB46212303}" type="presOf" srcId="{9EA989BE-8424-4BEF-A53C-6763DA4C8A4A}" destId="{9FD62D73-C6EA-4238-A208-8FE37EE9FB97}" srcOrd="0" destOrd="0" presId="urn:microsoft.com/office/officeart/2018/5/layout/IconCircleLabelList"/>
    <dgm:cxn modelId="{36E4DFAC-CDA1-46B0-97AA-B3AA83FEC3EE}" type="presParOf" srcId="{C1E25F30-B10B-4B9E-9454-8E119426C484}" destId="{2005C1CB-8220-49FC-BBCA-CFF0E9E256F9}" srcOrd="0" destOrd="0" presId="urn:microsoft.com/office/officeart/2018/5/layout/IconCircleLabelList"/>
    <dgm:cxn modelId="{C20B2D4C-3E49-4258-8960-8BA66D7F0DD8}" type="presParOf" srcId="{2005C1CB-8220-49FC-BBCA-CFF0E9E256F9}" destId="{B2A85A6E-7C03-4318-8835-CBFCDBB0A97C}" srcOrd="0" destOrd="0" presId="urn:microsoft.com/office/officeart/2018/5/layout/IconCircleLabelList"/>
    <dgm:cxn modelId="{C489BB9A-C4AE-44B3-8A8A-CFE175A3F830}" type="presParOf" srcId="{2005C1CB-8220-49FC-BBCA-CFF0E9E256F9}" destId="{83792D5F-3A31-4F26-B381-31E7F83A277E}" srcOrd="1" destOrd="0" presId="urn:microsoft.com/office/officeart/2018/5/layout/IconCircleLabelList"/>
    <dgm:cxn modelId="{9B791DC6-A377-40A8-A93D-0EADE415431D}" type="presParOf" srcId="{2005C1CB-8220-49FC-BBCA-CFF0E9E256F9}" destId="{6CF8B9A3-42C5-44D6-A450-A63A1CCDA9B0}" srcOrd="2" destOrd="0" presId="urn:microsoft.com/office/officeart/2018/5/layout/IconCircleLabelList"/>
    <dgm:cxn modelId="{A1A884F2-17C3-48B9-9155-B17FE65608AC}" type="presParOf" srcId="{2005C1CB-8220-49FC-BBCA-CFF0E9E256F9}" destId="{4584D1B8-9178-4C0E-8470-EC7EA2D84371}" srcOrd="3" destOrd="0" presId="urn:microsoft.com/office/officeart/2018/5/layout/IconCircleLabelList"/>
    <dgm:cxn modelId="{9F43D41A-2C06-428D-AB7F-17F011A2C194}" type="presParOf" srcId="{C1E25F30-B10B-4B9E-9454-8E119426C484}" destId="{1C2F9BB2-7EA5-4EB8-8591-BA3668074E93}" srcOrd="1" destOrd="0" presId="urn:microsoft.com/office/officeart/2018/5/layout/IconCircleLabelList"/>
    <dgm:cxn modelId="{114F6BD1-2190-4454-9664-CB1E3986FFB7}" type="presParOf" srcId="{C1E25F30-B10B-4B9E-9454-8E119426C484}" destId="{4A7F3D80-7001-4D1A-9E39-25AC27B3E4A6}" srcOrd="2" destOrd="0" presId="urn:microsoft.com/office/officeart/2018/5/layout/IconCircleLabelList"/>
    <dgm:cxn modelId="{86B531AF-2DFA-4B13-A03C-0140F38374E2}" type="presParOf" srcId="{4A7F3D80-7001-4D1A-9E39-25AC27B3E4A6}" destId="{4B69C243-C8F9-40B9-9C10-FE16A540C255}" srcOrd="0" destOrd="0" presId="urn:microsoft.com/office/officeart/2018/5/layout/IconCircleLabelList"/>
    <dgm:cxn modelId="{F580E51A-D9CB-4350-96BA-2B1F0BC1596A}" type="presParOf" srcId="{4A7F3D80-7001-4D1A-9E39-25AC27B3E4A6}" destId="{72F8B16E-4D81-4D4E-9E7C-816DA89E8974}" srcOrd="1" destOrd="0" presId="urn:microsoft.com/office/officeart/2018/5/layout/IconCircleLabelList"/>
    <dgm:cxn modelId="{6AEE4DA2-90A3-4B48-A31E-0350A0CCF994}" type="presParOf" srcId="{4A7F3D80-7001-4D1A-9E39-25AC27B3E4A6}" destId="{799490F4-2D26-4620-9713-D138AD1B4218}" srcOrd="2" destOrd="0" presId="urn:microsoft.com/office/officeart/2018/5/layout/IconCircleLabelList"/>
    <dgm:cxn modelId="{E368FF54-8D41-41A1-A1D6-2D9C146AF40E}" type="presParOf" srcId="{4A7F3D80-7001-4D1A-9E39-25AC27B3E4A6}" destId="{9FD62D73-C6EA-4238-A208-8FE37EE9FB97}" srcOrd="3" destOrd="0" presId="urn:microsoft.com/office/officeart/2018/5/layout/IconCircleLabelList"/>
    <dgm:cxn modelId="{E90F2217-9C04-4EB1-9B70-56C5E3B32D67}" type="presParOf" srcId="{C1E25F30-B10B-4B9E-9454-8E119426C484}" destId="{7F361772-FB41-4E8E-92A6-7A5D8E7AE033}" srcOrd="3" destOrd="0" presId="urn:microsoft.com/office/officeart/2018/5/layout/IconCircleLabelList"/>
    <dgm:cxn modelId="{0EF9C7F8-9C33-4435-844C-1AB02510E7ED}" type="presParOf" srcId="{C1E25F30-B10B-4B9E-9454-8E119426C484}" destId="{480E90B8-1930-426B-AA91-AEDFC41C5ACB}" srcOrd="4" destOrd="0" presId="urn:microsoft.com/office/officeart/2018/5/layout/IconCircleLabelList"/>
    <dgm:cxn modelId="{E3A1D105-CB52-497B-814A-9E503F33B9D5}" type="presParOf" srcId="{480E90B8-1930-426B-AA91-AEDFC41C5ACB}" destId="{CF4C586C-365E-464E-B338-64108AEF2078}" srcOrd="0" destOrd="0" presId="urn:microsoft.com/office/officeart/2018/5/layout/IconCircleLabelList"/>
    <dgm:cxn modelId="{AD984988-D643-46F3-994C-B9E4DE90FFDB}" type="presParOf" srcId="{480E90B8-1930-426B-AA91-AEDFC41C5ACB}" destId="{C149A812-3BE8-4323-A730-F0BD832E7B0C}" srcOrd="1" destOrd="0" presId="urn:microsoft.com/office/officeart/2018/5/layout/IconCircleLabelList"/>
    <dgm:cxn modelId="{4368F126-EA2A-42A6-8747-0C7BF57DF3BF}" type="presParOf" srcId="{480E90B8-1930-426B-AA91-AEDFC41C5ACB}" destId="{91F34EB4-46F9-43A7-8A98-1731CFEA87B1}" srcOrd="2" destOrd="0" presId="urn:microsoft.com/office/officeart/2018/5/layout/IconCircleLabelList"/>
    <dgm:cxn modelId="{F2E352B0-CBAE-40E5-A6DC-850F94CC49E3}" type="presParOf" srcId="{480E90B8-1930-426B-AA91-AEDFC41C5ACB}" destId="{3D2AC277-B060-4410-8D5A-F78DADEFE4A2}" srcOrd="3" destOrd="0" presId="urn:microsoft.com/office/officeart/2018/5/layout/IconCircleLabelList"/>
    <dgm:cxn modelId="{E301C381-3F51-422C-8754-68B12C7E922F}" type="presParOf" srcId="{C1E25F30-B10B-4B9E-9454-8E119426C484}" destId="{0E2F4421-1F7A-456F-885A-A2BDEF4C7BA6}" srcOrd="5" destOrd="0" presId="urn:microsoft.com/office/officeart/2018/5/layout/IconCircleLabelList"/>
    <dgm:cxn modelId="{36ADB2AF-9035-46F0-9489-55802C46862B}" type="presParOf" srcId="{C1E25F30-B10B-4B9E-9454-8E119426C484}" destId="{BCD29907-0BAA-420B-A201-6A0A30981BF5}" srcOrd="6" destOrd="0" presId="urn:microsoft.com/office/officeart/2018/5/layout/IconCircleLabelList"/>
    <dgm:cxn modelId="{85F622AB-B22D-4365-BBEB-7BC9A43F6571}" type="presParOf" srcId="{BCD29907-0BAA-420B-A201-6A0A30981BF5}" destId="{1B17C89E-5EE7-4973-A98F-4091FC90B75D}" srcOrd="0" destOrd="0" presId="urn:microsoft.com/office/officeart/2018/5/layout/IconCircleLabelList"/>
    <dgm:cxn modelId="{03262C69-596A-447E-8C47-65878FB0F3AC}" type="presParOf" srcId="{BCD29907-0BAA-420B-A201-6A0A30981BF5}" destId="{101737CA-76EF-4583-96E5-6728B729A5CB}" srcOrd="1" destOrd="0" presId="urn:microsoft.com/office/officeart/2018/5/layout/IconCircleLabelList"/>
    <dgm:cxn modelId="{60E6EFFF-7C3C-4F20-8C6A-5E37FC9D0845}" type="presParOf" srcId="{BCD29907-0BAA-420B-A201-6A0A30981BF5}" destId="{765A066B-9A42-4509-B9E0-F9DCD90E5D91}" srcOrd="2" destOrd="0" presId="urn:microsoft.com/office/officeart/2018/5/layout/IconCircleLabelList"/>
    <dgm:cxn modelId="{E3D0AF10-AD65-4D8D-A863-276AE02EF11F}" type="presParOf" srcId="{BCD29907-0BAA-420B-A201-6A0A30981BF5}" destId="{3FAA9DAB-DDF2-4B03-887B-593CB36F62BE}" srcOrd="3" destOrd="0" presId="urn:microsoft.com/office/officeart/2018/5/layout/IconCircleLabelList"/>
    <dgm:cxn modelId="{EF7EC9F1-AECB-4C93-921A-A58031252D82}" type="presParOf" srcId="{C1E25F30-B10B-4B9E-9454-8E119426C484}" destId="{C0F065E3-7B8A-4C46-8F00-1545F577BEBE}" srcOrd="7" destOrd="0" presId="urn:microsoft.com/office/officeart/2018/5/layout/IconCircleLabelList"/>
    <dgm:cxn modelId="{E9659B86-5796-4349-ADFC-CF26E811638C}" type="presParOf" srcId="{C1E25F30-B10B-4B9E-9454-8E119426C484}" destId="{D890ED99-83E4-492A-BBF3-9C94A8965E71}" srcOrd="8" destOrd="0" presId="urn:microsoft.com/office/officeart/2018/5/layout/IconCircleLabelList"/>
    <dgm:cxn modelId="{BAE65736-EA5B-4F82-A988-20327DD74DD2}" type="presParOf" srcId="{D890ED99-83E4-492A-BBF3-9C94A8965E71}" destId="{BA3A623F-CF98-49A5-AE09-A04F5FA0E80E}" srcOrd="0" destOrd="0" presId="urn:microsoft.com/office/officeart/2018/5/layout/IconCircleLabelList"/>
    <dgm:cxn modelId="{0BCE642A-AA52-4D4E-A8B3-ED297A59F027}" type="presParOf" srcId="{D890ED99-83E4-492A-BBF3-9C94A8965E71}" destId="{8C21ACC4-0CB6-47CC-8CA4-87B169FCD0AB}" srcOrd="1" destOrd="0" presId="urn:microsoft.com/office/officeart/2018/5/layout/IconCircleLabelList"/>
    <dgm:cxn modelId="{5703D741-00BE-459E-9C6F-647FD68539D8}" type="presParOf" srcId="{D890ED99-83E4-492A-BBF3-9C94A8965E71}" destId="{9188EDB5-E42E-48B0-8AAA-3732705B06CE}" srcOrd="2" destOrd="0" presId="urn:microsoft.com/office/officeart/2018/5/layout/IconCircleLabelList"/>
    <dgm:cxn modelId="{4F72CB41-AC35-493C-8162-8172534EEBD4}" type="presParOf" srcId="{D890ED99-83E4-492A-BBF3-9C94A8965E71}" destId="{322662BF-4CB7-4359-B7E0-531428644443}" srcOrd="3" destOrd="0" presId="urn:microsoft.com/office/officeart/2018/5/layout/IconCircleLabelList"/>
    <dgm:cxn modelId="{CB4EE5DD-F6DD-4AC2-9B73-68312B33EEA4}" type="presParOf" srcId="{C1E25F30-B10B-4B9E-9454-8E119426C484}" destId="{C38D2E49-2A34-4BA8-9B96-3304725936C6}" srcOrd="9" destOrd="0" presId="urn:microsoft.com/office/officeart/2018/5/layout/IconCircleLabelList"/>
    <dgm:cxn modelId="{87FCEC6E-400E-4AE6-9319-F7DD5E8CCBBC}" type="presParOf" srcId="{C1E25F30-B10B-4B9E-9454-8E119426C484}" destId="{083BD2C0-3625-4289-893A-DC9095AF5B5D}" srcOrd="10" destOrd="0" presId="urn:microsoft.com/office/officeart/2018/5/layout/IconCircleLabelList"/>
    <dgm:cxn modelId="{D6C5A329-EC60-4CC0-8E8C-B61B21498418}" type="presParOf" srcId="{083BD2C0-3625-4289-893A-DC9095AF5B5D}" destId="{36B46D3F-A211-4993-8F9E-34588B7BD124}" srcOrd="0" destOrd="0" presId="urn:microsoft.com/office/officeart/2018/5/layout/IconCircleLabelList"/>
    <dgm:cxn modelId="{7950BD3D-5883-4C6D-9B09-810C7F5A5097}" type="presParOf" srcId="{083BD2C0-3625-4289-893A-DC9095AF5B5D}" destId="{0C1C968E-F143-435C-8ED4-8FD6D206552B}" srcOrd="1" destOrd="0" presId="urn:microsoft.com/office/officeart/2018/5/layout/IconCircleLabelList"/>
    <dgm:cxn modelId="{62C68A45-B27F-4E2D-A690-5D0087785DB0}" type="presParOf" srcId="{083BD2C0-3625-4289-893A-DC9095AF5B5D}" destId="{870F42D3-4BF4-408A-BB97-BC5B923BEF69}" srcOrd="2" destOrd="0" presId="urn:microsoft.com/office/officeart/2018/5/layout/IconCircleLabelList"/>
    <dgm:cxn modelId="{D9B813A1-E31D-4F76-8F30-8D9582AF2F28}" type="presParOf" srcId="{083BD2C0-3625-4289-893A-DC9095AF5B5D}" destId="{E1DFE58D-CEE9-40E4-85F2-B4D406BDF547}"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41843B-962C-4EE3-8ADF-C812E20798C0}" type="doc">
      <dgm:prSet loTypeId="urn:microsoft.com/office/officeart/2005/8/layout/list1" loCatId="list" qsTypeId="urn:microsoft.com/office/officeart/2005/8/quickstyle/simple1" qsCatId="simple" csTypeId="urn:microsoft.com/office/officeart/2005/8/colors/colorful5" csCatId="colorful"/>
      <dgm:spPr/>
      <dgm:t>
        <a:bodyPr/>
        <a:lstStyle/>
        <a:p>
          <a:endParaRPr lang="en-US"/>
        </a:p>
      </dgm:t>
    </dgm:pt>
    <dgm:pt modelId="{082DA13A-2F27-49DD-9FFA-8F9D66CCB92E}">
      <dgm:prSet/>
      <dgm:spPr/>
      <dgm:t>
        <a:bodyPr/>
        <a:lstStyle/>
        <a:p>
          <a:r>
            <a:rPr lang="en-US"/>
            <a:t>Strings are created by putting a sequence of characters in quotes</a:t>
          </a:r>
        </a:p>
      </dgm:t>
    </dgm:pt>
    <dgm:pt modelId="{3CCDBEB3-606F-4763-A452-2AD439C1E15F}" type="parTrans" cxnId="{313F9011-421C-45C7-AE5C-9256A42CCAA1}">
      <dgm:prSet/>
      <dgm:spPr/>
      <dgm:t>
        <a:bodyPr/>
        <a:lstStyle/>
        <a:p>
          <a:endParaRPr lang="en-US"/>
        </a:p>
      </dgm:t>
    </dgm:pt>
    <dgm:pt modelId="{8E1E0C4A-940B-4029-85CA-24BB5A30D13A}" type="sibTrans" cxnId="{313F9011-421C-45C7-AE5C-9256A42CCAA1}">
      <dgm:prSet/>
      <dgm:spPr/>
      <dgm:t>
        <a:bodyPr/>
        <a:lstStyle/>
        <a:p>
          <a:endParaRPr lang="en-US"/>
        </a:p>
      </dgm:t>
    </dgm:pt>
    <dgm:pt modelId="{417964A1-F965-45AF-83DD-5342F7FB98B9}">
      <dgm:prSet/>
      <dgm:spPr/>
      <dgm:t>
        <a:bodyPr/>
        <a:lstStyle/>
        <a:p>
          <a:r>
            <a:rPr lang="en-US"/>
            <a:t>single quotes, </a:t>
          </a:r>
        </a:p>
      </dgm:t>
    </dgm:pt>
    <dgm:pt modelId="{621601D6-3740-47CC-9CB2-1058B980D245}" type="parTrans" cxnId="{019234AF-FC1F-46F9-8D70-BE393097FC96}">
      <dgm:prSet/>
      <dgm:spPr/>
      <dgm:t>
        <a:bodyPr/>
        <a:lstStyle/>
        <a:p>
          <a:endParaRPr lang="en-US"/>
        </a:p>
      </dgm:t>
    </dgm:pt>
    <dgm:pt modelId="{337AA688-5164-4CCA-9FD4-EA8946A401DF}" type="sibTrans" cxnId="{019234AF-FC1F-46F9-8D70-BE393097FC96}">
      <dgm:prSet/>
      <dgm:spPr/>
      <dgm:t>
        <a:bodyPr/>
        <a:lstStyle/>
        <a:p>
          <a:endParaRPr lang="en-US"/>
        </a:p>
      </dgm:t>
    </dgm:pt>
    <dgm:pt modelId="{02B9888F-54FA-48A8-B035-83859596034B}">
      <dgm:prSet/>
      <dgm:spPr/>
      <dgm:t>
        <a:bodyPr/>
        <a:lstStyle/>
        <a:p>
          <a:r>
            <a:rPr lang="en-US"/>
            <a:t>double quotes or </a:t>
          </a:r>
        </a:p>
      </dgm:t>
    </dgm:pt>
    <dgm:pt modelId="{BF2EDC99-A88F-4E9B-915E-CE5AB7892BC6}" type="parTrans" cxnId="{A1D87728-F20F-4AF6-BFC5-1E5408BB3633}">
      <dgm:prSet/>
      <dgm:spPr/>
      <dgm:t>
        <a:bodyPr/>
        <a:lstStyle/>
        <a:p>
          <a:endParaRPr lang="en-US"/>
        </a:p>
      </dgm:t>
    </dgm:pt>
    <dgm:pt modelId="{26DFF289-F1D2-4FC4-A3E3-ECA7CCE96CAA}" type="sibTrans" cxnId="{A1D87728-F20F-4AF6-BFC5-1E5408BB3633}">
      <dgm:prSet/>
      <dgm:spPr/>
      <dgm:t>
        <a:bodyPr/>
        <a:lstStyle/>
        <a:p>
          <a:endParaRPr lang="en-US"/>
        </a:p>
      </dgm:t>
    </dgm:pt>
    <dgm:pt modelId="{61E93151-8B16-4D19-A480-37B9C09A059D}">
      <dgm:prSet/>
      <dgm:spPr/>
      <dgm:t>
        <a:bodyPr/>
        <a:lstStyle/>
        <a:p>
          <a:r>
            <a:rPr lang="en-US"/>
            <a:t>triple quotes, which are made up of three single or three double quotes. </a:t>
          </a:r>
        </a:p>
      </dgm:t>
    </dgm:pt>
    <dgm:pt modelId="{17C12661-C783-469D-B890-F772044077FA}" type="parTrans" cxnId="{21CA18E8-4F41-43AB-9E05-4FF2C243A76D}">
      <dgm:prSet/>
      <dgm:spPr/>
      <dgm:t>
        <a:bodyPr/>
        <a:lstStyle/>
        <a:p>
          <a:endParaRPr lang="en-US"/>
        </a:p>
      </dgm:t>
    </dgm:pt>
    <dgm:pt modelId="{F73594F9-96A5-4401-A873-D83163C7DA43}" type="sibTrans" cxnId="{21CA18E8-4F41-43AB-9E05-4FF2C243A76D}">
      <dgm:prSet/>
      <dgm:spPr/>
      <dgm:t>
        <a:bodyPr/>
        <a:lstStyle/>
        <a:p>
          <a:endParaRPr lang="en-US"/>
        </a:p>
      </dgm:t>
    </dgm:pt>
    <dgm:pt modelId="{790E3E4D-8D7A-4177-9AD2-5B355DF3E93D}">
      <dgm:prSet/>
      <dgm:spPr/>
      <dgm:t>
        <a:bodyPr/>
        <a:lstStyle/>
        <a:p>
          <a:r>
            <a:rPr lang="en-US"/>
            <a:t>Strings are immutable. This means that once defined, they cannot be changed. </a:t>
          </a:r>
        </a:p>
      </dgm:t>
    </dgm:pt>
    <dgm:pt modelId="{82367C8D-4C9C-41A9-992A-9D69AD670383}" type="parTrans" cxnId="{235BBB2B-224C-4BA4-A2FC-DA291B8C6628}">
      <dgm:prSet/>
      <dgm:spPr/>
      <dgm:t>
        <a:bodyPr/>
        <a:lstStyle/>
        <a:p>
          <a:endParaRPr lang="en-US"/>
        </a:p>
      </dgm:t>
    </dgm:pt>
    <dgm:pt modelId="{4E5CA8CF-23FF-4A69-92FD-DF22AD979595}" type="sibTrans" cxnId="{235BBB2B-224C-4BA4-A2FC-DA291B8C6628}">
      <dgm:prSet/>
      <dgm:spPr/>
      <dgm:t>
        <a:bodyPr/>
        <a:lstStyle/>
        <a:p>
          <a:endParaRPr lang="en-US"/>
        </a:p>
      </dgm:t>
    </dgm:pt>
    <dgm:pt modelId="{97BF772A-B1EE-5744-A9C3-D16A1E92E50D}" type="pres">
      <dgm:prSet presAssocID="{0341843B-962C-4EE3-8ADF-C812E20798C0}" presName="linear" presStyleCnt="0">
        <dgm:presLayoutVars>
          <dgm:dir/>
          <dgm:animLvl val="lvl"/>
          <dgm:resizeHandles val="exact"/>
        </dgm:presLayoutVars>
      </dgm:prSet>
      <dgm:spPr/>
    </dgm:pt>
    <dgm:pt modelId="{D7AC6D9D-4DCC-D642-88F7-409071254AAD}" type="pres">
      <dgm:prSet presAssocID="{082DA13A-2F27-49DD-9FFA-8F9D66CCB92E}" presName="parentLin" presStyleCnt="0"/>
      <dgm:spPr/>
    </dgm:pt>
    <dgm:pt modelId="{64CD707B-C3B4-434D-B26D-69B3C0E09BFD}" type="pres">
      <dgm:prSet presAssocID="{082DA13A-2F27-49DD-9FFA-8F9D66CCB92E}" presName="parentLeftMargin" presStyleLbl="node1" presStyleIdx="0" presStyleCnt="2"/>
      <dgm:spPr/>
    </dgm:pt>
    <dgm:pt modelId="{ED0E0064-72FD-9341-AE6C-7C7DA59B01E7}" type="pres">
      <dgm:prSet presAssocID="{082DA13A-2F27-49DD-9FFA-8F9D66CCB92E}" presName="parentText" presStyleLbl="node1" presStyleIdx="0" presStyleCnt="2">
        <dgm:presLayoutVars>
          <dgm:chMax val="0"/>
          <dgm:bulletEnabled val="1"/>
        </dgm:presLayoutVars>
      </dgm:prSet>
      <dgm:spPr/>
    </dgm:pt>
    <dgm:pt modelId="{0F7AF131-6E39-4046-B13C-E271C01F165F}" type="pres">
      <dgm:prSet presAssocID="{082DA13A-2F27-49DD-9FFA-8F9D66CCB92E}" presName="negativeSpace" presStyleCnt="0"/>
      <dgm:spPr/>
    </dgm:pt>
    <dgm:pt modelId="{968EC562-6328-B549-86D7-2F5755916463}" type="pres">
      <dgm:prSet presAssocID="{082DA13A-2F27-49DD-9FFA-8F9D66CCB92E}" presName="childText" presStyleLbl="conFgAcc1" presStyleIdx="0" presStyleCnt="2">
        <dgm:presLayoutVars>
          <dgm:bulletEnabled val="1"/>
        </dgm:presLayoutVars>
      </dgm:prSet>
      <dgm:spPr/>
    </dgm:pt>
    <dgm:pt modelId="{38EBD871-A1B1-3F47-9E50-4FBE0D215A55}" type="pres">
      <dgm:prSet presAssocID="{8E1E0C4A-940B-4029-85CA-24BB5A30D13A}" presName="spaceBetweenRectangles" presStyleCnt="0"/>
      <dgm:spPr/>
    </dgm:pt>
    <dgm:pt modelId="{0775CA48-29E2-6E47-B500-F603894D49DC}" type="pres">
      <dgm:prSet presAssocID="{790E3E4D-8D7A-4177-9AD2-5B355DF3E93D}" presName="parentLin" presStyleCnt="0"/>
      <dgm:spPr/>
    </dgm:pt>
    <dgm:pt modelId="{E41F00E7-B5B6-C141-B2E5-D307D91CB6CE}" type="pres">
      <dgm:prSet presAssocID="{790E3E4D-8D7A-4177-9AD2-5B355DF3E93D}" presName="parentLeftMargin" presStyleLbl="node1" presStyleIdx="0" presStyleCnt="2"/>
      <dgm:spPr/>
    </dgm:pt>
    <dgm:pt modelId="{5EFF652A-F287-4D4C-96AC-54983618C41B}" type="pres">
      <dgm:prSet presAssocID="{790E3E4D-8D7A-4177-9AD2-5B355DF3E93D}" presName="parentText" presStyleLbl="node1" presStyleIdx="1" presStyleCnt="2">
        <dgm:presLayoutVars>
          <dgm:chMax val="0"/>
          <dgm:bulletEnabled val="1"/>
        </dgm:presLayoutVars>
      </dgm:prSet>
      <dgm:spPr/>
    </dgm:pt>
    <dgm:pt modelId="{59391E6D-2090-1C41-9DBA-5148186E3BF6}" type="pres">
      <dgm:prSet presAssocID="{790E3E4D-8D7A-4177-9AD2-5B355DF3E93D}" presName="negativeSpace" presStyleCnt="0"/>
      <dgm:spPr/>
    </dgm:pt>
    <dgm:pt modelId="{C480A9CF-9142-C243-A31D-29EA7788721D}" type="pres">
      <dgm:prSet presAssocID="{790E3E4D-8D7A-4177-9AD2-5B355DF3E93D}" presName="childText" presStyleLbl="conFgAcc1" presStyleIdx="1" presStyleCnt="2">
        <dgm:presLayoutVars>
          <dgm:bulletEnabled val="1"/>
        </dgm:presLayoutVars>
      </dgm:prSet>
      <dgm:spPr/>
    </dgm:pt>
  </dgm:ptLst>
  <dgm:cxnLst>
    <dgm:cxn modelId="{F924ED03-B6AF-6F49-A73D-3503F7BE83CC}" type="presOf" srcId="{082DA13A-2F27-49DD-9FFA-8F9D66CCB92E}" destId="{ED0E0064-72FD-9341-AE6C-7C7DA59B01E7}" srcOrd="1" destOrd="0" presId="urn:microsoft.com/office/officeart/2005/8/layout/list1"/>
    <dgm:cxn modelId="{D9ED0609-67A9-F442-AFF6-8AA7BD9DEE16}" type="presOf" srcId="{02B9888F-54FA-48A8-B035-83859596034B}" destId="{968EC562-6328-B549-86D7-2F5755916463}" srcOrd="0" destOrd="1" presId="urn:microsoft.com/office/officeart/2005/8/layout/list1"/>
    <dgm:cxn modelId="{313F9011-421C-45C7-AE5C-9256A42CCAA1}" srcId="{0341843B-962C-4EE3-8ADF-C812E20798C0}" destId="{082DA13A-2F27-49DD-9FFA-8F9D66CCB92E}" srcOrd="0" destOrd="0" parTransId="{3CCDBEB3-606F-4763-A452-2AD439C1E15F}" sibTransId="{8E1E0C4A-940B-4029-85CA-24BB5A30D13A}"/>
    <dgm:cxn modelId="{A1D87728-F20F-4AF6-BFC5-1E5408BB3633}" srcId="{082DA13A-2F27-49DD-9FFA-8F9D66CCB92E}" destId="{02B9888F-54FA-48A8-B035-83859596034B}" srcOrd="1" destOrd="0" parTransId="{BF2EDC99-A88F-4E9B-915E-CE5AB7892BC6}" sibTransId="{26DFF289-F1D2-4FC4-A3E3-ECA7CCE96CAA}"/>
    <dgm:cxn modelId="{235BBB2B-224C-4BA4-A2FC-DA291B8C6628}" srcId="{0341843B-962C-4EE3-8ADF-C812E20798C0}" destId="{790E3E4D-8D7A-4177-9AD2-5B355DF3E93D}" srcOrd="1" destOrd="0" parTransId="{82367C8D-4C9C-41A9-992A-9D69AD670383}" sibTransId="{4E5CA8CF-23FF-4A69-92FD-DF22AD979595}"/>
    <dgm:cxn modelId="{7F411533-705B-EE45-8523-9D937FA716B9}" type="presOf" srcId="{790E3E4D-8D7A-4177-9AD2-5B355DF3E93D}" destId="{5EFF652A-F287-4D4C-96AC-54983618C41B}" srcOrd="1" destOrd="0" presId="urn:microsoft.com/office/officeart/2005/8/layout/list1"/>
    <dgm:cxn modelId="{9E07BA61-78B5-8E4E-8BDD-14E6E0C99B68}" type="presOf" srcId="{0341843B-962C-4EE3-8ADF-C812E20798C0}" destId="{97BF772A-B1EE-5744-A9C3-D16A1E92E50D}" srcOrd="0" destOrd="0" presId="urn:microsoft.com/office/officeart/2005/8/layout/list1"/>
    <dgm:cxn modelId="{2B2B2C68-DA1A-5A43-9D8C-7A8E3EC33794}" type="presOf" srcId="{417964A1-F965-45AF-83DD-5342F7FB98B9}" destId="{968EC562-6328-B549-86D7-2F5755916463}" srcOrd="0" destOrd="0" presId="urn:microsoft.com/office/officeart/2005/8/layout/list1"/>
    <dgm:cxn modelId="{019234AF-FC1F-46F9-8D70-BE393097FC96}" srcId="{082DA13A-2F27-49DD-9FFA-8F9D66CCB92E}" destId="{417964A1-F965-45AF-83DD-5342F7FB98B9}" srcOrd="0" destOrd="0" parTransId="{621601D6-3740-47CC-9CB2-1058B980D245}" sibTransId="{337AA688-5164-4CCA-9FD4-EA8946A401DF}"/>
    <dgm:cxn modelId="{835F35BC-2101-9F45-81D5-7DB53319C2D3}" type="presOf" srcId="{61E93151-8B16-4D19-A480-37B9C09A059D}" destId="{968EC562-6328-B549-86D7-2F5755916463}" srcOrd="0" destOrd="2" presId="urn:microsoft.com/office/officeart/2005/8/layout/list1"/>
    <dgm:cxn modelId="{8D5D3AE1-A38C-9946-A546-5EB8BD4C5D0D}" type="presOf" srcId="{082DA13A-2F27-49DD-9FFA-8F9D66CCB92E}" destId="{64CD707B-C3B4-434D-B26D-69B3C0E09BFD}" srcOrd="0" destOrd="0" presId="urn:microsoft.com/office/officeart/2005/8/layout/list1"/>
    <dgm:cxn modelId="{21CA18E8-4F41-43AB-9E05-4FF2C243A76D}" srcId="{082DA13A-2F27-49DD-9FFA-8F9D66CCB92E}" destId="{61E93151-8B16-4D19-A480-37B9C09A059D}" srcOrd="2" destOrd="0" parTransId="{17C12661-C783-469D-B890-F772044077FA}" sibTransId="{F73594F9-96A5-4401-A873-D83163C7DA43}"/>
    <dgm:cxn modelId="{0C1CB1F1-BCF0-0B43-975C-A2474D4FB586}" type="presOf" srcId="{790E3E4D-8D7A-4177-9AD2-5B355DF3E93D}" destId="{E41F00E7-B5B6-C141-B2E5-D307D91CB6CE}" srcOrd="0" destOrd="0" presId="urn:microsoft.com/office/officeart/2005/8/layout/list1"/>
    <dgm:cxn modelId="{D1023A5A-61AA-1641-8BBB-203255419A60}" type="presParOf" srcId="{97BF772A-B1EE-5744-A9C3-D16A1E92E50D}" destId="{D7AC6D9D-4DCC-D642-88F7-409071254AAD}" srcOrd="0" destOrd="0" presId="urn:microsoft.com/office/officeart/2005/8/layout/list1"/>
    <dgm:cxn modelId="{8868103C-36AA-6248-8072-A0513930DF91}" type="presParOf" srcId="{D7AC6D9D-4DCC-D642-88F7-409071254AAD}" destId="{64CD707B-C3B4-434D-B26D-69B3C0E09BFD}" srcOrd="0" destOrd="0" presId="urn:microsoft.com/office/officeart/2005/8/layout/list1"/>
    <dgm:cxn modelId="{A41D6C4C-6193-2147-A933-E42A851AED1F}" type="presParOf" srcId="{D7AC6D9D-4DCC-D642-88F7-409071254AAD}" destId="{ED0E0064-72FD-9341-AE6C-7C7DA59B01E7}" srcOrd="1" destOrd="0" presId="urn:microsoft.com/office/officeart/2005/8/layout/list1"/>
    <dgm:cxn modelId="{C29DE69E-083B-A541-B0D4-795ADC9EE86D}" type="presParOf" srcId="{97BF772A-B1EE-5744-A9C3-D16A1E92E50D}" destId="{0F7AF131-6E39-4046-B13C-E271C01F165F}" srcOrd="1" destOrd="0" presId="urn:microsoft.com/office/officeart/2005/8/layout/list1"/>
    <dgm:cxn modelId="{B17AEF46-9671-0447-8CFF-80DF18AEBCE6}" type="presParOf" srcId="{97BF772A-B1EE-5744-A9C3-D16A1E92E50D}" destId="{968EC562-6328-B549-86D7-2F5755916463}" srcOrd="2" destOrd="0" presId="urn:microsoft.com/office/officeart/2005/8/layout/list1"/>
    <dgm:cxn modelId="{E310E3C6-19FA-AC42-9793-C9C6DEEF7E2A}" type="presParOf" srcId="{97BF772A-B1EE-5744-A9C3-D16A1E92E50D}" destId="{38EBD871-A1B1-3F47-9E50-4FBE0D215A55}" srcOrd="3" destOrd="0" presId="urn:microsoft.com/office/officeart/2005/8/layout/list1"/>
    <dgm:cxn modelId="{C06EE7DB-697C-3F4A-9265-4EF8800125AA}" type="presParOf" srcId="{97BF772A-B1EE-5744-A9C3-D16A1E92E50D}" destId="{0775CA48-29E2-6E47-B500-F603894D49DC}" srcOrd="4" destOrd="0" presId="urn:microsoft.com/office/officeart/2005/8/layout/list1"/>
    <dgm:cxn modelId="{51A09302-9CBD-9746-B52B-782F38A19E9F}" type="presParOf" srcId="{0775CA48-29E2-6E47-B500-F603894D49DC}" destId="{E41F00E7-B5B6-C141-B2E5-D307D91CB6CE}" srcOrd="0" destOrd="0" presId="urn:microsoft.com/office/officeart/2005/8/layout/list1"/>
    <dgm:cxn modelId="{8B13614B-AE4E-DC41-B576-113596492C9D}" type="presParOf" srcId="{0775CA48-29E2-6E47-B500-F603894D49DC}" destId="{5EFF652A-F287-4D4C-96AC-54983618C41B}" srcOrd="1" destOrd="0" presId="urn:microsoft.com/office/officeart/2005/8/layout/list1"/>
    <dgm:cxn modelId="{53AE98A9-EAB6-574F-952A-383341F9AEBE}" type="presParOf" srcId="{97BF772A-B1EE-5744-A9C3-D16A1E92E50D}" destId="{59391E6D-2090-1C41-9DBA-5148186E3BF6}" srcOrd="5" destOrd="0" presId="urn:microsoft.com/office/officeart/2005/8/layout/list1"/>
    <dgm:cxn modelId="{2AA50BBB-4594-8148-8611-9A3B6FA8810B}" type="presParOf" srcId="{97BF772A-B1EE-5744-A9C3-D16A1E92E50D}" destId="{C480A9CF-9142-C243-A31D-29EA7788721D}"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36FA7B5-9DB4-4838-BB84-D27C67268E70}"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FBB03593-267D-492E-BC2E-29C0C354EA97}">
      <dgm:prSet/>
      <dgm:spPr/>
      <dgm:t>
        <a:bodyPr/>
        <a:lstStyle/>
        <a:p>
          <a:r>
            <a:rPr lang="en-US" dirty="0"/>
            <a:t>A group of statements </a:t>
          </a:r>
        </a:p>
      </dgm:t>
    </dgm:pt>
    <dgm:pt modelId="{0FD984A7-C59D-492E-A372-4661C056DF4E}" type="parTrans" cxnId="{E8FB5733-C1A9-47CA-BC54-0EB72B2635E2}">
      <dgm:prSet/>
      <dgm:spPr/>
      <dgm:t>
        <a:bodyPr/>
        <a:lstStyle/>
        <a:p>
          <a:endParaRPr lang="en-US"/>
        </a:p>
      </dgm:t>
    </dgm:pt>
    <dgm:pt modelId="{09723670-93EA-44B4-825D-B364B0272A88}" type="sibTrans" cxnId="{E8FB5733-C1A9-47CA-BC54-0EB72B2635E2}">
      <dgm:prSet/>
      <dgm:spPr/>
      <dgm:t>
        <a:bodyPr/>
        <a:lstStyle/>
        <a:p>
          <a:endParaRPr lang="en-US"/>
        </a:p>
      </dgm:t>
    </dgm:pt>
    <dgm:pt modelId="{7845FF7F-D19F-4E91-9DCD-515A88F9B634}">
      <dgm:prSet/>
      <dgm:spPr/>
      <dgm:t>
        <a:bodyPr/>
        <a:lstStyle/>
        <a:p>
          <a:r>
            <a:rPr lang="en-US"/>
            <a:t>At least one statement </a:t>
          </a:r>
        </a:p>
      </dgm:t>
    </dgm:pt>
    <dgm:pt modelId="{5DD981DF-C06D-47DC-ADA1-E45CB62ECC3E}" type="parTrans" cxnId="{82E3F096-143B-48FC-85E8-1B3B17B5ADB2}">
      <dgm:prSet/>
      <dgm:spPr/>
      <dgm:t>
        <a:bodyPr/>
        <a:lstStyle/>
        <a:p>
          <a:endParaRPr lang="en-US"/>
        </a:p>
      </dgm:t>
    </dgm:pt>
    <dgm:pt modelId="{641967FD-3E74-4008-A69D-63B52F5DC3AE}" type="sibTrans" cxnId="{82E3F096-143B-48FC-85E8-1B3B17B5ADB2}">
      <dgm:prSet/>
      <dgm:spPr/>
      <dgm:t>
        <a:bodyPr/>
        <a:lstStyle/>
        <a:p>
          <a:endParaRPr lang="en-US"/>
        </a:p>
      </dgm:t>
    </dgm:pt>
    <dgm:pt modelId="{82EC80BF-5A5F-4339-A5FC-0CA77E65A266}">
      <dgm:prSet/>
      <dgm:spPr/>
      <dgm:t>
        <a:bodyPr/>
        <a:lstStyle/>
        <a:p>
          <a:r>
            <a:rPr lang="en-US"/>
            <a:t>Blocks can contain blocks </a:t>
          </a:r>
          <a:r>
            <a:rPr lang="en-US">
              <a:sym typeface="Wingdings" panose="05000000000000000000" pitchFamily="2" charset="2"/>
            </a:rPr>
            <a:t></a:t>
          </a:r>
          <a:r>
            <a:rPr lang="en-US"/>
            <a:t>nested block </a:t>
          </a:r>
        </a:p>
      </dgm:t>
    </dgm:pt>
    <dgm:pt modelId="{63D6568C-E489-4D09-86DF-258CB801C373}" type="parTrans" cxnId="{B7958DA3-B8A3-4B13-840F-89492CC8EEF9}">
      <dgm:prSet/>
      <dgm:spPr/>
      <dgm:t>
        <a:bodyPr/>
        <a:lstStyle/>
        <a:p>
          <a:endParaRPr lang="en-US"/>
        </a:p>
      </dgm:t>
    </dgm:pt>
    <dgm:pt modelId="{971FE3D5-6AFC-4476-BB6D-00AD87836E7E}" type="sibTrans" cxnId="{B7958DA3-B8A3-4B13-840F-89492CC8EEF9}">
      <dgm:prSet/>
      <dgm:spPr/>
      <dgm:t>
        <a:bodyPr/>
        <a:lstStyle/>
        <a:p>
          <a:endParaRPr lang="en-US"/>
        </a:p>
      </dgm:t>
    </dgm:pt>
    <dgm:pt modelId="{C12BAC54-9753-4156-AC88-A65CF6060BBD}">
      <dgm:prSet/>
      <dgm:spPr>
        <a:solidFill>
          <a:schemeClr val="accent6">
            <a:lumMod val="40000"/>
            <a:lumOff val="60000"/>
          </a:schemeClr>
        </a:solidFill>
      </dgm:spPr>
      <dgm:t>
        <a:bodyPr/>
        <a:lstStyle/>
        <a:p>
          <a:r>
            <a:rPr lang="en-US" dirty="0"/>
            <a:t>Statement(s) are treated as if they were one statement. </a:t>
          </a:r>
        </a:p>
      </dgm:t>
    </dgm:pt>
    <dgm:pt modelId="{C7637EBD-2153-4DF6-87B2-F34381D8109A}" type="parTrans" cxnId="{573C05C8-542A-4809-9DB4-DC02D7A5DE8E}">
      <dgm:prSet/>
      <dgm:spPr/>
      <dgm:t>
        <a:bodyPr/>
        <a:lstStyle/>
        <a:p>
          <a:endParaRPr lang="en-US"/>
        </a:p>
      </dgm:t>
    </dgm:pt>
    <dgm:pt modelId="{F20E15AE-5B3B-4E58-95C6-120C6359D2B9}" type="sibTrans" cxnId="{573C05C8-542A-4809-9DB4-DC02D7A5DE8E}">
      <dgm:prSet/>
      <dgm:spPr/>
      <dgm:t>
        <a:bodyPr/>
        <a:lstStyle/>
        <a:p>
          <a:endParaRPr lang="en-US"/>
        </a:p>
      </dgm:t>
    </dgm:pt>
    <dgm:pt modelId="{45E25B35-BE51-4D78-9CE3-BF2CABD5D306}">
      <dgm:prSet/>
      <dgm:spPr>
        <a:solidFill>
          <a:schemeClr val="accent1">
            <a:lumMod val="40000"/>
            <a:lumOff val="60000"/>
            <a:alpha val="78000"/>
          </a:schemeClr>
        </a:solidFill>
      </dgm:spPr>
      <dgm:t>
        <a:bodyPr/>
        <a:lstStyle/>
        <a:p>
          <a:r>
            <a:rPr lang="en-US" dirty="0"/>
            <a:t>Can serve for limiting the lexical scope of variables and functions. </a:t>
          </a:r>
        </a:p>
      </dgm:t>
    </dgm:pt>
    <dgm:pt modelId="{A167EDE0-5174-419E-8398-E71ED7847C5B}" type="parTrans" cxnId="{DC4306D3-F6D8-41B7-BCB2-71833295B1E0}">
      <dgm:prSet/>
      <dgm:spPr/>
      <dgm:t>
        <a:bodyPr/>
        <a:lstStyle/>
        <a:p>
          <a:endParaRPr lang="en-US"/>
        </a:p>
      </dgm:t>
    </dgm:pt>
    <dgm:pt modelId="{EE7D71ED-EF92-4938-946A-78BA9856B816}" type="sibTrans" cxnId="{DC4306D3-F6D8-41B7-BCB2-71833295B1E0}">
      <dgm:prSet/>
      <dgm:spPr/>
      <dgm:t>
        <a:bodyPr/>
        <a:lstStyle/>
        <a:p>
          <a:endParaRPr lang="en-US"/>
        </a:p>
      </dgm:t>
    </dgm:pt>
    <dgm:pt modelId="{E4847DDD-DD2A-094E-A7E9-E4864F557FDE}" type="pres">
      <dgm:prSet presAssocID="{C36FA7B5-9DB4-4838-BB84-D27C67268E70}" presName="linear" presStyleCnt="0">
        <dgm:presLayoutVars>
          <dgm:animLvl val="lvl"/>
          <dgm:resizeHandles val="exact"/>
        </dgm:presLayoutVars>
      </dgm:prSet>
      <dgm:spPr/>
    </dgm:pt>
    <dgm:pt modelId="{7B289F9D-4ED9-6347-A369-466A6B783591}" type="pres">
      <dgm:prSet presAssocID="{FBB03593-267D-492E-BC2E-29C0C354EA97}" presName="parentText" presStyleLbl="node1" presStyleIdx="0" presStyleCnt="5">
        <dgm:presLayoutVars>
          <dgm:chMax val="0"/>
          <dgm:bulletEnabled val="1"/>
        </dgm:presLayoutVars>
      </dgm:prSet>
      <dgm:spPr/>
    </dgm:pt>
    <dgm:pt modelId="{AEDD33D1-2D9B-5949-A4B8-3216B068502E}" type="pres">
      <dgm:prSet presAssocID="{09723670-93EA-44B4-825D-B364B0272A88}" presName="spacer" presStyleCnt="0"/>
      <dgm:spPr/>
    </dgm:pt>
    <dgm:pt modelId="{590900B0-CA51-6041-9466-BE903448B7FD}" type="pres">
      <dgm:prSet presAssocID="{7845FF7F-D19F-4E91-9DCD-515A88F9B634}" presName="parentText" presStyleLbl="node1" presStyleIdx="1" presStyleCnt="5">
        <dgm:presLayoutVars>
          <dgm:chMax val="0"/>
          <dgm:bulletEnabled val="1"/>
        </dgm:presLayoutVars>
      </dgm:prSet>
      <dgm:spPr/>
    </dgm:pt>
    <dgm:pt modelId="{484F136D-76F5-8F43-96AB-A8B32CF31EE6}" type="pres">
      <dgm:prSet presAssocID="{641967FD-3E74-4008-A69D-63B52F5DC3AE}" presName="spacer" presStyleCnt="0"/>
      <dgm:spPr/>
    </dgm:pt>
    <dgm:pt modelId="{C8B2B362-D8BF-734D-BD57-B3EB618C38FB}" type="pres">
      <dgm:prSet presAssocID="{82EC80BF-5A5F-4339-A5FC-0CA77E65A266}" presName="parentText" presStyleLbl="node1" presStyleIdx="2" presStyleCnt="5">
        <dgm:presLayoutVars>
          <dgm:chMax val="0"/>
          <dgm:bulletEnabled val="1"/>
        </dgm:presLayoutVars>
      </dgm:prSet>
      <dgm:spPr/>
    </dgm:pt>
    <dgm:pt modelId="{EA719CA6-B1D6-4743-AB3D-B213D4A531D5}" type="pres">
      <dgm:prSet presAssocID="{971FE3D5-6AFC-4476-BB6D-00AD87836E7E}" presName="spacer" presStyleCnt="0"/>
      <dgm:spPr/>
    </dgm:pt>
    <dgm:pt modelId="{E3EB8305-CD33-9148-AD79-847AD7C2AB2A}" type="pres">
      <dgm:prSet presAssocID="{C12BAC54-9753-4156-AC88-A65CF6060BBD}" presName="parentText" presStyleLbl="node1" presStyleIdx="3" presStyleCnt="5">
        <dgm:presLayoutVars>
          <dgm:chMax val="0"/>
          <dgm:bulletEnabled val="1"/>
        </dgm:presLayoutVars>
      </dgm:prSet>
      <dgm:spPr/>
    </dgm:pt>
    <dgm:pt modelId="{6DF42928-E2C9-1B45-BA9A-2F676C3A5EF7}" type="pres">
      <dgm:prSet presAssocID="{F20E15AE-5B3B-4E58-95C6-120C6359D2B9}" presName="spacer" presStyleCnt="0"/>
      <dgm:spPr/>
    </dgm:pt>
    <dgm:pt modelId="{5329B5DF-FB88-6E4F-9C3D-8D7168479A0C}" type="pres">
      <dgm:prSet presAssocID="{45E25B35-BE51-4D78-9CE3-BF2CABD5D306}" presName="parentText" presStyleLbl="node1" presStyleIdx="4" presStyleCnt="5">
        <dgm:presLayoutVars>
          <dgm:chMax val="0"/>
          <dgm:bulletEnabled val="1"/>
        </dgm:presLayoutVars>
      </dgm:prSet>
      <dgm:spPr/>
    </dgm:pt>
  </dgm:ptLst>
  <dgm:cxnLst>
    <dgm:cxn modelId="{A7241E19-D43F-5748-8D83-AD66D0AB1874}" type="presOf" srcId="{FBB03593-267D-492E-BC2E-29C0C354EA97}" destId="{7B289F9D-4ED9-6347-A369-466A6B783591}" srcOrd="0" destOrd="0" presId="urn:microsoft.com/office/officeart/2005/8/layout/vList2"/>
    <dgm:cxn modelId="{E8FB5733-C1A9-47CA-BC54-0EB72B2635E2}" srcId="{C36FA7B5-9DB4-4838-BB84-D27C67268E70}" destId="{FBB03593-267D-492E-BC2E-29C0C354EA97}" srcOrd="0" destOrd="0" parTransId="{0FD984A7-C59D-492E-A372-4661C056DF4E}" sibTransId="{09723670-93EA-44B4-825D-B364B0272A88}"/>
    <dgm:cxn modelId="{8628B539-1E4F-0648-B74B-C2B64A89949E}" type="presOf" srcId="{7845FF7F-D19F-4E91-9DCD-515A88F9B634}" destId="{590900B0-CA51-6041-9466-BE903448B7FD}" srcOrd="0" destOrd="0" presId="urn:microsoft.com/office/officeart/2005/8/layout/vList2"/>
    <dgm:cxn modelId="{E3999449-81FB-CD4C-9881-AA3C8153F174}" type="presOf" srcId="{82EC80BF-5A5F-4339-A5FC-0CA77E65A266}" destId="{C8B2B362-D8BF-734D-BD57-B3EB618C38FB}" srcOrd="0" destOrd="0" presId="urn:microsoft.com/office/officeart/2005/8/layout/vList2"/>
    <dgm:cxn modelId="{3974DF50-9B74-3540-8407-E860E351473F}" type="presOf" srcId="{45E25B35-BE51-4D78-9CE3-BF2CABD5D306}" destId="{5329B5DF-FB88-6E4F-9C3D-8D7168479A0C}" srcOrd="0" destOrd="0" presId="urn:microsoft.com/office/officeart/2005/8/layout/vList2"/>
    <dgm:cxn modelId="{445BB85A-5198-EF44-8A67-53CF8D6CAB9A}" type="presOf" srcId="{C12BAC54-9753-4156-AC88-A65CF6060BBD}" destId="{E3EB8305-CD33-9148-AD79-847AD7C2AB2A}" srcOrd="0" destOrd="0" presId="urn:microsoft.com/office/officeart/2005/8/layout/vList2"/>
    <dgm:cxn modelId="{82E3F096-143B-48FC-85E8-1B3B17B5ADB2}" srcId="{C36FA7B5-9DB4-4838-BB84-D27C67268E70}" destId="{7845FF7F-D19F-4E91-9DCD-515A88F9B634}" srcOrd="1" destOrd="0" parTransId="{5DD981DF-C06D-47DC-ADA1-E45CB62ECC3E}" sibTransId="{641967FD-3E74-4008-A69D-63B52F5DC3AE}"/>
    <dgm:cxn modelId="{B7958DA3-B8A3-4B13-840F-89492CC8EEF9}" srcId="{C36FA7B5-9DB4-4838-BB84-D27C67268E70}" destId="{82EC80BF-5A5F-4339-A5FC-0CA77E65A266}" srcOrd="2" destOrd="0" parTransId="{63D6568C-E489-4D09-86DF-258CB801C373}" sibTransId="{971FE3D5-6AFC-4476-BB6D-00AD87836E7E}"/>
    <dgm:cxn modelId="{075135C3-EB25-D449-8ED8-6F9FE03428FF}" type="presOf" srcId="{C36FA7B5-9DB4-4838-BB84-D27C67268E70}" destId="{E4847DDD-DD2A-094E-A7E9-E4864F557FDE}" srcOrd="0" destOrd="0" presId="urn:microsoft.com/office/officeart/2005/8/layout/vList2"/>
    <dgm:cxn modelId="{573C05C8-542A-4809-9DB4-DC02D7A5DE8E}" srcId="{C36FA7B5-9DB4-4838-BB84-D27C67268E70}" destId="{C12BAC54-9753-4156-AC88-A65CF6060BBD}" srcOrd="3" destOrd="0" parTransId="{C7637EBD-2153-4DF6-87B2-F34381D8109A}" sibTransId="{F20E15AE-5B3B-4E58-95C6-120C6359D2B9}"/>
    <dgm:cxn modelId="{DC4306D3-F6D8-41B7-BCB2-71833295B1E0}" srcId="{C36FA7B5-9DB4-4838-BB84-D27C67268E70}" destId="{45E25B35-BE51-4D78-9CE3-BF2CABD5D306}" srcOrd="4" destOrd="0" parTransId="{A167EDE0-5174-419E-8398-E71ED7847C5B}" sibTransId="{EE7D71ED-EF92-4938-946A-78BA9856B816}"/>
    <dgm:cxn modelId="{6D7907CA-2980-1A4D-A30B-5A8F90216904}" type="presParOf" srcId="{E4847DDD-DD2A-094E-A7E9-E4864F557FDE}" destId="{7B289F9D-4ED9-6347-A369-466A6B783591}" srcOrd="0" destOrd="0" presId="urn:microsoft.com/office/officeart/2005/8/layout/vList2"/>
    <dgm:cxn modelId="{519A6E71-23BF-BC41-91C5-969C0C882770}" type="presParOf" srcId="{E4847DDD-DD2A-094E-A7E9-E4864F557FDE}" destId="{AEDD33D1-2D9B-5949-A4B8-3216B068502E}" srcOrd="1" destOrd="0" presId="urn:microsoft.com/office/officeart/2005/8/layout/vList2"/>
    <dgm:cxn modelId="{31293538-9DAB-BF41-86F0-D069C803566C}" type="presParOf" srcId="{E4847DDD-DD2A-094E-A7E9-E4864F557FDE}" destId="{590900B0-CA51-6041-9466-BE903448B7FD}" srcOrd="2" destOrd="0" presId="urn:microsoft.com/office/officeart/2005/8/layout/vList2"/>
    <dgm:cxn modelId="{8DE9E715-C78E-1E4C-8F63-C0C4B8AF30CD}" type="presParOf" srcId="{E4847DDD-DD2A-094E-A7E9-E4864F557FDE}" destId="{484F136D-76F5-8F43-96AB-A8B32CF31EE6}" srcOrd="3" destOrd="0" presId="urn:microsoft.com/office/officeart/2005/8/layout/vList2"/>
    <dgm:cxn modelId="{148CB3FE-EAE0-3843-A905-E822D7D21D60}" type="presParOf" srcId="{E4847DDD-DD2A-094E-A7E9-E4864F557FDE}" destId="{C8B2B362-D8BF-734D-BD57-B3EB618C38FB}" srcOrd="4" destOrd="0" presId="urn:microsoft.com/office/officeart/2005/8/layout/vList2"/>
    <dgm:cxn modelId="{BEA704B1-9AE3-704A-8A16-80A9CFA7A36D}" type="presParOf" srcId="{E4847DDD-DD2A-094E-A7E9-E4864F557FDE}" destId="{EA719CA6-B1D6-4743-AB3D-B213D4A531D5}" srcOrd="5" destOrd="0" presId="urn:microsoft.com/office/officeart/2005/8/layout/vList2"/>
    <dgm:cxn modelId="{A74898EA-0355-2449-9F29-8C1723B01FE1}" type="presParOf" srcId="{E4847DDD-DD2A-094E-A7E9-E4864F557FDE}" destId="{E3EB8305-CD33-9148-AD79-847AD7C2AB2A}" srcOrd="6" destOrd="0" presId="urn:microsoft.com/office/officeart/2005/8/layout/vList2"/>
    <dgm:cxn modelId="{35BAA847-A4C5-4A46-8371-65FB7849541D}" type="presParOf" srcId="{E4847DDD-DD2A-094E-A7E9-E4864F557FDE}" destId="{6DF42928-E2C9-1B45-BA9A-2F676C3A5EF7}" srcOrd="7" destOrd="0" presId="urn:microsoft.com/office/officeart/2005/8/layout/vList2"/>
    <dgm:cxn modelId="{DB06EC20-F14C-4C4A-A097-F87974E0043F}" type="presParOf" srcId="{E4847DDD-DD2A-094E-A7E9-E4864F557FDE}" destId="{5329B5DF-FB88-6E4F-9C3D-8D7168479A0C}"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730FCB8-55C8-40D0-821A-C54592B63AB3}"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8FE381C9-0823-425C-BEF0-0E61828DADE8}">
      <dgm:prSet/>
      <dgm:spPr/>
      <dgm:t>
        <a:bodyPr/>
        <a:lstStyle/>
        <a:p>
          <a:r>
            <a:rPr lang="en-US"/>
            <a:t>INDENTATION</a:t>
          </a:r>
          <a:r>
            <a:rPr lang="en-US">
              <a:sym typeface="Wingdings" panose="05000000000000000000" pitchFamily="2" charset="2"/>
            </a:rPr>
            <a:t></a:t>
          </a:r>
          <a:r>
            <a:rPr lang="en-US"/>
            <a:t>BLOCKS</a:t>
          </a:r>
        </a:p>
      </dgm:t>
    </dgm:pt>
    <dgm:pt modelId="{AB0A877D-B43A-4969-AE26-AB81A5BD0B70}" type="parTrans" cxnId="{0E1560BB-604F-4914-8D26-944A56AF395B}">
      <dgm:prSet/>
      <dgm:spPr/>
      <dgm:t>
        <a:bodyPr/>
        <a:lstStyle/>
        <a:p>
          <a:endParaRPr lang="en-US"/>
        </a:p>
      </dgm:t>
    </dgm:pt>
    <dgm:pt modelId="{F3E0AAF4-B776-450A-8901-954991C53363}" type="sibTrans" cxnId="{0E1560BB-604F-4914-8D26-944A56AF395B}">
      <dgm:prSet/>
      <dgm:spPr/>
      <dgm:t>
        <a:bodyPr/>
        <a:lstStyle/>
        <a:p>
          <a:endParaRPr lang="en-US"/>
        </a:p>
      </dgm:t>
    </dgm:pt>
    <dgm:pt modelId="{59A71D1D-AB72-4E5B-9540-A11DEADD7066}">
      <dgm:prSet/>
      <dgm:spPr/>
      <dgm:t>
        <a:bodyPr/>
        <a:lstStyle/>
        <a:p>
          <a:r>
            <a:rPr lang="en-US"/>
            <a:t>Python REQUIRES indentation(some languages do not)</a:t>
          </a:r>
        </a:p>
      </dgm:t>
    </dgm:pt>
    <dgm:pt modelId="{12514550-FE51-4381-9686-B9792F7FAC9E}" type="parTrans" cxnId="{8005FE30-9A13-4675-BA95-9011E1F9085F}">
      <dgm:prSet/>
      <dgm:spPr/>
      <dgm:t>
        <a:bodyPr/>
        <a:lstStyle/>
        <a:p>
          <a:endParaRPr lang="en-US"/>
        </a:p>
      </dgm:t>
    </dgm:pt>
    <dgm:pt modelId="{2FBBE83D-A29F-4DD5-B3C5-710A543E4622}" type="sibTrans" cxnId="{8005FE30-9A13-4675-BA95-9011E1F9085F}">
      <dgm:prSet/>
      <dgm:spPr/>
      <dgm:t>
        <a:bodyPr/>
        <a:lstStyle/>
        <a:p>
          <a:endParaRPr lang="en-US"/>
        </a:p>
      </dgm:t>
    </dgm:pt>
    <dgm:pt modelId="{1ABDB14A-7F54-4C71-95E1-AA88ECDCAAC3}">
      <dgm:prSet/>
      <dgm:spPr/>
      <dgm:t>
        <a:bodyPr/>
        <a:lstStyle/>
        <a:p>
          <a:r>
            <a:rPr lang="en-US"/>
            <a:t>Statements within a block line up vertically</a:t>
          </a:r>
        </a:p>
      </dgm:t>
    </dgm:pt>
    <dgm:pt modelId="{891BBCC6-3C56-43B2-82D8-2BA79557BA70}" type="parTrans" cxnId="{9828E3F9-67B6-4C94-A9AB-17D4E2F30A30}">
      <dgm:prSet/>
      <dgm:spPr/>
      <dgm:t>
        <a:bodyPr/>
        <a:lstStyle/>
        <a:p>
          <a:endParaRPr lang="en-US"/>
        </a:p>
      </dgm:t>
    </dgm:pt>
    <dgm:pt modelId="{B5605D88-D382-49EA-AFB4-C6F632E23541}" type="sibTrans" cxnId="{9828E3F9-67B6-4C94-A9AB-17D4E2F30A30}">
      <dgm:prSet/>
      <dgm:spPr/>
      <dgm:t>
        <a:bodyPr/>
        <a:lstStyle/>
        <a:p>
          <a:endParaRPr lang="en-US"/>
        </a:p>
      </dgm:t>
    </dgm:pt>
    <dgm:pt modelId="{79D3DC72-5D89-4F23-9DF5-1F3B253BC961}">
      <dgm:prSet/>
      <dgm:spPr/>
      <dgm:t>
        <a:bodyPr/>
        <a:lstStyle/>
        <a:p>
          <a:r>
            <a:rPr lang="en-US"/>
            <a:t>Use spaces for blocks</a:t>
          </a:r>
        </a:p>
      </dgm:t>
    </dgm:pt>
    <dgm:pt modelId="{EA18EA09-D369-477D-AA83-D8271C3A1266}" type="parTrans" cxnId="{640110DA-6AA6-4F1E-8250-03103906E4B6}">
      <dgm:prSet/>
      <dgm:spPr/>
      <dgm:t>
        <a:bodyPr/>
        <a:lstStyle/>
        <a:p>
          <a:endParaRPr lang="en-US"/>
        </a:p>
      </dgm:t>
    </dgm:pt>
    <dgm:pt modelId="{95D11566-57D9-4C25-BB60-89ACE2ACEF74}" type="sibTrans" cxnId="{640110DA-6AA6-4F1E-8250-03103906E4B6}">
      <dgm:prSet/>
      <dgm:spPr/>
      <dgm:t>
        <a:bodyPr/>
        <a:lstStyle/>
        <a:p>
          <a:endParaRPr lang="en-US"/>
        </a:p>
      </dgm:t>
    </dgm:pt>
    <dgm:pt modelId="{B072E179-F3B6-4C83-89A9-E78F9961C268}">
      <dgm:prSet/>
      <dgm:spPr/>
      <dgm:t>
        <a:bodyPr/>
        <a:lstStyle/>
        <a:p>
          <a:r>
            <a:rPr lang="en-US"/>
            <a:t>Tab can be pressed for indentation but sometimes it may cause problems</a:t>
          </a:r>
        </a:p>
      </dgm:t>
    </dgm:pt>
    <dgm:pt modelId="{594D2E40-4220-446E-AAD5-CA90899CC827}" type="parTrans" cxnId="{FD5B880B-C300-4501-B27F-8D59E8A52921}">
      <dgm:prSet/>
      <dgm:spPr/>
      <dgm:t>
        <a:bodyPr/>
        <a:lstStyle/>
        <a:p>
          <a:endParaRPr lang="en-US"/>
        </a:p>
      </dgm:t>
    </dgm:pt>
    <dgm:pt modelId="{7470CEF7-F2FC-4DF6-896E-11E82E2BA831}" type="sibTrans" cxnId="{FD5B880B-C300-4501-B27F-8D59E8A52921}">
      <dgm:prSet/>
      <dgm:spPr/>
      <dgm:t>
        <a:bodyPr/>
        <a:lstStyle/>
        <a:p>
          <a:endParaRPr lang="en-US"/>
        </a:p>
      </dgm:t>
    </dgm:pt>
    <dgm:pt modelId="{64DA6294-7D91-4A07-AA4F-A56C35DDA3EB}">
      <dgm:prSet/>
      <dgm:spPr/>
      <dgm:t>
        <a:bodyPr/>
        <a:lstStyle/>
        <a:p>
          <a:r>
            <a:rPr lang="en-US"/>
            <a:t>Be consistent with the spacing</a:t>
          </a:r>
        </a:p>
      </dgm:t>
    </dgm:pt>
    <dgm:pt modelId="{EA700C02-53BA-4C3E-BD10-01E5413C056C}" type="parTrans" cxnId="{639999B0-1AAE-42DB-8BE2-FC4DB32A4F41}">
      <dgm:prSet/>
      <dgm:spPr/>
      <dgm:t>
        <a:bodyPr/>
        <a:lstStyle/>
        <a:p>
          <a:endParaRPr lang="en-US"/>
        </a:p>
      </dgm:t>
    </dgm:pt>
    <dgm:pt modelId="{C968AC5A-BCD1-4755-8EEF-66A18D936C6C}" type="sibTrans" cxnId="{639999B0-1AAE-42DB-8BE2-FC4DB32A4F41}">
      <dgm:prSet/>
      <dgm:spPr/>
      <dgm:t>
        <a:bodyPr/>
        <a:lstStyle/>
        <a:p>
          <a:endParaRPr lang="en-US"/>
        </a:p>
      </dgm:t>
    </dgm:pt>
    <dgm:pt modelId="{E8CBE189-E7C0-43F3-95DB-ED5CB525AE55}">
      <dgm:prSet/>
      <dgm:spPr/>
      <dgm:t>
        <a:bodyPr/>
        <a:lstStyle/>
        <a:p>
          <a:r>
            <a:rPr lang="en-US"/>
            <a:t>Colons are also part of some blocks and structures</a:t>
          </a:r>
        </a:p>
      </dgm:t>
    </dgm:pt>
    <dgm:pt modelId="{78115FFA-34BA-4B8F-9240-55CF4329BFB5}" type="parTrans" cxnId="{29C0D87C-48BD-44BF-BEB7-86FF4F85224D}">
      <dgm:prSet/>
      <dgm:spPr/>
      <dgm:t>
        <a:bodyPr/>
        <a:lstStyle/>
        <a:p>
          <a:endParaRPr lang="en-US"/>
        </a:p>
      </dgm:t>
    </dgm:pt>
    <dgm:pt modelId="{2765DC06-3AFE-4BEA-9704-D35CCCAA38E4}" type="sibTrans" cxnId="{29C0D87C-48BD-44BF-BEB7-86FF4F85224D}">
      <dgm:prSet/>
      <dgm:spPr/>
      <dgm:t>
        <a:bodyPr/>
        <a:lstStyle/>
        <a:p>
          <a:endParaRPr lang="en-US"/>
        </a:p>
      </dgm:t>
    </dgm:pt>
    <dgm:pt modelId="{B5CE7CE8-D28E-CC41-B4DE-8B8574DCF090}" type="pres">
      <dgm:prSet presAssocID="{3730FCB8-55C8-40D0-821A-C54592B63AB3}" presName="diagram" presStyleCnt="0">
        <dgm:presLayoutVars>
          <dgm:dir/>
          <dgm:resizeHandles val="exact"/>
        </dgm:presLayoutVars>
      </dgm:prSet>
      <dgm:spPr/>
    </dgm:pt>
    <dgm:pt modelId="{6148EA3E-25CA-D345-8723-634C0A78E2B7}" type="pres">
      <dgm:prSet presAssocID="{8FE381C9-0823-425C-BEF0-0E61828DADE8}" presName="node" presStyleLbl="node1" presStyleIdx="0" presStyleCnt="7">
        <dgm:presLayoutVars>
          <dgm:bulletEnabled val="1"/>
        </dgm:presLayoutVars>
      </dgm:prSet>
      <dgm:spPr/>
    </dgm:pt>
    <dgm:pt modelId="{163990FD-3A79-FB43-8F93-E9777B1D757B}" type="pres">
      <dgm:prSet presAssocID="{F3E0AAF4-B776-450A-8901-954991C53363}" presName="sibTrans" presStyleCnt="0"/>
      <dgm:spPr/>
    </dgm:pt>
    <dgm:pt modelId="{860094B0-9AA6-3347-8D95-611641FE6155}" type="pres">
      <dgm:prSet presAssocID="{59A71D1D-AB72-4E5B-9540-A11DEADD7066}" presName="node" presStyleLbl="node1" presStyleIdx="1" presStyleCnt="7">
        <dgm:presLayoutVars>
          <dgm:bulletEnabled val="1"/>
        </dgm:presLayoutVars>
      </dgm:prSet>
      <dgm:spPr/>
    </dgm:pt>
    <dgm:pt modelId="{01BB0644-5176-F246-947B-85B90D54EEBF}" type="pres">
      <dgm:prSet presAssocID="{2FBBE83D-A29F-4DD5-B3C5-710A543E4622}" presName="sibTrans" presStyleCnt="0"/>
      <dgm:spPr/>
    </dgm:pt>
    <dgm:pt modelId="{C4AAC760-C73F-0A46-85A2-14D674A596D2}" type="pres">
      <dgm:prSet presAssocID="{1ABDB14A-7F54-4C71-95E1-AA88ECDCAAC3}" presName="node" presStyleLbl="node1" presStyleIdx="2" presStyleCnt="7">
        <dgm:presLayoutVars>
          <dgm:bulletEnabled val="1"/>
        </dgm:presLayoutVars>
      </dgm:prSet>
      <dgm:spPr/>
    </dgm:pt>
    <dgm:pt modelId="{68232BAE-48E4-1F4D-86DF-1C13E7665250}" type="pres">
      <dgm:prSet presAssocID="{B5605D88-D382-49EA-AFB4-C6F632E23541}" presName="sibTrans" presStyleCnt="0"/>
      <dgm:spPr/>
    </dgm:pt>
    <dgm:pt modelId="{5D1346FD-1CED-5E47-BBE9-C8353539B250}" type="pres">
      <dgm:prSet presAssocID="{79D3DC72-5D89-4F23-9DF5-1F3B253BC961}" presName="node" presStyleLbl="node1" presStyleIdx="3" presStyleCnt="7">
        <dgm:presLayoutVars>
          <dgm:bulletEnabled val="1"/>
        </dgm:presLayoutVars>
      </dgm:prSet>
      <dgm:spPr/>
    </dgm:pt>
    <dgm:pt modelId="{F9954355-7A25-0F4C-B94D-7CCE2D38EE75}" type="pres">
      <dgm:prSet presAssocID="{95D11566-57D9-4C25-BB60-89ACE2ACEF74}" presName="sibTrans" presStyleCnt="0"/>
      <dgm:spPr/>
    </dgm:pt>
    <dgm:pt modelId="{DB4CB297-8750-C947-897D-8C85D9C1F353}" type="pres">
      <dgm:prSet presAssocID="{B072E179-F3B6-4C83-89A9-E78F9961C268}" presName="node" presStyleLbl="node1" presStyleIdx="4" presStyleCnt="7">
        <dgm:presLayoutVars>
          <dgm:bulletEnabled val="1"/>
        </dgm:presLayoutVars>
      </dgm:prSet>
      <dgm:spPr/>
    </dgm:pt>
    <dgm:pt modelId="{3B3B6F19-81AD-B941-9CF2-407EAFB7DB1F}" type="pres">
      <dgm:prSet presAssocID="{7470CEF7-F2FC-4DF6-896E-11E82E2BA831}" presName="sibTrans" presStyleCnt="0"/>
      <dgm:spPr/>
    </dgm:pt>
    <dgm:pt modelId="{E9308012-50BF-404C-8CD0-FFA208E4B338}" type="pres">
      <dgm:prSet presAssocID="{64DA6294-7D91-4A07-AA4F-A56C35DDA3EB}" presName="node" presStyleLbl="node1" presStyleIdx="5" presStyleCnt="7">
        <dgm:presLayoutVars>
          <dgm:bulletEnabled val="1"/>
        </dgm:presLayoutVars>
      </dgm:prSet>
      <dgm:spPr/>
    </dgm:pt>
    <dgm:pt modelId="{48918958-12A2-3546-96F7-EBE3D6114661}" type="pres">
      <dgm:prSet presAssocID="{C968AC5A-BCD1-4755-8EEF-66A18D936C6C}" presName="sibTrans" presStyleCnt="0"/>
      <dgm:spPr/>
    </dgm:pt>
    <dgm:pt modelId="{7F0DBF74-E0E4-1A40-80D5-ABA2A94A34F6}" type="pres">
      <dgm:prSet presAssocID="{E8CBE189-E7C0-43F3-95DB-ED5CB525AE55}" presName="node" presStyleLbl="node1" presStyleIdx="6" presStyleCnt="7">
        <dgm:presLayoutVars>
          <dgm:bulletEnabled val="1"/>
        </dgm:presLayoutVars>
      </dgm:prSet>
      <dgm:spPr/>
    </dgm:pt>
  </dgm:ptLst>
  <dgm:cxnLst>
    <dgm:cxn modelId="{FD5B880B-C300-4501-B27F-8D59E8A52921}" srcId="{3730FCB8-55C8-40D0-821A-C54592B63AB3}" destId="{B072E179-F3B6-4C83-89A9-E78F9961C268}" srcOrd="4" destOrd="0" parTransId="{594D2E40-4220-446E-AAD5-CA90899CC827}" sibTransId="{7470CEF7-F2FC-4DF6-896E-11E82E2BA831}"/>
    <dgm:cxn modelId="{FED8A926-70A4-864D-B612-424479D5B7D2}" type="presOf" srcId="{1ABDB14A-7F54-4C71-95E1-AA88ECDCAAC3}" destId="{C4AAC760-C73F-0A46-85A2-14D674A596D2}" srcOrd="0" destOrd="0" presId="urn:microsoft.com/office/officeart/2005/8/layout/default"/>
    <dgm:cxn modelId="{8005FE30-9A13-4675-BA95-9011E1F9085F}" srcId="{3730FCB8-55C8-40D0-821A-C54592B63AB3}" destId="{59A71D1D-AB72-4E5B-9540-A11DEADD7066}" srcOrd="1" destOrd="0" parTransId="{12514550-FE51-4381-9686-B9792F7FAC9E}" sibTransId="{2FBBE83D-A29F-4DD5-B3C5-710A543E4622}"/>
    <dgm:cxn modelId="{AAF15934-5BA1-6542-A012-D8858F1850DC}" type="presOf" srcId="{8FE381C9-0823-425C-BEF0-0E61828DADE8}" destId="{6148EA3E-25CA-D345-8723-634C0A78E2B7}" srcOrd="0" destOrd="0" presId="urn:microsoft.com/office/officeart/2005/8/layout/default"/>
    <dgm:cxn modelId="{F4407E37-9239-4B4E-86EB-DB65CDE3C85D}" type="presOf" srcId="{E8CBE189-E7C0-43F3-95DB-ED5CB525AE55}" destId="{7F0DBF74-E0E4-1A40-80D5-ABA2A94A34F6}" srcOrd="0" destOrd="0" presId="urn:microsoft.com/office/officeart/2005/8/layout/default"/>
    <dgm:cxn modelId="{431F695E-7D8F-0C40-8BEB-6895D68E0EB5}" type="presOf" srcId="{B072E179-F3B6-4C83-89A9-E78F9961C268}" destId="{DB4CB297-8750-C947-897D-8C85D9C1F353}" srcOrd="0" destOrd="0" presId="urn:microsoft.com/office/officeart/2005/8/layout/default"/>
    <dgm:cxn modelId="{BE3FFF57-4CCC-0A4A-A9A8-42003B783DBA}" type="presOf" srcId="{3730FCB8-55C8-40D0-821A-C54592B63AB3}" destId="{B5CE7CE8-D28E-CC41-B4DE-8B8574DCF090}" srcOrd="0" destOrd="0" presId="urn:microsoft.com/office/officeart/2005/8/layout/default"/>
    <dgm:cxn modelId="{29C0D87C-48BD-44BF-BEB7-86FF4F85224D}" srcId="{3730FCB8-55C8-40D0-821A-C54592B63AB3}" destId="{E8CBE189-E7C0-43F3-95DB-ED5CB525AE55}" srcOrd="6" destOrd="0" parTransId="{78115FFA-34BA-4B8F-9240-55CF4329BFB5}" sibTransId="{2765DC06-3AFE-4BEA-9704-D35CCCAA38E4}"/>
    <dgm:cxn modelId="{BD4F63A6-C5A5-EF4C-A687-9051E9E6409F}" type="presOf" srcId="{59A71D1D-AB72-4E5B-9540-A11DEADD7066}" destId="{860094B0-9AA6-3347-8D95-611641FE6155}" srcOrd="0" destOrd="0" presId="urn:microsoft.com/office/officeart/2005/8/layout/default"/>
    <dgm:cxn modelId="{639999B0-1AAE-42DB-8BE2-FC4DB32A4F41}" srcId="{3730FCB8-55C8-40D0-821A-C54592B63AB3}" destId="{64DA6294-7D91-4A07-AA4F-A56C35DDA3EB}" srcOrd="5" destOrd="0" parTransId="{EA700C02-53BA-4C3E-BD10-01E5413C056C}" sibTransId="{C968AC5A-BCD1-4755-8EEF-66A18D936C6C}"/>
    <dgm:cxn modelId="{0E1560BB-604F-4914-8D26-944A56AF395B}" srcId="{3730FCB8-55C8-40D0-821A-C54592B63AB3}" destId="{8FE381C9-0823-425C-BEF0-0E61828DADE8}" srcOrd="0" destOrd="0" parTransId="{AB0A877D-B43A-4969-AE26-AB81A5BD0B70}" sibTransId="{F3E0AAF4-B776-450A-8901-954991C53363}"/>
    <dgm:cxn modelId="{640110DA-6AA6-4F1E-8250-03103906E4B6}" srcId="{3730FCB8-55C8-40D0-821A-C54592B63AB3}" destId="{79D3DC72-5D89-4F23-9DF5-1F3B253BC961}" srcOrd="3" destOrd="0" parTransId="{EA18EA09-D369-477D-AA83-D8271C3A1266}" sibTransId="{95D11566-57D9-4C25-BB60-89ACE2ACEF74}"/>
    <dgm:cxn modelId="{DFB7DDE2-FF11-CB4F-99FE-8FDD90CC6A1D}" type="presOf" srcId="{64DA6294-7D91-4A07-AA4F-A56C35DDA3EB}" destId="{E9308012-50BF-404C-8CD0-FFA208E4B338}" srcOrd="0" destOrd="0" presId="urn:microsoft.com/office/officeart/2005/8/layout/default"/>
    <dgm:cxn modelId="{9828E3F9-67B6-4C94-A9AB-17D4E2F30A30}" srcId="{3730FCB8-55C8-40D0-821A-C54592B63AB3}" destId="{1ABDB14A-7F54-4C71-95E1-AA88ECDCAAC3}" srcOrd="2" destOrd="0" parTransId="{891BBCC6-3C56-43B2-82D8-2BA79557BA70}" sibTransId="{B5605D88-D382-49EA-AFB4-C6F632E23541}"/>
    <dgm:cxn modelId="{1E7023FD-34EC-0B43-9526-D4226E5D7008}" type="presOf" srcId="{79D3DC72-5D89-4F23-9DF5-1F3B253BC961}" destId="{5D1346FD-1CED-5E47-BBE9-C8353539B250}" srcOrd="0" destOrd="0" presId="urn:microsoft.com/office/officeart/2005/8/layout/default"/>
    <dgm:cxn modelId="{6C30E427-AEF1-D341-A980-DE17BBDAE609}" type="presParOf" srcId="{B5CE7CE8-D28E-CC41-B4DE-8B8574DCF090}" destId="{6148EA3E-25CA-D345-8723-634C0A78E2B7}" srcOrd="0" destOrd="0" presId="urn:microsoft.com/office/officeart/2005/8/layout/default"/>
    <dgm:cxn modelId="{BA803B23-ABFB-E545-8856-08DCCF7720B5}" type="presParOf" srcId="{B5CE7CE8-D28E-CC41-B4DE-8B8574DCF090}" destId="{163990FD-3A79-FB43-8F93-E9777B1D757B}" srcOrd="1" destOrd="0" presId="urn:microsoft.com/office/officeart/2005/8/layout/default"/>
    <dgm:cxn modelId="{952CF92F-3B71-9146-8871-E9615F14885E}" type="presParOf" srcId="{B5CE7CE8-D28E-CC41-B4DE-8B8574DCF090}" destId="{860094B0-9AA6-3347-8D95-611641FE6155}" srcOrd="2" destOrd="0" presId="urn:microsoft.com/office/officeart/2005/8/layout/default"/>
    <dgm:cxn modelId="{2E32B3F6-F8FA-3946-B710-E0B0B1EA9F21}" type="presParOf" srcId="{B5CE7CE8-D28E-CC41-B4DE-8B8574DCF090}" destId="{01BB0644-5176-F246-947B-85B90D54EEBF}" srcOrd="3" destOrd="0" presId="urn:microsoft.com/office/officeart/2005/8/layout/default"/>
    <dgm:cxn modelId="{BDD67FDB-4296-DA46-B9A0-19E35E462074}" type="presParOf" srcId="{B5CE7CE8-D28E-CC41-B4DE-8B8574DCF090}" destId="{C4AAC760-C73F-0A46-85A2-14D674A596D2}" srcOrd="4" destOrd="0" presId="urn:microsoft.com/office/officeart/2005/8/layout/default"/>
    <dgm:cxn modelId="{28231CEE-D5E9-9A45-AE26-F962E01ECBDC}" type="presParOf" srcId="{B5CE7CE8-D28E-CC41-B4DE-8B8574DCF090}" destId="{68232BAE-48E4-1F4D-86DF-1C13E7665250}" srcOrd="5" destOrd="0" presId="urn:microsoft.com/office/officeart/2005/8/layout/default"/>
    <dgm:cxn modelId="{E5825824-6256-4A49-9A13-DF8254F9035D}" type="presParOf" srcId="{B5CE7CE8-D28E-CC41-B4DE-8B8574DCF090}" destId="{5D1346FD-1CED-5E47-BBE9-C8353539B250}" srcOrd="6" destOrd="0" presId="urn:microsoft.com/office/officeart/2005/8/layout/default"/>
    <dgm:cxn modelId="{833F85E5-142D-7E43-AF1D-22EF3C855E77}" type="presParOf" srcId="{B5CE7CE8-D28E-CC41-B4DE-8B8574DCF090}" destId="{F9954355-7A25-0F4C-B94D-7CCE2D38EE75}" srcOrd="7" destOrd="0" presId="urn:microsoft.com/office/officeart/2005/8/layout/default"/>
    <dgm:cxn modelId="{D152E39F-4A33-C44F-9D29-B72F3F8558E7}" type="presParOf" srcId="{B5CE7CE8-D28E-CC41-B4DE-8B8574DCF090}" destId="{DB4CB297-8750-C947-897D-8C85D9C1F353}" srcOrd="8" destOrd="0" presId="urn:microsoft.com/office/officeart/2005/8/layout/default"/>
    <dgm:cxn modelId="{F61AAA77-C4C5-F342-A4B4-4E181692A070}" type="presParOf" srcId="{B5CE7CE8-D28E-CC41-B4DE-8B8574DCF090}" destId="{3B3B6F19-81AD-B941-9CF2-407EAFB7DB1F}" srcOrd="9" destOrd="0" presId="urn:microsoft.com/office/officeart/2005/8/layout/default"/>
    <dgm:cxn modelId="{6F6FCE35-7E8C-F248-887E-7BE49ACB732B}" type="presParOf" srcId="{B5CE7CE8-D28E-CC41-B4DE-8B8574DCF090}" destId="{E9308012-50BF-404C-8CD0-FFA208E4B338}" srcOrd="10" destOrd="0" presId="urn:microsoft.com/office/officeart/2005/8/layout/default"/>
    <dgm:cxn modelId="{EDF583F7-6400-CA48-8D8B-8DCA883DCB22}" type="presParOf" srcId="{B5CE7CE8-D28E-CC41-B4DE-8B8574DCF090}" destId="{48918958-12A2-3546-96F7-EBE3D6114661}" srcOrd="11" destOrd="0" presId="urn:microsoft.com/office/officeart/2005/8/layout/default"/>
    <dgm:cxn modelId="{ED02AFBF-C6B3-834B-91AB-393B98A78216}" type="presParOf" srcId="{B5CE7CE8-D28E-CC41-B4DE-8B8574DCF090}" destId="{7F0DBF74-E0E4-1A40-80D5-ABA2A94A34F6}"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7F6E5BF-FC80-4B57-B3C4-9CBB8888EFDC}"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FA49A0B8-CC60-46B7-AB74-7928E6871A90}">
      <dgm:prSet/>
      <dgm:spPr/>
      <dgm:t>
        <a:bodyPr/>
        <a:lstStyle/>
        <a:p>
          <a:r>
            <a:rPr lang="en-US"/>
            <a:t>You remember they are containers and keep data</a:t>
          </a:r>
        </a:p>
      </dgm:t>
    </dgm:pt>
    <dgm:pt modelId="{831526DE-3769-43B3-9E74-A0A5BFE96B6E}" type="parTrans" cxnId="{F7818D79-1160-4E40-91A6-78B6AFBBF7C6}">
      <dgm:prSet/>
      <dgm:spPr/>
      <dgm:t>
        <a:bodyPr/>
        <a:lstStyle/>
        <a:p>
          <a:endParaRPr lang="en-US"/>
        </a:p>
      </dgm:t>
    </dgm:pt>
    <dgm:pt modelId="{50F072EB-AF58-44BB-94A7-EBA7C39CD3F7}" type="sibTrans" cxnId="{F7818D79-1160-4E40-91A6-78B6AFBBF7C6}">
      <dgm:prSet/>
      <dgm:spPr/>
      <dgm:t>
        <a:bodyPr/>
        <a:lstStyle/>
        <a:p>
          <a:endParaRPr lang="en-US"/>
        </a:p>
      </dgm:t>
    </dgm:pt>
    <dgm:pt modelId="{066432CF-CE6D-4501-913C-BC2D36C39F7E}">
      <dgm:prSet/>
      <dgm:spPr/>
      <dgm:t>
        <a:bodyPr/>
        <a:lstStyle/>
        <a:p>
          <a:r>
            <a:rPr lang="en-US"/>
            <a:t>No need to mention the type in python (many languages do require but not python)</a:t>
          </a:r>
        </a:p>
      </dgm:t>
    </dgm:pt>
    <dgm:pt modelId="{32D38AF5-37CC-4401-A699-094A96E94807}" type="parTrans" cxnId="{CC1C0C90-15EC-453F-B6DC-90B9681EF337}">
      <dgm:prSet/>
      <dgm:spPr/>
      <dgm:t>
        <a:bodyPr/>
        <a:lstStyle/>
        <a:p>
          <a:endParaRPr lang="en-US"/>
        </a:p>
      </dgm:t>
    </dgm:pt>
    <dgm:pt modelId="{E5D0E7C7-CFD2-4B18-A0C5-35FEE5C97EF1}" type="sibTrans" cxnId="{CC1C0C90-15EC-453F-B6DC-90B9681EF337}">
      <dgm:prSet/>
      <dgm:spPr/>
      <dgm:t>
        <a:bodyPr/>
        <a:lstStyle/>
        <a:p>
          <a:endParaRPr lang="en-US"/>
        </a:p>
      </dgm:t>
    </dgm:pt>
    <dgm:pt modelId="{20C7F10C-1E8A-4AFB-B11C-5D1B7376C1B3}">
      <dgm:prSet/>
      <dgm:spPr>
        <a:solidFill>
          <a:schemeClr val="accent6">
            <a:lumMod val="60000"/>
            <a:lumOff val="40000"/>
          </a:schemeClr>
        </a:solidFill>
      </dgm:spPr>
      <dgm:t>
        <a:bodyPr/>
        <a:lstStyle/>
        <a:p>
          <a:r>
            <a:rPr lang="en-US"/>
            <a:t>Just mention the variable name and start using it</a:t>
          </a:r>
        </a:p>
      </dgm:t>
    </dgm:pt>
    <dgm:pt modelId="{68881C89-CF54-4107-AD54-15B357EACC9A}" type="parTrans" cxnId="{A863C301-0B7F-4DB6-9CAB-8D84F394912D}">
      <dgm:prSet/>
      <dgm:spPr/>
      <dgm:t>
        <a:bodyPr/>
        <a:lstStyle/>
        <a:p>
          <a:endParaRPr lang="en-US"/>
        </a:p>
      </dgm:t>
    </dgm:pt>
    <dgm:pt modelId="{91E2B2D0-B064-483A-A4E8-07D982E147F8}" type="sibTrans" cxnId="{A863C301-0B7F-4DB6-9CAB-8D84F394912D}">
      <dgm:prSet/>
      <dgm:spPr/>
      <dgm:t>
        <a:bodyPr/>
        <a:lstStyle/>
        <a:p>
          <a:endParaRPr lang="en-US"/>
        </a:p>
      </dgm:t>
    </dgm:pt>
    <dgm:pt modelId="{C07CEBEA-9BD5-4138-AB3B-75540CEDB250}">
      <dgm:prSet/>
      <dgm:spPr>
        <a:solidFill>
          <a:schemeClr val="accent1">
            <a:lumMod val="60000"/>
            <a:lumOff val="40000"/>
          </a:schemeClr>
        </a:solidFill>
      </dgm:spPr>
      <dgm:t>
        <a:bodyPr/>
        <a:lstStyle/>
        <a:p>
          <a:r>
            <a:rPr lang="en-US"/>
            <a:t>Can change the value and type anywhere</a:t>
          </a:r>
        </a:p>
      </dgm:t>
    </dgm:pt>
    <dgm:pt modelId="{6FF61C6D-35D7-4EB8-8EA9-AB1BB3065D37}" type="parTrans" cxnId="{77E31595-B854-4636-8D18-56C1B606ECB8}">
      <dgm:prSet/>
      <dgm:spPr/>
      <dgm:t>
        <a:bodyPr/>
        <a:lstStyle/>
        <a:p>
          <a:endParaRPr lang="en-US"/>
        </a:p>
      </dgm:t>
    </dgm:pt>
    <dgm:pt modelId="{88D16D01-68DF-481D-B88B-0729D38D4702}" type="sibTrans" cxnId="{77E31595-B854-4636-8D18-56C1B606ECB8}">
      <dgm:prSet/>
      <dgm:spPr/>
      <dgm:t>
        <a:bodyPr/>
        <a:lstStyle/>
        <a:p>
          <a:endParaRPr lang="en-US"/>
        </a:p>
      </dgm:t>
    </dgm:pt>
    <dgm:pt modelId="{8B316E7C-3666-C04F-AD70-AAFF2780FAF6}" type="pres">
      <dgm:prSet presAssocID="{77F6E5BF-FC80-4B57-B3C4-9CBB8888EFDC}" presName="linear" presStyleCnt="0">
        <dgm:presLayoutVars>
          <dgm:animLvl val="lvl"/>
          <dgm:resizeHandles val="exact"/>
        </dgm:presLayoutVars>
      </dgm:prSet>
      <dgm:spPr/>
    </dgm:pt>
    <dgm:pt modelId="{F9219050-802D-3E4E-BD29-63B0AE675461}" type="pres">
      <dgm:prSet presAssocID="{FA49A0B8-CC60-46B7-AB74-7928E6871A90}" presName="parentText" presStyleLbl="node1" presStyleIdx="0" presStyleCnt="4">
        <dgm:presLayoutVars>
          <dgm:chMax val="0"/>
          <dgm:bulletEnabled val="1"/>
        </dgm:presLayoutVars>
      </dgm:prSet>
      <dgm:spPr/>
    </dgm:pt>
    <dgm:pt modelId="{70674FA9-030A-084A-A843-DA87ABC91D35}" type="pres">
      <dgm:prSet presAssocID="{50F072EB-AF58-44BB-94A7-EBA7C39CD3F7}" presName="spacer" presStyleCnt="0"/>
      <dgm:spPr/>
    </dgm:pt>
    <dgm:pt modelId="{AABD69ED-8027-CC46-B21D-B5C0FA30D84C}" type="pres">
      <dgm:prSet presAssocID="{066432CF-CE6D-4501-913C-BC2D36C39F7E}" presName="parentText" presStyleLbl="node1" presStyleIdx="1" presStyleCnt="4">
        <dgm:presLayoutVars>
          <dgm:chMax val="0"/>
          <dgm:bulletEnabled val="1"/>
        </dgm:presLayoutVars>
      </dgm:prSet>
      <dgm:spPr/>
    </dgm:pt>
    <dgm:pt modelId="{35DA743C-1DE1-B04E-9D8C-BD3783C9DD28}" type="pres">
      <dgm:prSet presAssocID="{E5D0E7C7-CFD2-4B18-A0C5-35FEE5C97EF1}" presName="spacer" presStyleCnt="0"/>
      <dgm:spPr/>
    </dgm:pt>
    <dgm:pt modelId="{9A95028A-47C0-B447-915B-3E418258C673}" type="pres">
      <dgm:prSet presAssocID="{20C7F10C-1E8A-4AFB-B11C-5D1B7376C1B3}" presName="parentText" presStyleLbl="node1" presStyleIdx="2" presStyleCnt="4">
        <dgm:presLayoutVars>
          <dgm:chMax val="0"/>
          <dgm:bulletEnabled val="1"/>
        </dgm:presLayoutVars>
      </dgm:prSet>
      <dgm:spPr/>
    </dgm:pt>
    <dgm:pt modelId="{9E71B1D9-312E-B849-A82F-EFC24DE42739}" type="pres">
      <dgm:prSet presAssocID="{91E2B2D0-B064-483A-A4E8-07D982E147F8}" presName="spacer" presStyleCnt="0"/>
      <dgm:spPr/>
    </dgm:pt>
    <dgm:pt modelId="{E0737288-B1AF-C348-AD40-1BA3B3F290C1}" type="pres">
      <dgm:prSet presAssocID="{C07CEBEA-9BD5-4138-AB3B-75540CEDB250}" presName="parentText" presStyleLbl="node1" presStyleIdx="3" presStyleCnt="4">
        <dgm:presLayoutVars>
          <dgm:chMax val="0"/>
          <dgm:bulletEnabled val="1"/>
        </dgm:presLayoutVars>
      </dgm:prSet>
      <dgm:spPr/>
    </dgm:pt>
  </dgm:ptLst>
  <dgm:cxnLst>
    <dgm:cxn modelId="{A863C301-0B7F-4DB6-9CAB-8D84F394912D}" srcId="{77F6E5BF-FC80-4B57-B3C4-9CBB8888EFDC}" destId="{20C7F10C-1E8A-4AFB-B11C-5D1B7376C1B3}" srcOrd="2" destOrd="0" parTransId="{68881C89-CF54-4107-AD54-15B357EACC9A}" sibTransId="{91E2B2D0-B064-483A-A4E8-07D982E147F8}"/>
    <dgm:cxn modelId="{5B1FA648-BB9D-BC46-8AA5-57891F7A9A8D}" type="presOf" srcId="{FA49A0B8-CC60-46B7-AB74-7928E6871A90}" destId="{F9219050-802D-3E4E-BD29-63B0AE675461}" srcOrd="0" destOrd="0" presId="urn:microsoft.com/office/officeart/2005/8/layout/vList2"/>
    <dgm:cxn modelId="{08ED5279-E1E4-3F40-9FA8-C698F78E1432}" type="presOf" srcId="{066432CF-CE6D-4501-913C-BC2D36C39F7E}" destId="{AABD69ED-8027-CC46-B21D-B5C0FA30D84C}" srcOrd="0" destOrd="0" presId="urn:microsoft.com/office/officeart/2005/8/layout/vList2"/>
    <dgm:cxn modelId="{F7818D79-1160-4E40-91A6-78B6AFBBF7C6}" srcId="{77F6E5BF-FC80-4B57-B3C4-9CBB8888EFDC}" destId="{FA49A0B8-CC60-46B7-AB74-7928E6871A90}" srcOrd="0" destOrd="0" parTransId="{831526DE-3769-43B3-9E74-A0A5BFE96B6E}" sibTransId="{50F072EB-AF58-44BB-94A7-EBA7C39CD3F7}"/>
    <dgm:cxn modelId="{CC1C0C90-15EC-453F-B6DC-90B9681EF337}" srcId="{77F6E5BF-FC80-4B57-B3C4-9CBB8888EFDC}" destId="{066432CF-CE6D-4501-913C-BC2D36C39F7E}" srcOrd="1" destOrd="0" parTransId="{32D38AF5-37CC-4401-A699-094A96E94807}" sibTransId="{E5D0E7C7-CFD2-4B18-A0C5-35FEE5C97EF1}"/>
    <dgm:cxn modelId="{E4B1B390-25DA-BA42-8D49-54228E1FEC10}" type="presOf" srcId="{C07CEBEA-9BD5-4138-AB3B-75540CEDB250}" destId="{E0737288-B1AF-C348-AD40-1BA3B3F290C1}" srcOrd="0" destOrd="0" presId="urn:microsoft.com/office/officeart/2005/8/layout/vList2"/>
    <dgm:cxn modelId="{77E31595-B854-4636-8D18-56C1B606ECB8}" srcId="{77F6E5BF-FC80-4B57-B3C4-9CBB8888EFDC}" destId="{C07CEBEA-9BD5-4138-AB3B-75540CEDB250}" srcOrd="3" destOrd="0" parTransId="{6FF61C6D-35D7-4EB8-8EA9-AB1BB3065D37}" sibTransId="{88D16D01-68DF-481D-B88B-0729D38D4702}"/>
    <dgm:cxn modelId="{C3F464AB-F7E7-5249-8F5B-A264AC1DAD11}" type="presOf" srcId="{20C7F10C-1E8A-4AFB-B11C-5D1B7376C1B3}" destId="{9A95028A-47C0-B447-915B-3E418258C673}" srcOrd="0" destOrd="0" presId="urn:microsoft.com/office/officeart/2005/8/layout/vList2"/>
    <dgm:cxn modelId="{951829B3-6B8F-B643-BACB-14855EA8F766}" type="presOf" srcId="{77F6E5BF-FC80-4B57-B3C4-9CBB8888EFDC}" destId="{8B316E7C-3666-C04F-AD70-AAFF2780FAF6}" srcOrd="0" destOrd="0" presId="urn:microsoft.com/office/officeart/2005/8/layout/vList2"/>
    <dgm:cxn modelId="{C77764AE-86AA-4747-A326-F1C9781556A1}" type="presParOf" srcId="{8B316E7C-3666-C04F-AD70-AAFF2780FAF6}" destId="{F9219050-802D-3E4E-BD29-63B0AE675461}" srcOrd="0" destOrd="0" presId="urn:microsoft.com/office/officeart/2005/8/layout/vList2"/>
    <dgm:cxn modelId="{D65773D6-741F-0E43-B6E8-F24FBE76B230}" type="presParOf" srcId="{8B316E7C-3666-C04F-AD70-AAFF2780FAF6}" destId="{70674FA9-030A-084A-A843-DA87ABC91D35}" srcOrd="1" destOrd="0" presId="urn:microsoft.com/office/officeart/2005/8/layout/vList2"/>
    <dgm:cxn modelId="{422AD738-5269-204B-8292-53124F71FC05}" type="presParOf" srcId="{8B316E7C-3666-C04F-AD70-AAFF2780FAF6}" destId="{AABD69ED-8027-CC46-B21D-B5C0FA30D84C}" srcOrd="2" destOrd="0" presId="urn:microsoft.com/office/officeart/2005/8/layout/vList2"/>
    <dgm:cxn modelId="{BA64BFC3-2806-554A-9958-D3881CF54AB5}" type="presParOf" srcId="{8B316E7C-3666-C04F-AD70-AAFF2780FAF6}" destId="{35DA743C-1DE1-B04E-9D8C-BD3783C9DD28}" srcOrd="3" destOrd="0" presId="urn:microsoft.com/office/officeart/2005/8/layout/vList2"/>
    <dgm:cxn modelId="{8441237E-9A66-6541-8712-D4BDD560BB35}" type="presParOf" srcId="{8B316E7C-3666-C04F-AD70-AAFF2780FAF6}" destId="{9A95028A-47C0-B447-915B-3E418258C673}" srcOrd="4" destOrd="0" presId="urn:microsoft.com/office/officeart/2005/8/layout/vList2"/>
    <dgm:cxn modelId="{F9AC96C4-A763-A943-93A4-3C6A712F765C}" type="presParOf" srcId="{8B316E7C-3666-C04F-AD70-AAFF2780FAF6}" destId="{9E71B1D9-312E-B849-A82F-EFC24DE42739}" srcOrd="5" destOrd="0" presId="urn:microsoft.com/office/officeart/2005/8/layout/vList2"/>
    <dgm:cxn modelId="{5BC9978A-523F-CF4B-8DDC-D1BC33823F6F}" type="presParOf" srcId="{8B316E7C-3666-C04F-AD70-AAFF2780FAF6}" destId="{E0737288-B1AF-C348-AD40-1BA3B3F290C1}"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850F378-CFD7-44D9-827F-DE5971C860E6}"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n-US"/>
        </a:p>
      </dgm:t>
    </dgm:pt>
    <dgm:pt modelId="{0DCD7C48-DCF2-493C-9FCF-8D9497D456D1}">
      <dgm:prSet/>
      <dgm:spPr/>
      <dgm:t>
        <a:bodyPr/>
        <a:lstStyle/>
        <a:p>
          <a:pPr>
            <a:defRPr b="1"/>
          </a:pPr>
          <a:r>
            <a:rPr lang="en-US"/>
            <a:t>Integer(normal, hexadecimal, octal, binary)</a:t>
          </a:r>
        </a:p>
      </dgm:t>
    </dgm:pt>
    <dgm:pt modelId="{F1EBC660-3302-447B-9B76-79751C815C62}" type="parTrans" cxnId="{BFE59256-6A53-42C2-8616-0D07A82F06B3}">
      <dgm:prSet/>
      <dgm:spPr/>
      <dgm:t>
        <a:bodyPr/>
        <a:lstStyle/>
        <a:p>
          <a:endParaRPr lang="en-US" sz="2400"/>
        </a:p>
      </dgm:t>
    </dgm:pt>
    <dgm:pt modelId="{9FBCC691-4D7A-49E3-AA92-5C507AA55DEE}" type="sibTrans" cxnId="{BFE59256-6A53-42C2-8616-0D07A82F06B3}">
      <dgm:prSet/>
      <dgm:spPr/>
      <dgm:t>
        <a:bodyPr/>
        <a:lstStyle/>
        <a:p>
          <a:endParaRPr lang="en-US"/>
        </a:p>
      </dgm:t>
    </dgm:pt>
    <dgm:pt modelId="{8E36ACB9-CFC1-435E-A4FB-E0350D945C45}">
      <dgm:prSet/>
      <dgm:spPr/>
      <dgm:t>
        <a:bodyPr/>
        <a:lstStyle/>
        <a:p>
          <a:r>
            <a:rPr lang="en-US"/>
            <a:t>456</a:t>
          </a:r>
        </a:p>
      </dgm:t>
    </dgm:pt>
    <dgm:pt modelId="{5BB11170-0CC3-4D82-B03A-F10FCCD0A7B1}" type="parTrans" cxnId="{E2BA05DC-A934-441A-BF1C-DC7F8744CF1D}">
      <dgm:prSet/>
      <dgm:spPr/>
      <dgm:t>
        <a:bodyPr/>
        <a:lstStyle/>
        <a:p>
          <a:endParaRPr lang="en-US" sz="2400"/>
        </a:p>
      </dgm:t>
    </dgm:pt>
    <dgm:pt modelId="{3AE06ADA-62E1-4DB0-B696-C11DEC0A0768}" type="sibTrans" cxnId="{E2BA05DC-A934-441A-BF1C-DC7F8744CF1D}">
      <dgm:prSet/>
      <dgm:spPr/>
      <dgm:t>
        <a:bodyPr/>
        <a:lstStyle/>
        <a:p>
          <a:endParaRPr lang="en-US"/>
        </a:p>
      </dgm:t>
    </dgm:pt>
    <dgm:pt modelId="{FAD5C0C2-9046-42EC-A3D8-457FB74384FE}">
      <dgm:prSet/>
      <dgm:spPr/>
      <dgm:t>
        <a:bodyPr/>
        <a:lstStyle/>
        <a:p>
          <a:r>
            <a:rPr lang="en-US"/>
            <a:t>0x1C8</a:t>
          </a:r>
          <a:r>
            <a:rPr lang="en-US">
              <a:sym typeface="Wingdings" panose="05000000000000000000" pitchFamily="2" charset="2"/>
            </a:rPr>
            <a:t></a:t>
          </a:r>
          <a:r>
            <a:rPr lang="en-US"/>
            <a:t>hex(456)</a:t>
          </a:r>
        </a:p>
      </dgm:t>
    </dgm:pt>
    <dgm:pt modelId="{D146DEC2-982F-4202-BDF6-BA9A93433F82}" type="parTrans" cxnId="{85992B97-E4E2-414B-88DC-8C29272F5066}">
      <dgm:prSet/>
      <dgm:spPr/>
      <dgm:t>
        <a:bodyPr/>
        <a:lstStyle/>
        <a:p>
          <a:endParaRPr lang="en-US" sz="2400"/>
        </a:p>
      </dgm:t>
    </dgm:pt>
    <dgm:pt modelId="{458EC550-E57A-4721-A911-3BB5EE3028FB}" type="sibTrans" cxnId="{85992B97-E4E2-414B-88DC-8C29272F5066}">
      <dgm:prSet/>
      <dgm:spPr/>
      <dgm:t>
        <a:bodyPr/>
        <a:lstStyle/>
        <a:p>
          <a:endParaRPr lang="en-US"/>
        </a:p>
      </dgm:t>
    </dgm:pt>
    <dgm:pt modelId="{DE1D0172-3EE1-405B-8EB9-33B83E5D3D6E}">
      <dgm:prSet/>
      <dgm:spPr/>
      <dgm:t>
        <a:bodyPr/>
        <a:lstStyle/>
        <a:p>
          <a:r>
            <a:rPr lang="en-US"/>
            <a:t>0o710 </a:t>
          </a:r>
          <a:r>
            <a:rPr lang="en-US">
              <a:sym typeface="Wingdings" panose="05000000000000000000" pitchFamily="2" charset="2"/>
            </a:rPr>
            <a:t></a:t>
          </a:r>
          <a:r>
            <a:rPr lang="en-US"/>
            <a:t>oct(456)</a:t>
          </a:r>
        </a:p>
      </dgm:t>
    </dgm:pt>
    <dgm:pt modelId="{D2F879BB-AD9A-43D1-B355-F51B2AB8F7AB}" type="parTrans" cxnId="{9FAA0A56-178D-4BB1-962F-4B3B4353D74E}">
      <dgm:prSet/>
      <dgm:spPr/>
      <dgm:t>
        <a:bodyPr/>
        <a:lstStyle/>
        <a:p>
          <a:endParaRPr lang="en-US" sz="2400"/>
        </a:p>
      </dgm:t>
    </dgm:pt>
    <dgm:pt modelId="{44876E31-7FB5-493B-B4B7-ECA43EEDBC45}" type="sibTrans" cxnId="{9FAA0A56-178D-4BB1-962F-4B3B4353D74E}">
      <dgm:prSet/>
      <dgm:spPr/>
      <dgm:t>
        <a:bodyPr/>
        <a:lstStyle/>
        <a:p>
          <a:endParaRPr lang="en-US"/>
        </a:p>
      </dgm:t>
    </dgm:pt>
    <dgm:pt modelId="{1DC41E2F-172A-4AE2-9AC4-D290B3B12F6A}">
      <dgm:prSet/>
      <dgm:spPr/>
      <dgm:t>
        <a:bodyPr/>
        <a:lstStyle/>
        <a:p>
          <a:r>
            <a:rPr lang="en-US"/>
            <a:t>0b111001000 </a:t>
          </a:r>
          <a:r>
            <a:rPr lang="en-US">
              <a:sym typeface="Wingdings" panose="05000000000000000000" pitchFamily="2" charset="2"/>
            </a:rPr>
            <a:t></a:t>
          </a:r>
          <a:r>
            <a:rPr lang="en-US"/>
            <a:t>bin(456)</a:t>
          </a:r>
        </a:p>
      </dgm:t>
    </dgm:pt>
    <dgm:pt modelId="{31ACC430-CB95-4BD4-AA1F-658943090CB2}" type="parTrans" cxnId="{3C5F0DEF-05B1-4E97-8527-DCF0DDA81048}">
      <dgm:prSet/>
      <dgm:spPr/>
      <dgm:t>
        <a:bodyPr/>
        <a:lstStyle/>
        <a:p>
          <a:endParaRPr lang="en-US" sz="2400"/>
        </a:p>
      </dgm:t>
    </dgm:pt>
    <dgm:pt modelId="{1B983BDC-8A15-41E8-BF03-9A64BDD8C0D1}" type="sibTrans" cxnId="{3C5F0DEF-05B1-4E97-8527-DCF0DDA81048}">
      <dgm:prSet/>
      <dgm:spPr/>
      <dgm:t>
        <a:bodyPr/>
        <a:lstStyle/>
        <a:p>
          <a:endParaRPr lang="en-US"/>
        </a:p>
      </dgm:t>
    </dgm:pt>
    <dgm:pt modelId="{B865E007-9239-459C-98D9-9B0D7BA7BF0C}">
      <dgm:prSet/>
      <dgm:spPr/>
      <dgm:t>
        <a:bodyPr/>
        <a:lstStyle/>
        <a:p>
          <a:r>
            <a:rPr lang="en-US" dirty="0"/>
            <a:t>int(0x1C8,10)</a:t>
          </a:r>
          <a:r>
            <a:rPr lang="en-US" dirty="0">
              <a:sym typeface="Wingdings" panose="05000000000000000000" pitchFamily="2" charset="2"/>
            </a:rPr>
            <a:t></a:t>
          </a:r>
          <a:r>
            <a:rPr lang="en-US" dirty="0"/>
            <a:t>456</a:t>
          </a:r>
        </a:p>
      </dgm:t>
    </dgm:pt>
    <dgm:pt modelId="{477E24BA-9296-4219-BA04-894C99EFB841}" type="parTrans" cxnId="{FF2C99DB-9EE9-4D77-B310-E0ADC12905EB}">
      <dgm:prSet/>
      <dgm:spPr/>
      <dgm:t>
        <a:bodyPr/>
        <a:lstStyle/>
        <a:p>
          <a:endParaRPr lang="en-US" sz="2400"/>
        </a:p>
      </dgm:t>
    </dgm:pt>
    <dgm:pt modelId="{976FCD0D-A45E-4DBF-AACA-E578D4CDD479}" type="sibTrans" cxnId="{FF2C99DB-9EE9-4D77-B310-E0ADC12905EB}">
      <dgm:prSet/>
      <dgm:spPr/>
      <dgm:t>
        <a:bodyPr/>
        <a:lstStyle/>
        <a:p>
          <a:endParaRPr lang="en-US"/>
        </a:p>
      </dgm:t>
    </dgm:pt>
    <dgm:pt modelId="{55408C22-1840-44B4-A0E3-8AAE990B0E13}">
      <dgm:prSet/>
      <dgm:spPr>
        <a:solidFill>
          <a:schemeClr val="accent1">
            <a:lumMod val="75000"/>
          </a:schemeClr>
        </a:solidFill>
      </dgm:spPr>
      <dgm:t>
        <a:bodyPr/>
        <a:lstStyle/>
        <a:p>
          <a:pPr>
            <a:defRPr b="1"/>
          </a:pPr>
          <a:r>
            <a:rPr lang="en-US"/>
            <a:t>Floating-point numbers </a:t>
          </a:r>
        </a:p>
      </dgm:t>
    </dgm:pt>
    <dgm:pt modelId="{5213C216-5B1F-4C4E-B30D-DC7ABE3CA2CD}" type="parTrans" cxnId="{6E02AD02-55AF-48FD-9D58-B5C6AAC09D02}">
      <dgm:prSet/>
      <dgm:spPr/>
      <dgm:t>
        <a:bodyPr/>
        <a:lstStyle/>
        <a:p>
          <a:endParaRPr lang="en-US" sz="2400"/>
        </a:p>
      </dgm:t>
    </dgm:pt>
    <dgm:pt modelId="{49A38230-8606-4624-9C3F-7A87BD6FFDE5}" type="sibTrans" cxnId="{6E02AD02-55AF-48FD-9D58-B5C6AAC09D02}">
      <dgm:prSet/>
      <dgm:spPr/>
      <dgm:t>
        <a:bodyPr/>
        <a:lstStyle/>
        <a:p>
          <a:endParaRPr lang="en-US"/>
        </a:p>
      </dgm:t>
    </dgm:pt>
    <dgm:pt modelId="{11FB8139-8245-4FD5-AF76-B069B5E169A9}">
      <dgm:prSet/>
      <dgm:spPr>
        <a:solidFill>
          <a:schemeClr val="accent1">
            <a:lumMod val="60000"/>
            <a:lumOff val="40000"/>
            <a:alpha val="90000"/>
          </a:schemeClr>
        </a:solidFill>
      </dgm:spPr>
      <dgm:t>
        <a:bodyPr/>
        <a:lstStyle/>
        <a:p>
          <a:r>
            <a:rPr lang="en-US"/>
            <a:t>42.11</a:t>
          </a:r>
        </a:p>
      </dgm:t>
    </dgm:pt>
    <dgm:pt modelId="{7E0AA434-BA3F-4063-A786-8CA2F1797FA4}" type="parTrans" cxnId="{DDE50AD8-D253-4A6E-9683-B46A78811A99}">
      <dgm:prSet/>
      <dgm:spPr/>
      <dgm:t>
        <a:bodyPr/>
        <a:lstStyle/>
        <a:p>
          <a:endParaRPr lang="en-US" sz="2400"/>
        </a:p>
      </dgm:t>
    </dgm:pt>
    <dgm:pt modelId="{5507BB2A-9D7A-4586-8865-E715A13C0AD7}" type="sibTrans" cxnId="{DDE50AD8-D253-4A6E-9683-B46A78811A99}">
      <dgm:prSet/>
      <dgm:spPr/>
      <dgm:t>
        <a:bodyPr/>
        <a:lstStyle/>
        <a:p>
          <a:endParaRPr lang="en-US"/>
        </a:p>
      </dgm:t>
    </dgm:pt>
    <dgm:pt modelId="{906AE646-6308-4C05-849A-8B2A201C1BF9}">
      <dgm:prSet/>
      <dgm:spPr>
        <a:solidFill>
          <a:schemeClr val="accent1">
            <a:lumMod val="60000"/>
            <a:lumOff val="40000"/>
            <a:alpha val="90000"/>
          </a:schemeClr>
        </a:solidFill>
      </dgm:spPr>
      <dgm:t>
        <a:bodyPr/>
        <a:lstStyle/>
        <a:p>
          <a:r>
            <a:rPr lang="en-US" dirty="0"/>
            <a:t>3.1415e-10</a:t>
          </a:r>
        </a:p>
      </dgm:t>
    </dgm:pt>
    <dgm:pt modelId="{8EA58F06-1B09-4356-862B-7606DADE5929}" type="parTrans" cxnId="{3F464AA7-B75D-4863-9C33-E6CA330F829C}">
      <dgm:prSet/>
      <dgm:spPr/>
      <dgm:t>
        <a:bodyPr/>
        <a:lstStyle/>
        <a:p>
          <a:endParaRPr lang="en-US" sz="2400"/>
        </a:p>
      </dgm:t>
    </dgm:pt>
    <dgm:pt modelId="{6B62BF70-C466-43A9-8636-3133582A829E}" type="sibTrans" cxnId="{3F464AA7-B75D-4863-9C33-E6CA330F829C}">
      <dgm:prSet/>
      <dgm:spPr/>
      <dgm:t>
        <a:bodyPr/>
        <a:lstStyle/>
        <a:p>
          <a:endParaRPr lang="en-US"/>
        </a:p>
      </dgm:t>
    </dgm:pt>
    <dgm:pt modelId="{A47D49BB-A7C4-4147-AA14-3D78DB63CCAF}">
      <dgm:prSet/>
      <dgm:spPr/>
      <dgm:t>
        <a:bodyPr/>
        <a:lstStyle/>
        <a:p>
          <a:pPr>
            <a:defRPr b="1"/>
          </a:pPr>
          <a:r>
            <a:rPr lang="en-US" dirty="0"/>
            <a:t>Strings</a:t>
          </a:r>
        </a:p>
      </dgm:t>
    </dgm:pt>
    <dgm:pt modelId="{A0AFFC68-AD1F-44F2-8543-E4F8837D28EB}" type="parTrans" cxnId="{E03E352D-8AF4-4823-AD07-29EF3F97A6E3}">
      <dgm:prSet/>
      <dgm:spPr/>
      <dgm:t>
        <a:bodyPr/>
        <a:lstStyle/>
        <a:p>
          <a:endParaRPr lang="en-US" sz="2400"/>
        </a:p>
      </dgm:t>
    </dgm:pt>
    <dgm:pt modelId="{C98BA566-D7F9-4956-8425-8DC326E78B73}" type="sibTrans" cxnId="{E03E352D-8AF4-4823-AD07-29EF3F97A6E3}">
      <dgm:prSet/>
      <dgm:spPr/>
      <dgm:t>
        <a:bodyPr/>
        <a:lstStyle/>
        <a:p>
          <a:endParaRPr lang="en-US"/>
        </a:p>
      </dgm:t>
    </dgm:pt>
    <dgm:pt modelId="{524249E8-222F-4348-8528-88D4E3F434BD}">
      <dgm:prSet/>
      <dgm:spPr/>
      <dgm:t>
        <a:bodyPr/>
        <a:lstStyle/>
        <a:p>
          <a:pPr>
            <a:defRPr b="1"/>
          </a:pPr>
          <a:r>
            <a:rPr lang="en-US"/>
            <a:t>Others</a:t>
          </a:r>
        </a:p>
      </dgm:t>
    </dgm:pt>
    <dgm:pt modelId="{BC51808B-7D40-4E4E-9E7D-05265BE52FE7}" type="parTrans" cxnId="{D56EF416-2F2C-4D19-9653-61BE172F0F06}">
      <dgm:prSet/>
      <dgm:spPr/>
      <dgm:t>
        <a:bodyPr/>
        <a:lstStyle/>
        <a:p>
          <a:endParaRPr lang="en-US" sz="2400"/>
        </a:p>
      </dgm:t>
    </dgm:pt>
    <dgm:pt modelId="{0A47EF66-6587-4A0C-9761-E244B4819AAF}" type="sibTrans" cxnId="{D56EF416-2F2C-4D19-9653-61BE172F0F06}">
      <dgm:prSet/>
      <dgm:spPr/>
      <dgm:t>
        <a:bodyPr/>
        <a:lstStyle/>
        <a:p>
          <a:endParaRPr lang="en-US"/>
        </a:p>
      </dgm:t>
    </dgm:pt>
    <dgm:pt modelId="{4725C957-FE1E-7449-82D7-1C697BE84945}">
      <dgm:prSet/>
      <dgm:spPr>
        <a:solidFill>
          <a:schemeClr val="accent1">
            <a:lumMod val="60000"/>
            <a:lumOff val="40000"/>
            <a:alpha val="90000"/>
          </a:schemeClr>
        </a:solidFill>
      </dgm:spPr>
      <dgm:t>
        <a:bodyPr/>
        <a:lstStyle/>
        <a:p>
          <a:r>
            <a:rPr lang="en-US" dirty="0"/>
            <a:t>‘hello’</a:t>
          </a:r>
        </a:p>
      </dgm:t>
    </dgm:pt>
    <dgm:pt modelId="{E9631DDD-87B0-B448-BEE7-8EE4C19A4B28}" type="parTrans" cxnId="{8BACC075-C780-FD44-86FD-D8DEEC98230E}">
      <dgm:prSet/>
      <dgm:spPr/>
      <dgm:t>
        <a:bodyPr/>
        <a:lstStyle/>
        <a:p>
          <a:endParaRPr lang="en-US"/>
        </a:p>
      </dgm:t>
    </dgm:pt>
    <dgm:pt modelId="{85C115FC-B83A-FF4B-8CEB-AAEFCE96F08B}" type="sibTrans" cxnId="{8BACC075-C780-FD44-86FD-D8DEEC98230E}">
      <dgm:prSet/>
      <dgm:spPr/>
      <dgm:t>
        <a:bodyPr/>
        <a:lstStyle/>
        <a:p>
          <a:endParaRPr lang="en-US"/>
        </a:p>
      </dgm:t>
    </dgm:pt>
    <dgm:pt modelId="{6B2B4B2F-9973-CC43-A290-46939CC6BC15}">
      <dgm:prSet/>
      <dgm:spPr>
        <a:solidFill>
          <a:schemeClr val="accent1">
            <a:lumMod val="60000"/>
            <a:lumOff val="40000"/>
            <a:alpha val="90000"/>
          </a:schemeClr>
        </a:solidFill>
      </dgm:spPr>
      <dgm:t>
        <a:bodyPr/>
        <a:lstStyle/>
        <a:p>
          <a:r>
            <a:rPr lang="en-US" dirty="0"/>
            <a:t>“hello"</a:t>
          </a:r>
        </a:p>
      </dgm:t>
    </dgm:pt>
    <dgm:pt modelId="{1657EA7D-08CF-B54E-ACCF-A16564014F3B}" type="parTrans" cxnId="{72D89BA3-6E8A-D944-993D-7AE1DF611E0B}">
      <dgm:prSet/>
      <dgm:spPr/>
      <dgm:t>
        <a:bodyPr/>
        <a:lstStyle/>
        <a:p>
          <a:endParaRPr lang="en-US"/>
        </a:p>
      </dgm:t>
    </dgm:pt>
    <dgm:pt modelId="{14B91CB1-7FCE-B84E-9263-859648F0B41D}" type="sibTrans" cxnId="{72D89BA3-6E8A-D944-993D-7AE1DF611E0B}">
      <dgm:prSet/>
      <dgm:spPr/>
      <dgm:t>
        <a:bodyPr/>
        <a:lstStyle/>
        <a:p>
          <a:endParaRPr lang="en-US"/>
        </a:p>
      </dgm:t>
    </dgm:pt>
    <dgm:pt modelId="{2E15E2CA-9EB5-0C45-87EB-0F602EF4036E}">
      <dgm:prSet/>
      <dgm:spPr>
        <a:solidFill>
          <a:schemeClr val="accent1">
            <a:lumMod val="60000"/>
            <a:lumOff val="40000"/>
            <a:alpha val="90000"/>
          </a:schemeClr>
        </a:solidFill>
      </dgm:spPr>
      <dgm:t>
        <a:bodyPr/>
        <a:lstStyle/>
        <a:p>
          <a:r>
            <a:rPr lang="en-US" dirty="0"/>
            <a:t>[1,2,3] #list</a:t>
          </a:r>
        </a:p>
      </dgm:t>
    </dgm:pt>
    <dgm:pt modelId="{EE00685B-CC96-6F45-ABD7-35B9FB3AEAA9}" type="parTrans" cxnId="{13E7FCFB-DCB2-3145-8AB7-F542A9307E3A}">
      <dgm:prSet/>
      <dgm:spPr/>
      <dgm:t>
        <a:bodyPr/>
        <a:lstStyle/>
        <a:p>
          <a:endParaRPr lang="en-US"/>
        </a:p>
      </dgm:t>
    </dgm:pt>
    <dgm:pt modelId="{37B43E7F-621A-854B-A18F-1B9C063A1A79}" type="sibTrans" cxnId="{13E7FCFB-DCB2-3145-8AB7-F542A9307E3A}">
      <dgm:prSet/>
      <dgm:spPr/>
      <dgm:t>
        <a:bodyPr/>
        <a:lstStyle/>
        <a:p>
          <a:endParaRPr lang="en-US"/>
        </a:p>
      </dgm:t>
    </dgm:pt>
    <dgm:pt modelId="{F6BEBAEA-241D-034A-9C47-D039ACDCFA50}">
      <dgm:prSet/>
      <dgm:spPr>
        <a:solidFill>
          <a:schemeClr val="accent1">
            <a:lumMod val="60000"/>
            <a:lumOff val="40000"/>
            <a:alpha val="90000"/>
          </a:schemeClr>
        </a:solidFill>
      </dgm:spPr>
      <dgm:t>
        <a:bodyPr/>
        <a:lstStyle/>
        <a:p>
          <a:r>
            <a:rPr lang="en-US" dirty="0"/>
            <a:t>(</a:t>
          </a:r>
          <a:r>
            <a:rPr lang="en-US" dirty="0" err="1"/>
            <a:t>a,b</a:t>
          </a:r>
          <a:r>
            <a:rPr lang="en-US" dirty="0"/>
            <a:t>) #tuple</a:t>
          </a:r>
        </a:p>
      </dgm:t>
    </dgm:pt>
    <dgm:pt modelId="{C46D2FDE-5E3D-8946-B647-885DA555FBEB}" type="parTrans" cxnId="{CA5BA8BE-AA5F-454A-9FA9-0C12F081CE71}">
      <dgm:prSet/>
      <dgm:spPr/>
      <dgm:t>
        <a:bodyPr/>
        <a:lstStyle/>
        <a:p>
          <a:endParaRPr lang="en-US"/>
        </a:p>
      </dgm:t>
    </dgm:pt>
    <dgm:pt modelId="{D094DC60-94C3-9243-8596-7E25B4395401}" type="sibTrans" cxnId="{CA5BA8BE-AA5F-454A-9FA9-0C12F081CE71}">
      <dgm:prSet/>
      <dgm:spPr/>
      <dgm:t>
        <a:bodyPr/>
        <a:lstStyle/>
        <a:p>
          <a:endParaRPr lang="en-US"/>
        </a:p>
      </dgm:t>
    </dgm:pt>
    <dgm:pt modelId="{F830D7CC-1C03-6E4A-B2D3-742805CEC715}">
      <dgm:prSet/>
      <dgm:spPr>
        <a:solidFill>
          <a:schemeClr val="accent1">
            <a:lumMod val="60000"/>
            <a:lumOff val="40000"/>
            <a:alpha val="90000"/>
          </a:schemeClr>
        </a:solidFill>
      </dgm:spPr>
      <dgm:t>
        <a:bodyPr/>
        <a:lstStyle/>
        <a:p>
          <a:r>
            <a:rPr lang="en-US" dirty="0"/>
            <a:t>{“key”:’1’}#dictionary</a:t>
          </a:r>
        </a:p>
      </dgm:t>
    </dgm:pt>
    <dgm:pt modelId="{A7A6499D-5782-E547-A6B9-DD4C442C021D}" type="parTrans" cxnId="{68B69FAC-605B-9E43-8CA0-7E44294C8DB7}">
      <dgm:prSet/>
      <dgm:spPr/>
      <dgm:t>
        <a:bodyPr/>
        <a:lstStyle/>
        <a:p>
          <a:endParaRPr lang="en-US"/>
        </a:p>
      </dgm:t>
    </dgm:pt>
    <dgm:pt modelId="{A24D726B-3E22-654B-A37E-82E363ED74CA}" type="sibTrans" cxnId="{68B69FAC-605B-9E43-8CA0-7E44294C8DB7}">
      <dgm:prSet/>
      <dgm:spPr/>
      <dgm:t>
        <a:bodyPr/>
        <a:lstStyle/>
        <a:p>
          <a:endParaRPr lang="en-US"/>
        </a:p>
      </dgm:t>
    </dgm:pt>
    <dgm:pt modelId="{02FE114E-058C-9547-B439-46E171DEEE35}" type="pres">
      <dgm:prSet presAssocID="{A850F378-CFD7-44D9-827F-DE5971C860E6}" presName="Name0" presStyleCnt="0">
        <dgm:presLayoutVars>
          <dgm:dir/>
          <dgm:animLvl val="lvl"/>
          <dgm:resizeHandles val="exact"/>
        </dgm:presLayoutVars>
      </dgm:prSet>
      <dgm:spPr/>
    </dgm:pt>
    <dgm:pt modelId="{3DBC461B-243A-D64D-95C6-07DDF90564F9}" type="pres">
      <dgm:prSet presAssocID="{0DCD7C48-DCF2-493C-9FCF-8D9497D456D1}" presName="composite" presStyleCnt="0"/>
      <dgm:spPr/>
    </dgm:pt>
    <dgm:pt modelId="{3741E8EC-9DB5-8C4B-857C-84C599768003}" type="pres">
      <dgm:prSet presAssocID="{0DCD7C48-DCF2-493C-9FCF-8D9497D456D1}" presName="parTx" presStyleLbl="alignNode1" presStyleIdx="0" presStyleCnt="4">
        <dgm:presLayoutVars>
          <dgm:chMax val="0"/>
          <dgm:chPref val="0"/>
          <dgm:bulletEnabled val="1"/>
        </dgm:presLayoutVars>
      </dgm:prSet>
      <dgm:spPr/>
    </dgm:pt>
    <dgm:pt modelId="{CDEE1179-CD1B-CE41-A5FA-01B6A2AC0DAE}" type="pres">
      <dgm:prSet presAssocID="{0DCD7C48-DCF2-493C-9FCF-8D9497D456D1}" presName="desTx" presStyleLbl="alignAccFollowNode1" presStyleIdx="0" presStyleCnt="4">
        <dgm:presLayoutVars>
          <dgm:bulletEnabled val="1"/>
        </dgm:presLayoutVars>
      </dgm:prSet>
      <dgm:spPr/>
    </dgm:pt>
    <dgm:pt modelId="{4A596BC7-EEF5-2845-B0B6-E87DA638798C}" type="pres">
      <dgm:prSet presAssocID="{9FBCC691-4D7A-49E3-AA92-5C507AA55DEE}" presName="space" presStyleCnt="0"/>
      <dgm:spPr/>
    </dgm:pt>
    <dgm:pt modelId="{7111BC5F-685C-804A-950D-B6A8AF6445F8}" type="pres">
      <dgm:prSet presAssocID="{55408C22-1840-44B4-A0E3-8AAE990B0E13}" presName="composite" presStyleCnt="0"/>
      <dgm:spPr/>
    </dgm:pt>
    <dgm:pt modelId="{2AF977C2-1CC5-7B42-AE83-06C9CA7EF7AC}" type="pres">
      <dgm:prSet presAssocID="{55408C22-1840-44B4-A0E3-8AAE990B0E13}" presName="parTx" presStyleLbl="alignNode1" presStyleIdx="1" presStyleCnt="4">
        <dgm:presLayoutVars>
          <dgm:chMax val="0"/>
          <dgm:chPref val="0"/>
          <dgm:bulletEnabled val="1"/>
        </dgm:presLayoutVars>
      </dgm:prSet>
      <dgm:spPr/>
    </dgm:pt>
    <dgm:pt modelId="{E54BDF6A-EA34-2443-B9BF-10D3AF016858}" type="pres">
      <dgm:prSet presAssocID="{55408C22-1840-44B4-A0E3-8AAE990B0E13}" presName="desTx" presStyleLbl="alignAccFollowNode1" presStyleIdx="1" presStyleCnt="4">
        <dgm:presLayoutVars>
          <dgm:bulletEnabled val="1"/>
        </dgm:presLayoutVars>
      </dgm:prSet>
      <dgm:spPr/>
    </dgm:pt>
    <dgm:pt modelId="{550D159A-6FD7-644B-A9D3-9DF6E06BF560}" type="pres">
      <dgm:prSet presAssocID="{49A38230-8606-4624-9C3F-7A87BD6FFDE5}" presName="space" presStyleCnt="0"/>
      <dgm:spPr/>
    </dgm:pt>
    <dgm:pt modelId="{5DC59B1F-1C2D-BE4F-B45F-B9D593E9EE38}" type="pres">
      <dgm:prSet presAssocID="{A47D49BB-A7C4-4147-AA14-3D78DB63CCAF}" presName="composite" presStyleCnt="0"/>
      <dgm:spPr/>
    </dgm:pt>
    <dgm:pt modelId="{3EE64459-E99B-1140-8762-41ADB386AC6E}" type="pres">
      <dgm:prSet presAssocID="{A47D49BB-A7C4-4147-AA14-3D78DB63CCAF}" presName="parTx" presStyleLbl="alignNode1" presStyleIdx="2" presStyleCnt="4">
        <dgm:presLayoutVars>
          <dgm:chMax val="0"/>
          <dgm:chPref val="0"/>
          <dgm:bulletEnabled val="1"/>
        </dgm:presLayoutVars>
      </dgm:prSet>
      <dgm:spPr/>
    </dgm:pt>
    <dgm:pt modelId="{90474043-80CD-F548-ABE8-87E1FCDD43A2}" type="pres">
      <dgm:prSet presAssocID="{A47D49BB-A7C4-4147-AA14-3D78DB63CCAF}" presName="desTx" presStyleLbl="alignAccFollowNode1" presStyleIdx="2" presStyleCnt="4">
        <dgm:presLayoutVars>
          <dgm:bulletEnabled val="1"/>
        </dgm:presLayoutVars>
      </dgm:prSet>
      <dgm:spPr/>
    </dgm:pt>
    <dgm:pt modelId="{EE84C6B1-F143-E341-BEB6-B0D281A3E5F5}" type="pres">
      <dgm:prSet presAssocID="{C98BA566-D7F9-4956-8425-8DC326E78B73}" presName="space" presStyleCnt="0"/>
      <dgm:spPr/>
    </dgm:pt>
    <dgm:pt modelId="{DBAD644B-CAFD-3B44-A50D-76CCAB7A81EB}" type="pres">
      <dgm:prSet presAssocID="{524249E8-222F-4348-8528-88D4E3F434BD}" presName="composite" presStyleCnt="0"/>
      <dgm:spPr/>
    </dgm:pt>
    <dgm:pt modelId="{6F41C062-9FA9-1949-8913-4E5A549A3C4D}" type="pres">
      <dgm:prSet presAssocID="{524249E8-222F-4348-8528-88D4E3F434BD}" presName="parTx" presStyleLbl="alignNode1" presStyleIdx="3" presStyleCnt="4">
        <dgm:presLayoutVars>
          <dgm:chMax val="0"/>
          <dgm:chPref val="0"/>
          <dgm:bulletEnabled val="1"/>
        </dgm:presLayoutVars>
      </dgm:prSet>
      <dgm:spPr/>
    </dgm:pt>
    <dgm:pt modelId="{0418F133-C14D-6447-A44A-361E5037E621}" type="pres">
      <dgm:prSet presAssocID="{524249E8-222F-4348-8528-88D4E3F434BD}" presName="desTx" presStyleLbl="alignAccFollowNode1" presStyleIdx="3" presStyleCnt="4">
        <dgm:presLayoutVars>
          <dgm:bulletEnabled val="1"/>
        </dgm:presLayoutVars>
      </dgm:prSet>
      <dgm:spPr/>
    </dgm:pt>
  </dgm:ptLst>
  <dgm:cxnLst>
    <dgm:cxn modelId="{6E02AD02-55AF-48FD-9D58-B5C6AAC09D02}" srcId="{A850F378-CFD7-44D9-827F-DE5971C860E6}" destId="{55408C22-1840-44B4-A0E3-8AAE990B0E13}" srcOrd="1" destOrd="0" parTransId="{5213C216-5B1F-4C4E-B30D-DC7ABE3CA2CD}" sibTransId="{49A38230-8606-4624-9C3F-7A87BD6FFDE5}"/>
    <dgm:cxn modelId="{754F3A0B-D540-2F4D-B015-E75EAE336411}" type="presOf" srcId="{4725C957-FE1E-7449-82D7-1C697BE84945}" destId="{90474043-80CD-F548-ABE8-87E1FCDD43A2}" srcOrd="0" destOrd="0" presId="urn:microsoft.com/office/officeart/2005/8/layout/hList1"/>
    <dgm:cxn modelId="{D56EF416-2F2C-4D19-9653-61BE172F0F06}" srcId="{A850F378-CFD7-44D9-827F-DE5971C860E6}" destId="{524249E8-222F-4348-8528-88D4E3F434BD}" srcOrd="3" destOrd="0" parTransId="{BC51808B-7D40-4E4E-9E7D-05265BE52FE7}" sibTransId="{0A47EF66-6587-4A0C-9761-E244B4819AAF}"/>
    <dgm:cxn modelId="{B9686317-CAE9-F34D-8D5C-DDE0E3E2F11D}" type="presOf" srcId="{11FB8139-8245-4FD5-AF76-B069B5E169A9}" destId="{E54BDF6A-EA34-2443-B9BF-10D3AF016858}" srcOrd="0" destOrd="0" presId="urn:microsoft.com/office/officeart/2005/8/layout/hList1"/>
    <dgm:cxn modelId="{507C2019-DA81-0144-B9D2-01D573C8B274}" type="presOf" srcId="{F830D7CC-1C03-6E4A-B2D3-742805CEC715}" destId="{0418F133-C14D-6447-A44A-361E5037E621}" srcOrd="0" destOrd="2" presId="urn:microsoft.com/office/officeart/2005/8/layout/hList1"/>
    <dgm:cxn modelId="{D1CBD425-AE6A-A845-B9E9-A035A283205B}" type="presOf" srcId="{6B2B4B2F-9973-CC43-A290-46939CC6BC15}" destId="{90474043-80CD-F548-ABE8-87E1FCDD43A2}" srcOrd="0" destOrd="1" presId="urn:microsoft.com/office/officeart/2005/8/layout/hList1"/>
    <dgm:cxn modelId="{E03E352D-8AF4-4823-AD07-29EF3F97A6E3}" srcId="{A850F378-CFD7-44D9-827F-DE5971C860E6}" destId="{A47D49BB-A7C4-4147-AA14-3D78DB63CCAF}" srcOrd="2" destOrd="0" parTransId="{A0AFFC68-AD1F-44F2-8543-E4F8837D28EB}" sibTransId="{C98BA566-D7F9-4956-8425-8DC326E78B73}"/>
    <dgm:cxn modelId="{FB5D0F36-08FC-074C-A01C-8BAC6C00F2F1}" type="presOf" srcId="{524249E8-222F-4348-8528-88D4E3F434BD}" destId="{6F41C062-9FA9-1949-8913-4E5A549A3C4D}" srcOrd="0" destOrd="0" presId="urn:microsoft.com/office/officeart/2005/8/layout/hList1"/>
    <dgm:cxn modelId="{A6B9D36F-4038-6749-AF9C-A5588C7A89F0}" type="presOf" srcId="{55408C22-1840-44B4-A0E3-8AAE990B0E13}" destId="{2AF977C2-1CC5-7B42-AE83-06C9CA7EF7AC}" srcOrd="0" destOrd="0" presId="urn:microsoft.com/office/officeart/2005/8/layout/hList1"/>
    <dgm:cxn modelId="{46FE4870-6773-A648-BC6B-955097570F29}" type="presOf" srcId="{F6BEBAEA-241D-034A-9C47-D039ACDCFA50}" destId="{0418F133-C14D-6447-A44A-361E5037E621}" srcOrd="0" destOrd="1" presId="urn:microsoft.com/office/officeart/2005/8/layout/hList1"/>
    <dgm:cxn modelId="{42075451-2488-9645-B66B-2165191D6D34}" type="presOf" srcId="{1DC41E2F-172A-4AE2-9AC4-D290B3B12F6A}" destId="{CDEE1179-CD1B-CE41-A5FA-01B6A2AC0DAE}" srcOrd="0" destOrd="3" presId="urn:microsoft.com/office/officeart/2005/8/layout/hList1"/>
    <dgm:cxn modelId="{8BACC075-C780-FD44-86FD-D8DEEC98230E}" srcId="{A47D49BB-A7C4-4147-AA14-3D78DB63CCAF}" destId="{4725C957-FE1E-7449-82D7-1C697BE84945}" srcOrd="0" destOrd="0" parTransId="{E9631DDD-87B0-B448-BEE7-8EE4C19A4B28}" sibTransId="{85C115FC-B83A-FF4B-8CEB-AAEFCE96F08B}"/>
    <dgm:cxn modelId="{9FAA0A56-178D-4BB1-962F-4B3B4353D74E}" srcId="{0DCD7C48-DCF2-493C-9FCF-8D9497D456D1}" destId="{DE1D0172-3EE1-405B-8EB9-33B83E5D3D6E}" srcOrd="2" destOrd="0" parTransId="{D2F879BB-AD9A-43D1-B355-F51B2AB8F7AB}" sibTransId="{44876E31-7FB5-493B-B4B7-ECA43EEDBC45}"/>
    <dgm:cxn modelId="{BFE59256-6A53-42C2-8616-0D07A82F06B3}" srcId="{A850F378-CFD7-44D9-827F-DE5971C860E6}" destId="{0DCD7C48-DCF2-493C-9FCF-8D9497D456D1}" srcOrd="0" destOrd="0" parTransId="{F1EBC660-3302-447B-9B76-79751C815C62}" sibTransId="{9FBCC691-4D7A-49E3-AA92-5C507AA55DEE}"/>
    <dgm:cxn modelId="{2A1DDD5A-827A-2E46-8E56-21931AD1E7E0}" type="presOf" srcId="{2E15E2CA-9EB5-0C45-87EB-0F602EF4036E}" destId="{0418F133-C14D-6447-A44A-361E5037E621}" srcOrd="0" destOrd="0" presId="urn:microsoft.com/office/officeart/2005/8/layout/hList1"/>
    <dgm:cxn modelId="{C0F27B8E-DB38-6A41-B45C-24508851C38B}" type="presOf" srcId="{DE1D0172-3EE1-405B-8EB9-33B83E5D3D6E}" destId="{CDEE1179-CD1B-CE41-A5FA-01B6A2AC0DAE}" srcOrd="0" destOrd="2" presId="urn:microsoft.com/office/officeart/2005/8/layout/hList1"/>
    <dgm:cxn modelId="{85992B97-E4E2-414B-88DC-8C29272F5066}" srcId="{0DCD7C48-DCF2-493C-9FCF-8D9497D456D1}" destId="{FAD5C0C2-9046-42EC-A3D8-457FB74384FE}" srcOrd="1" destOrd="0" parTransId="{D146DEC2-982F-4202-BDF6-BA9A93433F82}" sibTransId="{458EC550-E57A-4721-A911-3BB5EE3028FB}"/>
    <dgm:cxn modelId="{1AE8119B-5309-3342-A95A-A8387A2644EB}" type="presOf" srcId="{FAD5C0C2-9046-42EC-A3D8-457FB74384FE}" destId="{CDEE1179-CD1B-CE41-A5FA-01B6A2AC0DAE}" srcOrd="0" destOrd="1" presId="urn:microsoft.com/office/officeart/2005/8/layout/hList1"/>
    <dgm:cxn modelId="{BC138CA2-F36B-7346-ADBF-DEDE33054893}" type="presOf" srcId="{906AE646-6308-4C05-849A-8B2A201C1BF9}" destId="{E54BDF6A-EA34-2443-B9BF-10D3AF016858}" srcOrd="0" destOrd="1" presId="urn:microsoft.com/office/officeart/2005/8/layout/hList1"/>
    <dgm:cxn modelId="{72D89BA3-6E8A-D944-993D-7AE1DF611E0B}" srcId="{A47D49BB-A7C4-4147-AA14-3D78DB63CCAF}" destId="{6B2B4B2F-9973-CC43-A290-46939CC6BC15}" srcOrd="1" destOrd="0" parTransId="{1657EA7D-08CF-B54E-ACCF-A16564014F3B}" sibTransId="{14B91CB1-7FCE-B84E-9263-859648F0B41D}"/>
    <dgm:cxn modelId="{3F464AA7-B75D-4863-9C33-E6CA330F829C}" srcId="{55408C22-1840-44B4-A0E3-8AAE990B0E13}" destId="{906AE646-6308-4C05-849A-8B2A201C1BF9}" srcOrd="1" destOrd="0" parTransId="{8EA58F06-1B09-4356-862B-7606DADE5929}" sibTransId="{6B62BF70-C466-43A9-8636-3133582A829E}"/>
    <dgm:cxn modelId="{68B69FAC-605B-9E43-8CA0-7E44294C8DB7}" srcId="{524249E8-222F-4348-8528-88D4E3F434BD}" destId="{F830D7CC-1C03-6E4A-B2D3-742805CEC715}" srcOrd="2" destOrd="0" parTransId="{A7A6499D-5782-E547-A6B9-DD4C442C021D}" sibTransId="{A24D726B-3E22-654B-A37E-82E363ED74CA}"/>
    <dgm:cxn modelId="{520BE1B8-6DCA-E14B-B320-78126586C18B}" type="presOf" srcId="{A850F378-CFD7-44D9-827F-DE5971C860E6}" destId="{02FE114E-058C-9547-B439-46E171DEEE35}" srcOrd="0" destOrd="0" presId="urn:microsoft.com/office/officeart/2005/8/layout/hList1"/>
    <dgm:cxn modelId="{CA5BA8BE-AA5F-454A-9FA9-0C12F081CE71}" srcId="{524249E8-222F-4348-8528-88D4E3F434BD}" destId="{F6BEBAEA-241D-034A-9C47-D039ACDCFA50}" srcOrd="1" destOrd="0" parTransId="{C46D2FDE-5E3D-8946-B647-885DA555FBEB}" sibTransId="{D094DC60-94C3-9243-8596-7E25B4395401}"/>
    <dgm:cxn modelId="{67D7EBC5-ED3C-354F-9BD3-2181FA76B9CD}" type="presOf" srcId="{B865E007-9239-459C-98D9-9B0D7BA7BF0C}" destId="{CDEE1179-CD1B-CE41-A5FA-01B6A2AC0DAE}" srcOrd="0" destOrd="4" presId="urn:microsoft.com/office/officeart/2005/8/layout/hList1"/>
    <dgm:cxn modelId="{9F241BCE-0B62-134B-A94A-A026E135B546}" type="presOf" srcId="{A47D49BB-A7C4-4147-AA14-3D78DB63CCAF}" destId="{3EE64459-E99B-1140-8762-41ADB386AC6E}" srcOrd="0" destOrd="0" presId="urn:microsoft.com/office/officeart/2005/8/layout/hList1"/>
    <dgm:cxn modelId="{2CE653D7-C3B5-AA4B-9750-01A6202F2F13}" type="presOf" srcId="{8E36ACB9-CFC1-435E-A4FB-E0350D945C45}" destId="{CDEE1179-CD1B-CE41-A5FA-01B6A2AC0DAE}" srcOrd="0" destOrd="0" presId="urn:microsoft.com/office/officeart/2005/8/layout/hList1"/>
    <dgm:cxn modelId="{DDE50AD8-D253-4A6E-9683-B46A78811A99}" srcId="{55408C22-1840-44B4-A0E3-8AAE990B0E13}" destId="{11FB8139-8245-4FD5-AF76-B069B5E169A9}" srcOrd="0" destOrd="0" parTransId="{7E0AA434-BA3F-4063-A786-8CA2F1797FA4}" sibTransId="{5507BB2A-9D7A-4586-8865-E715A13C0AD7}"/>
    <dgm:cxn modelId="{FF2C99DB-9EE9-4D77-B310-E0ADC12905EB}" srcId="{0DCD7C48-DCF2-493C-9FCF-8D9497D456D1}" destId="{B865E007-9239-459C-98D9-9B0D7BA7BF0C}" srcOrd="4" destOrd="0" parTransId="{477E24BA-9296-4219-BA04-894C99EFB841}" sibTransId="{976FCD0D-A45E-4DBF-AACA-E578D4CDD479}"/>
    <dgm:cxn modelId="{E2BA05DC-A934-441A-BF1C-DC7F8744CF1D}" srcId="{0DCD7C48-DCF2-493C-9FCF-8D9497D456D1}" destId="{8E36ACB9-CFC1-435E-A4FB-E0350D945C45}" srcOrd="0" destOrd="0" parTransId="{5BB11170-0CC3-4D82-B03A-F10FCCD0A7B1}" sibTransId="{3AE06ADA-62E1-4DB0-B696-C11DEC0A0768}"/>
    <dgm:cxn modelId="{3C5F0DEF-05B1-4E97-8527-DCF0DDA81048}" srcId="{0DCD7C48-DCF2-493C-9FCF-8D9497D456D1}" destId="{1DC41E2F-172A-4AE2-9AC4-D290B3B12F6A}" srcOrd="3" destOrd="0" parTransId="{31ACC430-CB95-4BD4-AA1F-658943090CB2}" sibTransId="{1B983BDC-8A15-41E8-BF03-9A64BDD8C0D1}"/>
    <dgm:cxn modelId="{CE583AFA-3C05-3749-BC3C-2BB7E6AF6B8C}" type="presOf" srcId="{0DCD7C48-DCF2-493C-9FCF-8D9497D456D1}" destId="{3741E8EC-9DB5-8C4B-857C-84C599768003}" srcOrd="0" destOrd="0" presId="urn:microsoft.com/office/officeart/2005/8/layout/hList1"/>
    <dgm:cxn modelId="{13E7FCFB-DCB2-3145-8AB7-F542A9307E3A}" srcId="{524249E8-222F-4348-8528-88D4E3F434BD}" destId="{2E15E2CA-9EB5-0C45-87EB-0F602EF4036E}" srcOrd="0" destOrd="0" parTransId="{EE00685B-CC96-6F45-ABD7-35B9FB3AEAA9}" sibTransId="{37B43E7F-621A-854B-A18F-1B9C063A1A79}"/>
    <dgm:cxn modelId="{D429877D-489C-214F-B827-A4D6835B1309}" type="presParOf" srcId="{02FE114E-058C-9547-B439-46E171DEEE35}" destId="{3DBC461B-243A-D64D-95C6-07DDF90564F9}" srcOrd="0" destOrd="0" presId="urn:microsoft.com/office/officeart/2005/8/layout/hList1"/>
    <dgm:cxn modelId="{C96C137F-C14F-5A4A-83B8-0197FE37B670}" type="presParOf" srcId="{3DBC461B-243A-D64D-95C6-07DDF90564F9}" destId="{3741E8EC-9DB5-8C4B-857C-84C599768003}" srcOrd="0" destOrd="0" presId="urn:microsoft.com/office/officeart/2005/8/layout/hList1"/>
    <dgm:cxn modelId="{2A2D51F2-47D6-0140-A125-E460E21BB3BA}" type="presParOf" srcId="{3DBC461B-243A-D64D-95C6-07DDF90564F9}" destId="{CDEE1179-CD1B-CE41-A5FA-01B6A2AC0DAE}" srcOrd="1" destOrd="0" presId="urn:microsoft.com/office/officeart/2005/8/layout/hList1"/>
    <dgm:cxn modelId="{BC2FEC4F-83B4-4D43-B40B-4010E89B820A}" type="presParOf" srcId="{02FE114E-058C-9547-B439-46E171DEEE35}" destId="{4A596BC7-EEF5-2845-B0B6-E87DA638798C}" srcOrd="1" destOrd="0" presId="urn:microsoft.com/office/officeart/2005/8/layout/hList1"/>
    <dgm:cxn modelId="{F9F7A068-72AA-D944-ACA0-7C2B2AD7CE99}" type="presParOf" srcId="{02FE114E-058C-9547-B439-46E171DEEE35}" destId="{7111BC5F-685C-804A-950D-B6A8AF6445F8}" srcOrd="2" destOrd="0" presId="urn:microsoft.com/office/officeart/2005/8/layout/hList1"/>
    <dgm:cxn modelId="{2823B929-B95B-3148-965B-7275E570B837}" type="presParOf" srcId="{7111BC5F-685C-804A-950D-B6A8AF6445F8}" destId="{2AF977C2-1CC5-7B42-AE83-06C9CA7EF7AC}" srcOrd="0" destOrd="0" presId="urn:microsoft.com/office/officeart/2005/8/layout/hList1"/>
    <dgm:cxn modelId="{190657B1-B772-F941-908A-D62A09FF220F}" type="presParOf" srcId="{7111BC5F-685C-804A-950D-B6A8AF6445F8}" destId="{E54BDF6A-EA34-2443-B9BF-10D3AF016858}" srcOrd="1" destOrd="0" presId="urn:microsoft.com/office/officeart/2005/8/layout/hList1"/>
    <dgm:cxn modelId="{11404A4C-3A5D-FE4D-913E-5B61D33DAA9E}" type="presParOf" srcId="{02FE114E-058C-9547-B439-46E171DEEE35}" destId="{550D159A-6FD7-644B-A9D3-9DF6E06BF560}" srcOrd="3" destOrd="0" presId="urn:microsoft.com/office/officeart/2005/8/layout/hList1"/>
    <dgm:cxn modelId="{84484E6F-FA6F-F247-A039-4402F3F0B9BE}" type="presParOf" srcId="{02FE114E-058C-9547-B439-46E171DEEE35}" destId="{5DC59B1F-1C2D-BE4F-B45F-B9D593E9EE38}" srcOrd="4" destOrd="0" presId="urn:microsoft.com/office/officeart/2005/8/layout/hList1"/>
    <dgm:cxn modelId="{B629488B-97ED-2A41-BD0A-15CD0B30C67F}" type="presParOf" srcId="{5DC59B1F-1C2D-BE4F-B45F-B9D593E9EE38}" destId="{3EE64459-E99B-1140-8762-41ADB386AC6E}" srcOrd="0" destOrd="0" presId="urn:microsoft.com/office/officeart/2005/8/layout/hList1"/>
    <dgm:cxn modelId="{894969CD-E119-7F4D-BACB-A49C9C1751F2}" type="presParOf" srcId="{5DC59B1F-1C2D-BE4F-B45F-B9D593E9EE38}" destId="{90474043-80CD-F548-ABE8-87E1FCDD43A2}" srcOrd="1" destOrd="0" presId="urn:microsoft.com/office/officeart/2005/8/layout/hList1"/>
    <dgm:cxn modelId="{8F75A088-A92B-0D45-88D1-8D317A285D5F}" type="presParOf" srcId="{02FE114E-058C-9547-B439-46E171DEEE35}" destId="{EE84C6B1-F143-E341-BEB6-B0D281A3E5F5}" srcOrd="5" destOrd="0" presId="urn:microsoft.com/office/officeart/2005/8/layout/hList1"/>
    <dgm:cxn modelId="{E512B7E3-D7A6-7944-A098-59DCF5C1E43A}" type="presParOf" srcId="{02FE114E-058C-9547-B439-46E171DEEE35}" destId="{DBAD644B-CAFD-3B44-A50D-76CCAB7A81EB}" srcOrd="6" destOrd="0" presId="urn:microsoft.com/office/officeart/2005/8/layout/hList1"/>
    <dgm:cxn modelId="{14382D26-997A-3B4A-9B0E-431CF38C4719}" type="presParOf" srcId="{DBAD644B-CAFD-3B44-A50D-76CCAB7A81EB}" destId="{6F41C062-9FA9-1949-8913-4E5A549A3C4D}" srcOrd="0" destOrd="0" presId="urn:microsoft.com/office/officeart/2005/8/layout/hList1"/>
    <dgm:cxn modelId="{A5B3E67D-EE87-6541-910F-B97B0DFC9FEB}" type="presParOf" srcId="{DBAD644B-CAFD-3B44-A50D-76CCAB7A81EB}" destId="{0418F133-C14D-6447-A44A-361E5037E62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CC90FD4-2211-425F-854E-04222C2432BD}" type="doc">
      <dgm:prSet loTypeId="urn:microsoft.com/office/officeart/2005/8/layout/list1" loCatId="list" qsTypeId="urn:microsoft.com/office/officeart/2005/8/quickstyle/simple4" qsCatId="simple" csTypeId="urn:microsoft.com/office/officeart/2005/8/colors/accent0_3" csCatId="mainScheme" phldr="1"/>
      <dgm:spPr/>
      <dgm:t>
        <a:bodyPr/>
        <a:lstStyle/>
        <a:p>
          <a:endParaRPr lang="en-US"/>
        </a:p>
      </dgm:t>
    </dgm:pt>
    <dgm:pt modelId="{4647C130-FA3C-424B-A210-360466E7B409}">
      <dgm:prSet/>
      <dgm:spPr/>
      <dgm:t>
        <a:bodyPr/>
        <a:lstStyle/>
        <a:p>
          <a:pPr>
            <a:defRPr b="1"/>
          </a:pPr>
          <a:r>
            <a:rPr lang="en-US"/>
            <a:t>Don’t worry about compiling Python code. </a:t>
          </a:r>
        </a:p>
      </dgm:t>
    </dgm:pt>
    <dgm:pt modelId="{84C6DC57-F82F-4377-B3DF-8D6F02DD0C66}" type="parTrans" cxnId="{453E5190-576A-4842-AD1E-B8FA4170614F}">
      <dgm:prSet/>
      <dgm:spPr/>
      <dgm:t>
        <a:bodyPr/>
        <a:lstStyle/>
        <a:p>
          <a:endParaRPr lang="en-US" sz="2400"/>
        </a:p>
      </dgm:t>
    </dgm:pt>
    <dgm:pt modelId="{D32C0629-6049-44EE-A2CF-51888AD9CFF4}" type="sibTrans" cxnId="{453E5190-576A-4842-AD1E-B8FA4170614F}">
      <dgm:prSet/>
      <dgm:spPr/>
      <dgm:t>
        <a:bodyPr/>
        <a:lstStyle/>
        <a:p>
          <a:endParaRPr lang="en-US"/>
        </a:p>
      </dgm:t>
    </dgm:pt>
    <dgm:pt modelId="{88289198-39A2-4391-BFD2-20F0B4DC2E1E}">
      <dgm:prSet/>
      <dgm:spPr/>
      <dgm:t>
        <a:bodyPr/>
        <a:lstStyle/>
        <a:p>
          <a:pPr>
            <a:defRPr b="1"/>
          </a:pPr>
          <a:r>
            <a:rPr lang="en-US"/>
            <a:t>The compilation is hidden from the user </a:t>
          </a:r>
        </a:p>
      </dgm:t>
    </dgm:pt>
    <dgm:pt modelId="{4E5F8594-EBCD-4165-8857-372AC941227C}" type="parTrans" cxnId="{CDF7446C-E5CF-41AC-85B9-E5D8BD2D685D}">
      <dgm:prSet/>
      <dgm:spPr/>
      <dgm:t>
        <a:bodyPr/>
        <a:lstStyle/>
        <a:p>
          <a:endParaRPr lang="en-US" sz="2400"/>
        </a:p>
      </dgm:t>
    </dgm:pt>
    <dgm:pt modelId="{BA517464-EF14-4621-9355-90EADABC79E1}" type="sibTrans" cxnId="{CDF7446C-E5CF-41AC-85B9-E5D8BD2D685D}">
      <dgm:prSet/>
      <dgm:spPr/>
      <dgm:t>
        <a:bodyPr/>
        <a:lstStyle/>
        <a:p>
          <a:endParaRPr lang="en-US"/>
        </a:p>
      </dgm:t>
    </dgm:pt>
    <dgm:pt modelId="{FAF79E8B-8C72-4931-A180-6013D009261E}">
      <dgm:prSet/>
      <dgm:spPr/>
      <dgm:t>
        <a:bodyPr/>
        <a:lstStyle/>
        <a:p>
          <a:pPr>
            <a:defRPr b="1"/>
          </a:pPr>
          <a:r>
            <a:rPr lang="en-US"/>
            <a:t>Files with the .pyc suffix </a:t>
          </a:r>
        </a:p>
      </dgm:t>
    </dgm:pt>
    <dgm:pt modelId="{47F496B7-2462-48AB-89E4-D6308BF10A77}" type="parTrans" cxnId="{E0A22D9E-C250-4932-B217-A03B85A74B1C}">
      <dgm:prSet/>
      <dgm:spPr/>
      <dgm:t>
        <a:bodyPr/>
        <a:lstStyle/>
        <a:p>
          <a:endParaRPr lang="en-US" sz="2400"/>
        </a:p>
      </dgm:t>
    </dgm:pt>
    <dgm:pt modelId="{F79A5D16-1DA9-4B7A-B2EC-2FC5D5D1A722}" type="sibTrans" cxnId="{E0A22D9E-C250-4932-B217-A03B85A74B1C}">
      <dgm:prSet/>
      <dgm:spPr/>
      <dgm:t>
        <a:bodyPr/>
        <a:lstStyle/>
        <a:p>
          <a:endParaRPr lang="en-US"/>
        </a:p>
      </dgm:t>
    </dgm:pt>
    <dgm:pt modelId="{868B8C07-879D-4623-B51B-0057B1F458EF}">
      <dgm:prSet/>
      <dgm:spPr/>
      <dgm:t>
        <a:bodyPr/>
        <a:lstStyle/>
        <a:p>
          <a:r>
            <a:rPr lang="en-US"/>
            <a:t>If Python has write-access</a:t>
          </a:r>
          <a:r>
            <a:rPr lang="en-US">
              <a:sym typeface="Wingdings" panose="05000000000000000000" pitchFamily="2" charset="2"/>
            </a:rPr>
            <a:t></a:t>
          </a:r>
          <a:r>
            <a:rPr lang="en-US"/>
            <a:t> store the compiled byte code (.pyc suffix) </a:t>
          </a:r>
        </a:p>
      </dgm:t>
    </dgm:pt>
    <dgm:pt modelId="{6D45884D-8B6D-4478-ABAE-132063C666A0}" type="parTrans" cxnId="{8CF382BC-6C5A-4B9C-9C25-132FAB3295B3}">
      <dgm:prSet/>
      <dgm:spPr/>
      <dgm:t>
        <a:bodyPr/>
        <a:lstStyle/>
        <a:p>
          <a:endParaRPr lang="en-US" sz="2400"/>
        </a:p>
      </dgm:t>
    </dgm:pt>
    <dgm:pt modelId="{092F024E-E860-45CC-82BA-C7D8F328D68E}" type="sibTrans" cxnId="{8CF382BC-6C5A-4B9C-9C25-132FAB3295B3}">
      <dgm:prSet/>
      <dgm:spPr/>
      <dgm:t>
        <a:bodyPr/>
        <a:lstStyle/>
        <a:p>
          <a:endParaRPr lang="en-US"/>
        </a:p>
      </dgm:t>
    </dgm:pt>
    <dgm:pt modelId="{4DD66693-FE58-4124-B1D0-993F5D115E56}">
      <dgm:prSet/>
      <dgm:spPr/>
      <dgm:t>
        <a:bodyPr/>
        <a:lstStyle/>
        <a:p>
          <a:r>
            <a:rPr lang="en-US"/>
            <a:t>Else the program will work anyway</a:t>
          </a:r>
        </a:p>
      </dgm:t>
    </dgm:pt>
    <dgm:pt modelId="{059F919E-682D-4834-951C-783142D14176}" type="parTrans" cxnId="{4CEE7ADD-610B-4C27-BE0C-2048D85F30C9}">
      <dgm:prSet/>
      <dgm:spPr/>
      <dgm:t>
        <a:bodyPr/>
        <a:lstStyle/>
        <a:p>
          <a:endParaRPr lang="en-US" sz="2400"/>
        </a:p>
      </dgm:t>
    </dgm:pt>
    <dgm:pt modelId="{3142EDB0-ED24-40BC-A007-43432791AD9F}" type="sibTrans" cxnId="{4CEE7ADD-610B-4C27-BE0C-2048D85F30C9}">
      <dgm:prSet/>
      <dgm:spPr/>
      <dgm:t>
        <a:bodyPr/>
        <a:lstStyle/>
        <a:p>
          <a:endParaRPr lang="en-US"/>
        </a:p>
      </dgm:t>
    </dgm:pt>
    <dgm:pt modelId="{D4490126-9E0D-4178-B4BE-A24C654F18F8}">
      <dgm:prSet/>
      <dgm:spPr/>
      <dgm:t>
        <a:bodyPr/>
        <a:lstStyle/>
        <a:p>
          <a:r>
            <a:rPr lang="en-US"/>
            <a:t>The byte code will be produced but discarded when the program exits</a:t>
          </a:r>
          <a:br>
            <a:rPr lang="en-US"/>
          </a:br>
          <a:endParaRPr lang="en-US"/>
        </a:p>
      </dgm:t>
    </dgm:pt>
    <dgm:pt modelId="{99FCEDFB-4CA7-4CAF-AE18-00E21952A431}" type="parTrans" cxnId="{83E64B2E-3A13-4AE8-89CF-8A9D56138DED}">
      <dgm:prSet/>
      <dgm:spPr/>
      <dgm:t>
        <a:bodyPr/>
        <a:lstStyle/>
        <a:p>
          <a:endParaRPr lang="en-US" sz="2400"/>
        </a:p>
      </dgm:t>
    </dgm:pt>
    <dgm:pt modelId="{8C83DE6F-1AE8-4548-807C-85F40AE549E5}" type="sibTrans" cxnId="{83E64B2E-3A13-4AE8-89CF-8A9D56138DED}">
      <dgm:prSet/>
      <dgm:spPr/>
      <dgm:t>
        <a:bodyPr/>
        <a:lstStyle/>
        <a:p>
          <a:endParaRPr lang="en-US"/>
        </a:p>
      </dgm:t>
    </dgm:pt>
    <dgm:pt modelId="{CD47453C-699A-AD40-9026-C5C5AAD0D784}" type="pres">
      <dgm:prSet presAssocID="{ACC90FD4-2211-425F-854E-04222C2432BD}" presName="linear" presStyleCnt="0">
        <dgm:presLayoutVars>
          <dgm:dir/>
          <dgm:animLvl val="lvl"/>
          <dgm:resizeHandles val="exact"/>
        </dgm:presLayoutVars>
      </dgm:prSet>
      <dgm:spPr/>
    </dgm:pt>
    <dgm:pt modelId="{F4CCC121-6497-7D4C-B26D-7F2C517FBD08}" type="pres">
      <dgm:prSet presAssocID="{4647C130-FA3C-424B-A210-360466E7B409}" presName="parentLin" presStyleCnt="0"/>
      <dgm:spPr/>
    </dgm:pt>
    <dgm:pt modelId="{90089B0A-F879-D04F-BBD1-21570C98FFB2}" type="pres">
      <dgm:prSet presAssocID="{4647C130-FA3C-424B-A210-360466E7B409}" presName="parentLeftMargin" presStyleLbl="node1" presStyleIdx="0" presStyleCnt="3"/>
      <dgm:spPr/>
    </dgm:pt>
    <dgm:pt modelId="{67A30392-B1CE-7749-809B-FB53FC878478}" type="pres">
      <dgm:prSet presAssocID="{4647C130-FA3C-424B-A210-360466E7B409}" presName="parentText" presStyleLbl="node1" presStyleIdx="0" presStyleCnt="3">
        <dgm:presLayoutVars>
          <dgm:chMax val="0"/>
          <dgm:bulletEnabled val="1"/>
        </dgm:presLayoutVars>
      </dgm:prSet>
      <dgm:spPr/>
    </dgm:pt>
    <dgm:pt modelId="{6FB2CBB4-925A-E44E-97FE-D4F0F5F0DD24}" type="pres">
      <dgm:prSet presAssocID="{4647C130-FA3C-424B-A210-360466E7B409}" presName="negativeSpace" presStyleCnt="0"/>
      <dgm:spPr/>
    </dgm:pt>
    <dgm:pt modelId="{68A64564-553A-A748-B647-F2AE1D1BBE3F}" type="pres">
      <dgm:prSet presAssocID="{4647C130-FA3C-424B-A210-360466E7B409}" presName="childText" presStyleLbl="conFgAcc1" presStyleIdx="0" presStyleCnt="3">
        <dgm:presLayoutVars>
          <dgm:bulletEnabled val="1"/>
        </dgm:presLayoutVars>
      </dgm:prSet>
      <dgm:spPr/>
    </dgm:pt>
    <dgm:pt modelId="{29961196-8442-F04D-A028-F5E13942B56D}" type="pres">
      <dgm:prSet presAssocID="{D32C0629-6049-44EE-A2CF-51888AD9CFF4}" presName="spaceBetweenRectangles" presStyleCnt="0"/>
      <dgm:spPr/>
    </dgm:pt>
    <dgm:pt modelId="{95FB2959-156D-D542-92CA-EEF2F59483B4}" type="pres">
      <dgm:prSet presAssocID="{88289198-39A2-4391-BFD2-20F0B4DC2E1E}" presName="parentLin" presStyleCnt="0"/>
      <dgm:spPr/>
    </dgm:pt>
    <dgm:pt modelId="{817A9F6E-8C52-5C4C-8C68-9D28F58590F9}" type="pres">
      <dgm:prSet presAssocID="{88289198-39A2-4391-BFD2-20F0B4DC2E1E}" presName="parentLeftMargin" presStyleLbl="node1" presStyleIdx="0" presStyleCnt="3"/>
      <dgm:spPr/>
    </dgm:pt>
    <dgm:pt modelId="{543842B4-CE39-5A46-AE15-B7899C67DDB7}" type="pres">
      <dgm:prSet presAssocID="{88289198-39A2-4391-BFD2-20F0B4DC2E1E}" presName="parentText" presStyleLbl="node1" presStyleIdx="1" presStyleCnt="3">
        <dgm:presLayoutVars>
          <dgm:chMax val="0"/>
          <dgm:bulletEnabled val="1"/>
        </dgm:presLayoutVars>
      </dgm:prSet>
      <dgm:spPr/>
    </dgm:pt>
    <dgm:pt modelId="{FE9049DE-3E96-D44A-910C-3910E543DE64}" type="pres">
      <dgm:prSet presAssocID="{88289198-39A2-4391-BFD2-20F0B4DC2E1E}" presName="negativeSpace" presStyleCnt="0"/>
      <dgm:spPr/>
    </dgm:pt>
    <dgm:pt modelId="{9EBF330A-9199-C349-829F-4FFB9156ABCC}" type="pres">
      <dgm:prSet presAssocID="{88289198-39A2-4391-BFD2-20F0B4DC2E1E}" presName="childText" presStyleLbl="conFgAcc1" presStyleIdx="1" presStyleCnt="3">
        <dgm:presLayoutVars>
          <dgm:bulletEnabled val="1"/>
        </dgm:presLayoutVars>
      </dgm:prSet>
      <dgm:spPr/>
    </dgm:pt>
    <dgm:pt modelId="{5F51AA39-34E1-5A47-AD5D-CD7E7ED132F6}" type="pres">
      <dgm:prSet presAssocID="{BA517464-EF14-4621-9355-90EADABC79E1}" presName="spaceBetweenRectangles" presStyleCnt="0"/>
      <dgm:spPr/>
    </dgm:pt>
    <dgm:pt modelId="{4086DD52-5C03-2E46-A76F-B000BE75ED51}" type="pres">
      <dgm:prSet presAssocID="{FAF79E8B-8C72-4931-A180-6013D009261E}" presName="parentLin" presStyleCnt="0"/>
      <dgm:spPr/>
    </dgm:pt>
    <dgm:pt modelId="{AD6C0D75-F53D-7C47-B911-7F47DF2713E2}" type="pres">
      <dgm:prSet presAssocID="{FAF79E8B-8C72-4931-A180-6013D009261E}" presName="parentLeftMargin" presStyleLbl="node1" presStyleIdx="1" presStyleCnt="3"/>
      <dgm:spPr/>
    </dgm:pt>
    <dgm:pt modelId="{A651A9B8-9D45-5944-BD83-2C8A18A6F462}" type="pres">
      <dgm:prSet presAssocID="{FAF79E8B-8C72-4931-A180-6013D009261E}" presName="parentText" presStyleLbl="node1" presStyleIdx="2" presStyleCnt="3">
        <dgm:presLayoutVars>
          <dgm:chMax val="0"/>
          <dgm:bulletEnabled val="1"/>
        </dgm:presLayoutVars>
      </dgm:prSet>
      <dgm:spPr/>
    </dgm:pt>
    <dgm:pt modelId="{9AF19F10-6DEC-8C45-8A64-33B93BF54013}" type="pres">
      <dgm:prSet presAssocID="{FAF79E8B-8C72-4931-A180-6013D009261E}" presName="negativeSpace" presStyleCnt="0"/>
      <dgm:spPr/>
    </dgm:pt>
    <dgm:pt modelId="{17FDF51F-FDA5-634D-97B5-857CD04DC093}" type="pres">
      <dgm:prSet presAssocID="{FAF79E8B-8C72-4931-A180-6013D009261E}" presName="childText" presStyleLbl="conFgAcc1" presStyleIdx="2" presStyleCnt="3">
        <dgm:presLayoutVars>
          <dgm:bulletEnabled val="1"/>
        </dgm:presLayoutVars>
      </dgm:prSet>
      <dgm:spPr/>
    </dgm:pt>
  </dgm:ptLst>
  <dgm:cxnLst>
    <dgm:cxn modelId="{65FA6F1A-E651-3F4F-B02E-7C8FB0BB73F8}" type="presOf" srcId="{88289198-39A2-4391-BFD2-20F0B4DC2E1E}" destId="{817A9F6E-8C52-5C4C-8C68-9D28F58590F9}" srcOrd="0" destOrd="0" presId="urn:microsoft.com/office/officeart/2005/8/layout/list1"/>
    <dgm:cxn modelId="{5085BD2B-900C-9D4E-B8B6-387D26DEA46E}" type="presOf" srcId="{88289198-39A2-4391-BFD2-20F0B4DC2E1E}" destId="{543842B4-CE39-5A46-AE15-B7899C67DDB7}" srcOrd="1" destOrd="0" presId="urn:microsoft.com/office/officeart/2005/8/layout/list1"/>
    <dgm:cxn modelId="{83E64B2E-3A13-4AE8-89CF-8A9D56138DED}" srcId="{FAF79E8B-8C72-4931-A180-6013D009261E}" destId="{D4490126-9E0D-4178-B4BE-A24C654F18F8}" srcOrd="2" destOrd="0" parTransId="{99FCEDFB-4CA7-4CAF-AE18-00E21952A431}" sibTransId="{8C83DE6F-1AE8-4548-807C-85F40AE549E5}"/>
    <dgm:cxn modelId="{D7F2BC5B-25C1-A149-B7A9-AF9B57D301CD}" type="presOf" srcId="{FAF79E8B-8C72-4931-A180-6013D009261E}" destId="{AD6C0D75-F53D-7C47-B911-7F47DF2713E2}" srcOrd="0" destOrd="0" presId="urn:microsoft.com/office/officeart/2005/8/layout/list1"/>
    <dgm:cxn modelId="{64E66545-2640-714F-9B7F-688E06C987F9}" type="presOf" srcId="{FAF79E8B-8C72-4931-A180-6013D009261E}" destId="{A651A9B8-9D45-5944-BD83-2C8A18A6F462}" srcOrd="1" destOrd="0" presId="urn:microsoft.com/office/officeart/2005/8/layout/list1"/>
    <dgm:cxn modelId="{CDF7446C-E5CF-41AC-85B9-E5D8BD2D685D}" srcId="{ACC90FD4-2211-425F-854E-04222C2432BD}" destId="{88289198-39A2-4391-BFD2-20F0B4DC2E1E}" srcOrd="1" destOrd="0" parTransId="{4E5F8594-EBCD-4165-8857-372AC941227C}" sibTransId="{BA517464-EF14-4621-9355-90EADABC79E1}"/>
    <dgm:cxn modelId="{A20D4056-04D6-744B-B2B9-C451AAEAB5C7}" type="presOf" srcId="{868B8C07-879D-4623-B51B-0057B1F458EF}" destId="{17FDF51F-FDA5-634D-97B5-857CD04DC093}" srcOrd="0" destOrd="0" presId="urn:microsoft.com/office/officeart/2005/8/layout/list1"/>
    <dgm:cxn modelId="{FA5A1781-4535-3E41-99F8-E09FC3E82B6D}" type="presOf" srcId="{ACC90FD4-2211-425F-854E-04222C2432BD}" destId="{CD47453C-699A-AD40-9026-C5C5AAD0D784}" srcOrd="0" destOrd="0" presId="urn:microsoft.com/office/officeart/2005/8/layout/list1"/>
    <dgm:cxn modelId="{453E5190-576A-4842-AD1E-B8FA4170614F}" srcId="{ACC90FD4-2211-425F-854E-04222C2432BD}" destId="{4647C130-FA3C-424B-A210-360466E7B409}" srcOrd="0" destOrd="0" parTransId="{84C6DC57-F82F-4377-B3DF-8D6F02DD0C66}" sibTransId="{D32C0629-6049-44EE-A2CF-51888AD9CFF4}"/>
    <dgm:cxn modelId="{381C4B95-D4FD-AA40-A34C-335BE3883AAB}" type="presOf" srcId="{4DD66693-FE58-4124-B1D0-993F5D115E56}" destId="{17FDF51F-FDA5-634D-97B5-857CD04DC093}" srcOrd="0" destOrd="1" presId="urn:microsoft.com/office/officeart/2005/8/layout/list1"/>
    <dgm:cxn modelId="{E0A22D9E-C250-4932-B217-A03B85A74B1C}" srcId="{ACC90FD4-2211-425F-854E-04222C2432BD}" destId="{FAF79E8B-8C72-4931-A180-6013D009261E}" srcOrd="2" destOrd="0" parTransId="{47F496B7-2462-48AB-89E4-D6308BF10A77}" sibTransId="{F79A5D16-1DA9-4B7A-B2EC-2FC5D5D1A722}"/>
    <dgm:cxn modelId="{8CF382BC-6C5A-4B9C-9C25-132FAB3295B3}" srcId="{FAF79E8B-8C72-4931-A180-6013D009261E}" destId="{868B8C07-879D-4623-B51B-0057B1F458EF}" srcOrd="0" destOrd="0" parTransId="{6D45884D-8B6D-4478-ABAE-132063C666A0}" sibTransId="{092F024E-E860-45CC-82BA-C7D8F328D68E}"/>
    <dgm:cxn modelId="{47A8FECD-2D05-2A4A-926F-5718D2209ADA}" type="presOf" srcId="{4647C130-FA3C-424B-A210-360466E7B409}" destId="{90089B0A-F879-D04F-BBD1-21570C98FFB2}" srcOrd="0" destOrd="0" presId="urn:microsoft.com/office/officeart/2005/8/layout/list1"/>
    <dgm:cxn modelId="{0B50A6D0-097B-C342-B362-E1E5945336AA}" type="presOf" srcId="{4647C130-FA3C-424B-A210-360466E7B409}" destId="{67A30392-B1CE-7749-809B-FB53FC878478}" srcOrd="1" destOrd="0" presId="urn:microsoft.com/office/officeart/2005/8/layout/list1"/>
    <dgm:cxn modelId="{4CEE7ADD-610B-4C27-BE0C-2048D85F30C9}" srcId="{FAF79E8B-8C72-4931-A180-6013D009261E}" destId="{4DD66693-FE58-4124-B1D0-993F5D115E56}" srcOrd="1" destOrd="0" parTransId="{059F919E-682D-4834-951C-783142D14176}" sibTransId="{3142EDB0-ED24-40BC-A007-43432791AD9F}"/>
    <dgm:cxn modelId="{F71BB3E9-1C62-C94C-A96C-1C28D102BEDA}" type="presOf" srcId="{D4490126-9E0D-4178-B4BE-A24C654F18F8}" destId="{17FDF51F-FDA5-634D-97B5-857CD04DC093}" srcOrd="0" destOrd="2" presId="urn:microsoft.com/office/officeart/2005/8/layout/list1"/>
    <dgm:cxn modelId="{D648061F-8F16-F446-AFED-F6D6B86C35A6}" type="presParOf" srcId="{CD47453C-699A-AD40-9026-C5C5AAD0D784}" destId="{F4CCC121-6497-7D4C-B26D-7F2C517FBD08}" srcOrd="0" destOrd="0" presId="urn:microsoft.com/office/officeart/2005/8/layout/list1"/>
    <dgm:cxn modelId="{A99E62C3-698B-B14E-8EA2-ADF9E88A59CD}" type="presParOf" srcId="{F4CCC121-6497-7D4C-B26D-7F2C517FBD08}" destId="{90089B0A-F879-D04F-BBD1-21570C98FFB2}" srcOrd="0" destOrd="0" presId="urn:microsoft.com/office/officeart/2005/8/layout/list1"/>
    <dgm:cxn modelId="{E8144674-4B54-5140-A16E-D079D4F6E343}" type="presParOf" srcId="{F4CCC121-6497-7D4C-B26D-7F2C517FBD08}" destId="{67A30392-B1CE-7749-809B-FB53FC878478}" srcOrd="1" destOrd="0" presId="urn:microsoft.com/office/officeart/2005/8/layout/list1"/>
    <dgm:cxn modelId="{14851E99-D50D-3544-86EB-C70B679A3F1F}" type="presParOf" srcId="{CD47453C-699A-AD40-9026-C5C5AAD0D784}" destId="{6FB2CBB4-925A-E44E-97FE-D4F0F5F0DD24}" srcOrd="1" destOrd="0" presId="urn:microsoft.com/office/officeart/2005/8/layout/list1"/>
    <dgm:cxn modelId="{D6AC6C5B-DE89-B946-8463-FD370BE8D96D}" type="presParOf" srcId="{CD47453C-699A-AD40-9026-C5C5AAD0D784}" destId="{68A64564-553A-A748-B647-F2AE1D1BBE3F}" srcOrd="2" destOrd="0" presId="urn:microsoft.com/office/officeart/2005/8/layout/list1"/>
    <dgm:cxn modelId="{C4CE2FF1-6F6C-5B41-9B02-FF050AA3CE48}" type="presParOf" srcId="{CD47453C-699A-AD40-9026-C5C5AAD0D784}" destId="{29961196-8442-F04D-A028-F5E13942B56D}" srcOrd="3" destOrd="0" presId="urn:microsoft.com/office/officeart/2005/8/layout/list1"/>
    <dgm:cxn modelId="{C61FC057-B9D3-FF46-BD1F-88C3E3566BC2}" type="presParOf" srcId="{CD47453C-699A-AD40-9026-C5C5AAD0D784}" destId="{95FB2959-156D-D542-92CA-EEF2F59483B4}" srcOrd="4" destOrd="0" presId="urn:microsoft.com/office/officeart/2005/8/layout/list1"/>
    <dgm:cxn modelId="{E7B589B3-E53E-6242-AD68-EE5DCDA7E5B8}" type="presParOf" srcId="{95FB2959-156D-D542-92CA-EEF2F59483B4}" destId="{817A9F6E-8C52-5C4C-8C68-9D28F58590F9}" srcOrd="0" destOrd="0" presId="urn:microsoft.com/office/officeart/2005/8/layout/list1"/>
    <dgm:cxn modelId="{BE5275E2-F68A-2344-8EC8-7160EA869918}" type="presParOf" srcId="{95FB2959-156D-D542-92CA-EEF2F59483B4}" destId="{543842B4-CE39-5A46-AE15-B7899C67DDB7}" srcOrd="1" destOrd="0" presId="urn:microsoft.com/office/officeart/2005/8/layout/list1"/>
    <dgm:cxn modelId="{657E54CF-BAC8-534A-965B-533768DF7674}" type="presParOf" srcId="{CD47453C-699A-AD40-9026-C5C5AAD0D784}" destId="{FE9049DE-3E96-D44A-910C-3910E543DE64}" srcOrd="5" destOrd="0" presId="urn:microsoft.com/office/officeart/2005/8/layout/list1"/>
    <dgm:cxn modelId="{E2CBBE7C-EE5D-B14A-99A7-F6A180A48FC8}" type="presParOf" srcId="{CD47453C-699A-AD40-9026-C5C5AAD0D784}" destId="{9EBF330A-9199-C349-829F-4FFB9156ABCC}" srcOrd="6" destOrd="0" presId="urn:microsoft.com/office/officeart/2005/8/layout/list1"/>
    <dgm:cxn modelId="{BAA6CA53-BC17-DB4A-AA02-5C1FE519805E}" type="presParOf" srcId="{CD47453C-699A-AD40-9026-C5C5AAD0D784}" destId="{5F51AA39-34E1-5A47-AD5D-CD7E7ED132F6}" srcOrd="7" destOrd="0" presId="urn:microsoft.com/office/officeart/2005/8/layout/list1"/>
    <dgm:cxn modelId="{37D6C975-AF15-C04A-A8D5-700CF7779F88}" type="presParOf" srcId="{CD47453C-699A-AD40-9026-C5C5AAD0D784}" destId="{4086DD52-5C03-2E46-A76F-B000BE75ED51}" srcOrd="8" destOrd="0" presId="urn:microsoft.com/office/officeart/2005/8/layout/list1"/>
    <dgm:cxn modelId="{D52ADE05-E9F7-134C-9AA4-FE398C6485CD}" type="presParOf" srcId="{4086DD52-5C03-2E46-A76F-B000BE75ED51}" destId="{AD6C0D75-F53D-7C47-B911-7F47DF2713E2}" srcOrd="0" destOrd="0" presId="urn:microsoft.com/office/officeart/2005/8/layout/list1"/>
    <dgm:cxn modelId="{10A57F67-F840-A94A-9E52-E5312BA6842D}" type="presParOf" srcId="{4086DD52-5C03-2E46-A76F-B000BE75ED51}" destId="{A651A9B8-9D45-5944-BD83-2C8A18A6F462}" srcOrd="1" destOrd="0" presId="urn:microsoft.com/office/officeart/2005/8/layout/list1"/>
    <dgm:cxn modelId="{C2C502DD-477A-B946-88F4-25A49AF67E7A}" type="presParOf" srcId="{CD47453C-699A-AD40-9026-C5C5AAD0D784}" destId="{9AF19F10-6DEC-8C45-8A64-33B93BF54013}" srcOrd="9" destOrd="0" presId="urn:microsoft.com/office/officeart/2005/8/layout/list1"/>
    <dgm:cxn modelId="{E225AFFB-E4E5-EB4B-BC90-25AFF20869AE}" type="presParOf" srcId="{CD47453C-699A-AD40-9026-C5C5AAD0D784}" destId="{17FDF51F-FDA5-634D-97B5-857CD04DC093}"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A85A6E-7C03-4318-8835-CBFCDBB0A97C}">
      <dsp:nvSpPr>
        <dsp:cNvPr id="0" name=""/>
        <dsp:cNvSpPr/>
      </dsp:nvSpPr>
      <dsp:spPr>
        <a:xfrm>
          <a:off x="548934" y="288"/>
          <a:ext cx="1001496" cy="100149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792D5F-3A31-4F26-B381-31E7F83A277E}">
      <dsp:nvSpPr>
        <dsp:cNvPr id="0" name=""/>
        <dsp:cNvSpPr/>
      </dsp:nvSpPr>
      <dsp:spPr>
        <a:xfrm>
          <a:off x="762368" y="213721"/>
          <a:ext cx="574628" cy="5746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84D1B8-9178-4C0E-8470-EC7EA2D84371}">
      <dsp:nvSpPr>
        <dsp:cNvPr id="0" name=""/>
        <dsp:cNvSpPr/>
      </dsp:nvSpPr>
      <dsp:spPr>
        <a:xfrm>
          <a:off x="228784" y="1313725"/>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The Python interpreter can be invoked (by python with no parameter)</a:t>
          </a:r>
        </a:p>
      </dsp:txBody>
      <dsp:txXfrm>
        <a:off x="228784" y="1313725"/>
        <a:ext cx="1641796" cy="656718"/>
      </dsp:txXfrm>
    </dsp:sp>
    <dsp:sp modelId="{4B69C243-C8F9-40B9-9C10-FE16A540C255}">
      <dsp:nvSpPr>
        <dsp:cNvPr id="0" name=""/>
        <dsp:cNvSpPr/>
      </dsp:nvSpPr>
      <dsp:spPr>
        <a:xfrm>
          <a:off x="2478046" y="288"/>
          <a:ext cx="1001496" cy="100149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F8B16E-4D81-4D4E-9E7C-816DA89E8974}">
      <dsp:nvSpPr>
        <dsp:cNvPr id="0" name=""/>
        <dsp:cNvSpPr/>
      </dsp:nvSpPr>
      <dsp:spPr>
        <a:xfrm>
          <a:off x="2691479" y="213721"/>
          <a:ext cx="574628" cy="5746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FD62D73-C6EA-4238-A208-8FE37EE9FB97}">
      <dsp:nvSpPr>
        <dsp:cNvPr id="0" name=""/>
        <dsp:cNvSpPr/>
      </dsp:nvSpPr>
      <dsp:spPr>
        <a:xfrm>
          <a:off x="2157895" y="1313725"/>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t>Use </a:t>
          </a:r>
          <a:r>
            <a:rPr lang="en-US" sz="1100" kern="1200" dirty="0" err="1"/>
            <a:t>cmd</a:t>
          </a:r>
          <a:r>
            <a:rPr lang="en-US" sz="1100" kern="1200" dirty="0"/>
            <a:t> on Windows or a Terminal on Mac</a:t>
          </a:r>
        </a:p>
      </dsp:txBody>
      <dsp:txXfrm>
        <a:off x="2157895" y="1313725"/>
        <a:ext cx="1641796" cy="656718"/>
      </dsp:txXfrm>
    </dsp:sp>
    <dsp:sp modelId="{CF4C586C-365E-464E-B338-64108AEF2078}">
      <dsp:nvSpPr>
        <dsp:cNvPr id="0" name=""/>
        <dsp:cNvSpPr/>
      </dsp:nvSpPr>
      <dsp:spPr>
        <a:xfrm>
          <a:off x="4407157" y="288"/>
          <a:ext cx="1001496" cy="100149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49A812-3BE8-4323-A730-F0BD832E7B0C}">
      <dsp:nvSpPr>
        <dsp:cNvPr id="0" name=""/>
        <dsp:cNvSpPr/>
      </dsp:nvSpPr>
      <dsp:spPr>
        <a:xfrm>
          <a:off x="4620591" y="213721"/>
          <a:ext cx="574628" cy="5746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2AC277-B060-4410-8D5A-F78DADEFE4A2}">
      <dsp:nvSpPr>
        <dsp:cNvPr id="0" name=""/>
        <dsp:cNvSpPr/>
      </dsp:nvSpPr>
      <dsp:spPr>
        <a:xfrm>
          <a:off x="4087007" y="1313725"/>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Type python</a:t>
          </a:r>
        </a:p>
      </dsp:txBody>
      <dsp:txXfrm>
        <a:off x="4087007" y="1313725"/>
        <a:ext cx="1641796" cy="656718"/>
      </dsp:txXfrm>
    </dsp:sp>
    <dsp:sp modelId="{1B17C89E-5EE7-4973-A98F-4091FC90B75D}">
      <dsp:nvSpPr>
        <dsp:cNvPr id="0" name=""/>
        <dsp:cNvSpPr/>
      </dsp:nvSpPr>
      <dsp:spPr>
        <a:xfrm>
          <a:off x="6336268" y="288"/>
          <a:ext cx="1001496" cy="100149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1737CA-76EF-4583-96E5-6728B729A5CB}">
      <dsp:nvSpPr>
        <dsp:cNvPr id="0" name=""/>
        <dsp:cNvSpPr/>
      </dsp:nvSpPr>
      <dsp:spPr>
        <a:xfrm>
          <a:off x="6549702" y="213721"/>
          <a:ext cx="574628" cy="57462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AA9DAB-DDF2-4B03-887B-593CB36F62BE}">
      <dsp:nvSpPr>
        <dsp:cNvPr id="0" name=""/>
        <dsp:cNvSpPr/>
      </dsp:nvSpPr>
      <dsp:spPr>
        <a:xfrm>
          <a:off x="6016118" y="1313725"/>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If no Python version shows up, python3.x must be installed.</a:t>
          </a:r>
        </a:p>
      </dsp:txBody>
      <dsp:txXfrm>
        <a:off x="6016118" y="1313725"/>
        <a:ext cx="1641796" cy="656718"/>
      </dsp:txXfrm>
    </dsp:sp>
    <dsp:sp modelId="{BA3A623F-CF98-49A5-AE09-A04F5FA0E80E}">
      <dsp:nvSpPr>
        <dsp:cNvPr id="0" name=""/>
        <dsp:cNvSpPr/>
      </dsp:nvSpPr>
      <dsp:spPr>
        <a:xfrm>
          <a:off x="2478046" y="2380893"/>
          <a:ext cx="1001496" cy="100149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21ACC4-0CB6-47CC-8CA4-87B169FCD0AB}">
      <dsp:nvSpPr>
        <dsp:cNvPr id="0" name=""/>
        <dsp:cNvSpPr/>
      </dsp:nvSpPr>
      <dsp:spPr>
        <a:xfrm>
          <a:off x="2691479" y="2594327"/>
          <a:ext cx="574628" cy="57462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2662BF-4CB7-4359-B7E0-531428644443}">
      <dsp:nvSpPr>
        <dsp:cNvPr id="0" name=""/>
        <dsp:cNvSpPr/>
      </dsp:nvSpPr>
      <dsp:spPr>
        <a:xfrm>
          <a:off x="2157895" y="3694331"/>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Most probably older version invoked on Mac(python 2.x)</a:t>
          </a:r>
        </a:p>
      </dsp:txBody>
      <dsp:txXfrm>
        <a:off x="2157895" y="3694331"/>
        <a:ext cx="1641796" cy="656718"/>
      </dsp:txXfrm>
    </dsp:sp>
    <dsp:sp modelId="{36B46D3F-A211-4993-8F9E-34588B7BD124}">
      <dsp:nvSpPr>
        <dsp:cNvPr id="0" name=""/>
        <dsp:cNvSpPr/>
      </dsp:nvSpPr>
      <dsp:spPr>
        <a:xfrm>
          <a:off x="4407157" y="2380893"/>
          <a:ext cx="1001496" cy="100149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1C968E-F143-435C-8ED4-8FD6D206552B}">
      <dsp:nvSpPr>
        <dsp:cNvPr id="0" name=""/>
        <dsp:cNvSpPr/>
      </dsp:nvSpPr>
      <dsp:spPr>
        <a:xfrm>
          <a:off x="4620591" y="2594327"/>
          <a:ext cx="574628" cy="57462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DFE58D-CEE9-40E4-85F2-B4D406BDF547}">
      <dsp:nvSpPr>
        <dsp:cNvPr id="0" name=""/>
        <dsp:cNvSpPr/>
      </dsp:nvSpPr>
      <dsp:spPr>
        <a:xfrm>
          <a:off x="4087007" y="3694331"/>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Use quit() to quit</a:t>
          </a:r>
        </a:p>
      </dsp:txBody>
      <dsp:txXfrm>
        <a:off x="4087007" y="3694331"/>
        <a:ext cx="1641796" cy="6567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8EC562-6328-B549-86D7-2F5755916463}">
      <dsp:nvSpPr>
        <dsp:cNvPr id="0" name=""/>
        <dsp:cNvSpPr/>
      </dsp:nvSpPr>
      <dsp:spPr>
        <a:xfrm>
          <a:off x="0" y="730044"/>
          <a:ext cx="7886700" cy="212625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12096" tIns="520700" rIns="612096" bIns="177800" numCol="1" spcCol="1270" anchor="t" anchorCtr="0">
          <a:noAutofit/>
        </a:bodyPr>
        <a:lstStyle/>
        <a:p>
          <a:pPr marL="228600" lvl="1" indent="-228600" algn="l" defTabSz="1111250">
            <a:lnSpc>
              <a:spcPct val="90000"/>
            </a:lnSpc>
            <a:spcBef>
              <a:spcPct val="0"/>
            </a:spcBef>
            <a:spcAft>
              <a:spcPct val="15000"/>
            </a:spcAft>
            <a:buChar char="•"/>
          </a:pPr>
          <a:r>
            <a:rPr lang="en-US" sz="2500" kern="1200"/>
            <a:t>single quotes, </a:t>
          </a:r>
        </a:p>
        <a:p>
          <a:pPr marL="228600" lvl="1" indent="-228600" algn="l" defTabSz="1111250">
            <a:lnSpc>
              <a:spcPct val="90000"/>
            </a:lnSpc>
            <a:spcBef>
              <a:spcPct val="0"/>
            </a:spcBef>
            <a:spcAft>
              <a:spcPct val="15000"/>
            </a:spcAft>
            <a:buChar char="•"/>
          </a:pPr>
          <a:r>
            <a:rPr lang="en-US" sz="2500" kern="1200"/>
            <a:t>double quotes or </a:t>
          </a:r>
        </a:p>
        <a:p>
          <a:pPr marL="228600" lvl="1" indent="-228600" algn="l" defTabSz="1111250">
            <a:lnSpc>
              <a:spcPct val="90000"/>
            </a:lnSpc>
            <a:spcBef>
              <a:spcPct val="0"/>
            </a:spcBef>
            <a:spcAft>
              <a:spcPct val="15000"/>
            </a:spcAft>
            <a:buChar char="•"/>
          </a:pPr>
          <a:r>
            <a:rPr lang="en-US" sz="2500" kern="1200"/>
            <a:t>triple quotes, which are made up of three single or three double quotes. </a:t>
          </a:r>
        </a:p>
      </dsp:txBody>
      <dsp:txXfrm>
        <a:off x="0" y="730044"/>
        <a:ext cx="7886700" cy="2126250"/>
      </dsp:txXfrm>
    </dsp:sp>
    <dsp:sp modelId="{ED0E0064-72FD-9341-AE6C-7C7DA59B01E7}">
      <dsp:nvSpPr>
        <dsp:cNvPr id="0" name=""/>
        <dsp:cNvSpPr/>
      </dsp:nvSpPr>
      <dsp:spPr>
        <a:xfrm>
          <a:off x="394335" y="361044"/>
          <a:ext cx="5520690" cy="7380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111250">
            <a:lnSpc>
              <a:spcPct val="90000"/>
            </a:lnSpc>
            <a:spcBef>
              <a:spcPct val="0"/>
            </a:spcBef>
            <a:spcAft>
              <a:spcPct val="35000"/>
            </a:spcAft>
            <a:buNone/>
          </a:pPr>
          <a:r>
            <a:rPr lang="en-US" sz="2500" kern="1200"/>
            <a:t>Strings are created by putting a sequence of characters in quotes</a:t>
          </a:r>
        </a:p>
      </dsp:txBody>
      <dsp:txXfrm>
        <a:off x="430361" y="397070"/>
        <a:ext cx="5448638" cy="665948"/>
      </dsp:txXfrm>
    </dsp:sp>
    <dsp:sp modelId="{C480A9CF-9142-C243-A31D-29EA7788721D}">
      <dsp:nvSpPr>
        <dsp:cNvPr id="0" name=""/>
        <dsp:cNvSpPr/>
      </dsp:nvSpPr>
      <dsp:spPr>
        <a:xfrm>
          <a:off x="0" y="3360294"/>
          <a:ext cx="7886700" cy="630000"/>
        </a:xfrm>
        <a:prstGeom prst="rect">
          <a:avLst/>
        </a:prstGeom>
        <a:solidFill>
          <a:schemeClr val="lt1">
            <a:alpha val="90000"/>
            <a:hueOff val="0"/>
            <a:satOff val="0"/>
            <a:lumOff val="0"/>
            <a:alphaOff val="0"/>
          </a:schemeClr>
        </a:solidFill>
        <a:ln w="12700" cap="flat" cmpd="sng" algn="ctr">
          <a:solidFill>
            <a:schemeClr val="accent5">
              <a:hueOff val="5142836"/>
              <a:satOff val="11748"/>
              <a:lumOff val="-32549"/>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FF652A-F287-4D4C-96AC-54983618C41B}">
      <dsp:nvSpPr>
        <dsp:cNvPr id="0" name=""/>
        <dsp:cNvSpPr/>
      </dsp:nvSpPr>
      <dsp:spPr>
        <a:xfrm>
          <a:off x="394335" y="2991294"/>
          <a:ext cx="5520690" cy="738000"/>
        </a:xfrm>
        <a:prstGeom prst="roundRect">
          <a:avLst/>
        </a:prstGeom>
        <a:solidFill>
          <a:schemeClr val="accent5">
            <a:hueOff val="5142836"/>
            <a:satOff val="11748"/>
            <a:lumOff val="-3254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111250">
            <a:lnSpc>
              <a:spcPct val="90000"/>
            </a:lnSpc>
            <a:spcBef>
              <a:spcPct val="0"/>
            </a:spcBef>
            <a:spcAft>
              <a:spcPct val="35000"/>
            </a:spcAft>
            <a:buNone/>
          </a:pPr>
          <a:r>
            <a:rPr lang="en-US" sz="2500" kern="1200"/>
            <a:t>Strings are immutable. This means that once defined, they cannot be changed. </a:t>
          </a:r>
        </a:p>
      </dsp:txBody>
      <dsp:txXfrm>
        <a:off x="430361" y="3027320"/>
        <a:ext cx="5448638" cy="6659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289F9D-4ED9-6347-A369-466A6B783591}">
      <dsp:nvSpPr>
        <dsp:cNvPr id="0" name=""/>
        <dsp:cNvSpPr/>
      </dsp:nvSpPr>
      <dsp:spPr>
        <a:xfrm>
          <a:off x="0" y="37661"/>
          <a:ext cx="4945856" cy="102667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A group of statements </a:t>
          </a:r>
        </a:p>
      </dsp:txBody>
      <dsp:txXfrm>
        <a:off x="50118" y="87779"/>
        <a:ext cx="4845620" cy="926439"/>
      </dsp:txXfrm>
    </dsp:sp>
    <dsp:sp modelId="{590900B0-CA51-6041-9466-BE903448B7FD}">
      <dsp:nvSpPr>
        <dsp:cNvPr id="0" name=""/>
        <dsp:cNvSpPr/>
      </dsp:nvSpPr>
      <dsp:spPr>
        <a:xfrm>
          <a:off x="0" y="1142096"/>
          <a:ext cx="4945856" cy="1026675"/>
        </a:xfrm>
        <a:prstGeom prst="roundRect">
          <a:avLst/>
        </a:prstGeom>
        <a:solidFill>
          <a:schemeClr val="accent2">
            <a:hueOff val="-3600000"/>
            <a:satOff val="-15001"/>
            <a:lumOff val="1250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At least one statement </a:t>
          </a:r>
        </a:p>
      </dsp:txBody>
      <dsp:txXfrm>
        <a:off x="50118" y="1192214"/>
        <a:ext cx="4845620" cy="926439"/>
      </dsp:txXfrm>
    </dsp:sp>
    <dsp:sp modelId="{C8B2B362-D8BF-734D-BD57-B3EB618C38FB}">
      <dsp:nvSpPr>
        <dsp:cNvPr id="0" name=""/>
        <dsp:cNvSpPr/>
      </dsp:nvSpPr>
      <dsp:spPr>
        <a:xfrm>
          <a:off x="0" y="2246531"/>
          <a:ext cx="4945856" cy="1026675"/>
        </a:xfrm>
        <a:prstGeom prst="roundRect">
          <a:avLst/>
        </a:prstGeom>
        <a:solidFill>
          <a:schemeClr val="accent2">
            <a:hueOff val="-7200000"/>
            <a:satOff val="-30002"/>
            <a:lumOff val="2500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Blocks can contain blocks </a:t>
          </a:r>
          <a:r>
            <a:rPr lang="en-US" sz="2700" kern="1200">
              <a:sym typeface="Wingdings" panose="05000000000000000000" pitchFamily="2" charset="2"/>
            </a:rPr>
            <a:t></a:t>
          </a:r>
          <a:r>
            <a:rPr lang="en-US" sz="2700" kern="1200"/>
            <a:t>nested block </a:t>
          </a:r>
        </a:p>
      </dsp:txBody>
      <dsp:txXfrm>
        <a:off x="50118" y="2296649"/>
        <a:ext cx="4845620" cy="926439"/>
      </dsp:txXfrm>
    </dsp:sp>
    <dsp:sp modelId="{E3EB8305-CD33-9148-AD79-847AD7C2AB2A}">
      <dsp:nvSpPr>
        <dsp:cNvPr id="0" name=""/>
        <dsp:cNvSpPr/>
      </dsp:nvSpPr>
      <dsp:spPr>
        <a:xfrm>
          <a:off x="0" y="3350966"/>
          <a:ext cx="4945856" cy="1026675"/>
        </a:xfrm>
        <a:prstGeom prst="roundRect">
          <a:avLst/>
        </a:prstGeom>
        <a:solidFill>
          <a:schemeClr val="accent6">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Statement(s) are treated as if they were one statement. </a:t>
          </a:r>
        </a:p>
      </dsp:txBody>
      <dsp:txXfrm>
        <a:off x="50118" y="3401084"/>
        <a:ext cx="4845620" cy="926439"/>
      </dsp:txXfrm>
    </dsp:sp>
    <dsp:sp modelId="{5329B5DF-FB88-6E4F-9C3D-8D7168479A0C}">
      <dsp:nvSpPr>
        <dsp:cNvPr id="0" name=""/>
        <dsp:cNvSpPr/>
      </dsp:nvSpPr>
      <dsp:spPr>
        <a:xfrm>
          <a:off x="0" y="4455401"/>
          <a:ext cx="4945856" cy="1026675"/>
        </a:xfrm>
        <a:prstGeom prst="roundRect">
          <a:avLst/>
        </a:prstGeom>
        <a:solidFill>
          <a:schemeClr val="accent1">
            <a:lumMod val="40000"/>
            <a:lumOff val="60000"/>
            <a:alpha val="78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Can serve for limiting the lexical scope of variables and functions. </a:t>
          </a:r>
        </a:p>
      </dsp:txBody>
      <dsp:txXfrm>
        <a:off x="50118" y="4505519"/>
        <a:ext cx="4845620" cy="9264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48EA3E-25CA-D345-8723-634C0A78E2B7}">
      <dsp:nvSpPr>
        <dsp:cNvPr id="0" name=""/>
        <dsp:cNvSpPr/>
      </dsp:nvSpPr>
      <dsp:spPr>
        <a:xfrm>
          <a:off x="327711" y="1733"/>
          <a:ext cx="2043063" cy="12258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INDENTATION</a:t>
          </a:r>
          <a:r>
            <a:rPr lang="en-US" sz="1300" kern="1200">
              <a:sym typeface="Wingdings" panose="05000000000000000000" pitchFamily="2" charset="2"/>
            </a:rPr>
            <a:t></a:t>
          </a:r>
          <a:r>
            <a:rPr lang="en-US" sz="1300" kern="1200"/>
            <a:t>BLOCKS</a:t>
          </a:r>
        </a:p>
      </dsp:txBody>
      <dsp:txXfrm>
        <a:off x="327711" y="1733"/>
        <a:ext cx="2043063" cy="1225838"/>
      </dsp:txXfrm>
    </dsp:sp>
    <dsp:sp modelId="{860094B0-9AA6-3347-8D95-611641FE6155}">
      <dsp:nvSpPr>
        <dsp:cNvPr id="0" name=""/>
        <dsp:cNvSpPr/>
      </dsp:nvSpPr>
      <dsp:spPr>
        <a:xfrm>
          <a:off x="2575081" y="1733"/>
          <a:ext cx="2043063" cy="12258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Python REQUIRES indentation(some languages do not)</a:t>
          </a:r>
        </a:p>
      </dsp:txBody>
      <dsp:txXfrm>
        <a:off x="2575081" y="1733"/>
        <a:ext cx="2043063" cy="1225838"/>
      </dsp:txXfrm>
    </dsp:sp>
    <dsp:sp modelId="{C4AAC760-C73F-0A46-85A2-14D674A596D2}">
      <dsp:nvSpPr>
        <dsp:cNvPr id="0" name=""/>
        <dsp:cNvSpPr/>
      </dsp:nvSpPr>
      <dsp:spPr>
        <a:xfrm>
          <a:off x="327711" y="1431877"/>
          <a:ext cx="2043063" cy="12258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Statements within a block line up vertically</a:t>
          </a:r>
        </a:p>
      </dsp:txBody>
      <dsp:txXfrm>
        <a:off x="327711" y="1431877"/>
        <a:ext cx="2043063" cy="1225838"/>
      </dsp:txXfrm>
    </dsp:sp>
    <dsp:sp modelId="{5D1346FD-1CED-5E47-BBE9-C8353539B250}">
      <dsp:nvSpPr>
        <dsp:cNvPr id="0" name=""/>
        <dsp:cNvSpPr/>
      </dsp:nvSpPr>
      <dsp:spPr>
        <a:xfrm>
          <a:off x="2575081" y="1431877"/>
          <a:ext cx="2043063" cy="12258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Use spaces for blocks</a:t>
          </a:r>
        </a:p>
      </dsp:txBody>
      <dsp:txXfrm>
        <a:off x="2575081" y="1431877"/>
        <a:ext cx="2043063" cy="1225838"/>
      </dsp:txXfrm>
    </dsp:sp>
    <dsp:sp modelId="{DB4CB297-8750-C947-897D-8C85D9C1F353}">
      <dsp:nvSpPr>
        <dsp:cNvPr id="0" name=""/>
        <dsp:cNvSpPr/>
      </dsp:nvSpPr>
      <dsp:spPr>
        <a:xfrm>
          <a:off x="327711" y="2862022"/>
          <a:ext cx="2043063" cy="12258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Tab can be pressed for indentation but sometimes it may cause problems</a:t>
          </a:r>
        </a:p>
      </dsp:txBody>
      <dsp:txXfrm>
        <a:off x="327711" y="2862022"/>
        <a:ext cx="2043063" cy="1225838"/>
      </dsp:txXfrm>
    </dsp:sp>
    <dsp:sp modelId="{E9308012-50BF-404C-8CD0-FFA208E4B338}">
      <dsp:nvSpPr>
        <dsp:cNvPr id="0" name=""/>
        <dsp:cNvSpPr/>
      </dsp:nvSpPr>
      <dsp:spPr>
        <a:xfrm>
          <a:off x="2575081" y="2862022"/>
          <a:ext cx="2043063" cy="12258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Be consistent with the spacing</a:t>
          </a:r>
        </a:p>
      </dsp:txBody>
      <dsp:txXfrm>
        <a:off x="2575081" y="2862022"/>
        <a:ext cx="2043063" cy="1225838"/>
      </dsp:txXfrm>
    </dsp:sp>
    <dsp:sp modelId="{7F0DBF74-E0E4-1A40-80D5-ABA2A94A34F6}">
      <dsp:nvSpPr>
        <dsp:cNvPr id="0" name=""/>
        <dsp:cNvSpPr/>
      </dsp:nvSpPr>
      <dsp:spPr>
        <a:xfrm>
          <a:off x="1451396" y="4292166"/>
          <a:ext cx="2043063" cy="12258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Colons are also part of some blocks and structures</a:t>
          </a:r>
        </a:p>
      </dsp:txBody>
      <dsp:txXfrm>
        <a:off x="1451396" y="4292166"/>
        <a:ext cx="2043063" cy="122583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219050-802D-3E4E-BD29-63B0AE675461}">
      <dsp:nvSpPr>
        <dsp:cNvPr id="0" name=""/>
        <dsp:cNvSpPr/>
      </dsp:nvSpPr>
      <dsp:spPr>
        <a:xfrm>
          <a:off x="0" y="107929"/>
          <a:ext cx="4945856" cy="127413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You remember they are containers and keep data</a:t>
          </a:r>
        </a:p>
      </dsp:txBody>
      <dsp:txXfrm>
        <a:off x="62198" y="170127"/>
        <a:ext cx="4821460" cy="1149734"/>
      </dsp:txXfrm>
    </dsp:sp>
    <dsp:sp modelId="{AABD69ED-8027-CC46-B21D-B5C0FA30D84C}">
      <dsp:nvSpPr>
        <dsp:cNvPr id="0" name=""/>
        <dsp:cNvSpPr/>
      </dsp:nvSpPr>
      <dsp:spPr>
        <a:xfrm>
          <a:off x="0" y="1451179"/>
          <a:ext cx="4945856" cy="1274130"/>
        </a:xfrm>
        <a:prstGeom prst="roundRect">
          <a:avLst/>
        </a:prstGeom>
        <a:solidFill>
          <a:schemeClr val="accent2">
            <a:hueOff val="-4800000"/>
            <a:satOff val="-20001"/>
            <a:lumOff val="1666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No need to mention the type in python (many languages do require but not python)</a:t>
          </a:r>
        </a:p>
      </dsp:txBody>
      <dsp:txXfrm>
        <a:off x="62198" y="1513377"/>
        <a:ext cx="4821460" cy="1149734"/>
      </dsp:txXfrm>
    </dsp:sp>
    <dsp:sp modelId="{9A95028A-47C0-B447-915B-3E418258C673}">
      <dsp:nvSpPr>
        <dsp:cNvPr id="0" name=""/>
        <dsp:cNvSpPr/>
      </dsp:nvSpPr>
      <dsp:spPr>
        <a:xfrm>
          <a:off x="0" y="2794429"/>
          <a:ext cx="4945856" cy="1274130"/>
        </a:xfrm>
        <a:prstGeom prst="round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Just mention the variable name and start using it</a:t>
          </a:r>
        </a:p>
      </dsp:txBody>
      <dsp:txXfrm>
        <a:off x="62198" y="2856627"/>
        <a:ext cx="4821460" cy="1149734"/>
      </dsp:txXfrm>
    </dsp:sp>
    <dsp:sp modelId="{E0737288-B1AF-C348-AD40-1BA3B3F290C1}">
      <dsp:nvSpPr>
        <dsp:cNvPr id="0" name=""/>
        <dsp:cNvSpPr/>
      </dsp:nvSpPr>
      <dsp:spPr>
        <a:xfrm>
          <a:off x="0" y="4137679"/>
          <a:ext cx="4945856" cy="1274130"/>
        </a:xfrm>
        <a:prstGeom prst="roundRect">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Can change the value and type anywhere</a:t>
          </a:r>
        </a:p>
      </dsp:txBody>
      <dsp:txXfrm>
        <a:off x="62198" y="4199877"/>
        <a:ext cx="4821460" cy="114973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41E8EC-9DB5-8C4B-857C-84C599768003}">
      <dsp:nvSpPr>
        <dsp:cNvPr id="0" name=""/>
        <dsp:cNvSpPr/>
      </dsp:nvSpPr>
      <dsp:spPr>
        <a:xfrm>
          <a:off x="3248" y="781534"/>
          <a:ext cx="1953498" cy="67503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defRPr b="1"/>
          </a:pPr>
          <a:r>
            <a:rPr lang="en-US" sz="1400" kern="1200"/>
            <a:t>Integer(normal, hexadecimal, octal, binary)</a:t>
          </a:r>
        </a:p>
      </dsp:txBody>
      <dsp:txXfrm>
        <a:off x="3248" y="781534"/>
        <a:ext cx="1953498" cy="675030"/>
      </dsp:txXfrm>
    </dsp:sp>
    <dsp:sp modelId="{CDEE1179-CD1B-CE41-A5FA-01B6A2AC0DAE}">
      <dsp:nvSpPr>
        <dsp:cNvPr id="0" name=""/>
        <dsp:cNvSpPr/>
      </dsp:nvSpPr>
      <dsp:spPr>
        <a:xfrm>
          <a:off x="3248" y="1456564"/>
          <a:ext cx="1953498" cy="1421909"/>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a:t>456</a:t>
          </a:r>
        </a:p>
        <a:p>
          <a:pPr marL="114300" lvl="1" indent="-114300" algn="l" defTabSz="622300">
            <a:lnSpc>
              <a:spcPct val="90000"/>
            </a:lnSpc>
            <a:spcBef>
              <a:spcPct val="0"/>
            </a:spcBef>
            <a:spcAft>
              <a:spcPct val="15000"/>
            </a:spcAft>
            <a:buChar char="•"/>
          </a:pPr>
          <a:r>
            <a:rPr lang="en-US" sz="1400" kern="1200"/>
            <a:t>0x1C8</a:t>
          </a:r>
          <a:r>
            <a:rPr lang="en-US" sz="1400" kern="1200">
              <a:sym typeface="Wingdings" panose="05000000000000000000" pitchFamily="2" charset="2"/>
            </a:rPr>
            <a:t></a:t>
          </a:r>
          <a:r>
            <a:rPr lang="en-US" sz="1400" kern="1200"/>
            <a:t>hex(456)</a:t>
          </a:r>
        </a:p>
        <a:p>
          <a:pPr marL="114300" lvl="1" indent="-114300" algn="l" defTabSz="622300">
            <a:lnSpc>
              <a:spcPct val="90000"/>
            </a:lnSpc>
            <a:spcBef>
              <a:spcPct val="0"/>
            </a:spcBef>
            <a:spcAft>
              <a:spcPct val="15000"/>
            </a:spcAft>
            <a:buChar char="•"/>
          </a:pPr>
          <a:r>
            <a:rPr lang="en-US" sz="1400" kern="1200"/>
            <a:t>0o710 </a:t>
          </a:r>
          <a:r>
            <a:rPr lang="en-US" sz="1400" kern="1200">
              <a:sym typeface="Wingdings" panose="05000000000000000000" pitchFamily="2" charset="2"/>
            </a:rPr>
            <a:t></a:t>
          </a:r>
          <a:r>
            <a:rPr lang="en-US" sz="1400" kern="1200"/>
            <a:t>oct(456)</a:t>
          </a:r>
        </a:p>
        <a:p>
          <a:pPr marL="114300" lvl="1" indent="-114300" algn="l" defTabSz="622300">
            <a:lnSpc>
              <a:spcPct val="90000"/>
            </a:lnSpc>
            <a:spcBef>
              <a:spcPct val="0"/>
            </a:spcBef>
            <a:spcAft>
              <a:spcPct val="15000"/>
            </a:spcAft>
            <a:buChar char="•"/>
          </a:pPr>
          <a:r>
            <a:rPr lang="en-US" sz="1400" kern="1200"/>
            <a:t>0b111001000 </a:t>
          </a:r>
          <a:r>
            <a:rPr lang="en-US" sz="1400" kern="1200">
              <a:sym typeface="Wingdings" panose="05000000000000000000" pitchFamily="2" charset="2"/>
            </a:rPr>
            <a:t></a:t>
          </a:r>
          <a:r>
            <a:rPr lang="en-US" sz="1400" kern="1200"/>
            <a:t>bin(456)</a:t>
          </a:r>
        </a:p>
        <a:p>
          <a:pPr marL="114300" lvl="1" indent="-114300" algn="l" defTabSz="622300">
            <a:lnSpc>
              <a:spcPct val="90000"/>
            </a:lnSpc>
            <a:spcBef>
              <a:spcPct val="0"/>
            </a:spcBef>
            <a:spcAft>
              <a:spcPct val="15000"/>
            </a:spcAft>
            <a:buChar char="•"/>
          </a:pPr>
          <a:r>
            <a:rPr lang="en-US" sz="1400" kern="1200" dirty="0"/>
            <a:t>int(0x1C8,10)</a:t>
          </a:r>
          <a:r>
            <a:rPr lang="en-US" sz="1400" kern="1200" dirty="0">
              <a:sym typeface="Wingdings" panose="05000000000000000000" pitchFamily="2" charset="2"/>
            </a:rPr>
            <a:t></a:t>
          </a:r>
          <a:r>
            <a:rPr lang="en-US" sz="1400" kern="1200" dirty="0"/>
            <a:t>456</a:t>
          </a:r>
        </a:p>
      </dsp:txBody>
      <dsp:txXfrm>
        <a:off x="3248" y="1456564"/>
        <a:ext cx="1953498" cy="1421909"/>
      </dsp:txXfrm>
    </dsp:sp>
    <dsp:sp modelId="{2AF977C2-1CC5-7B42-AE83-06C9CA7EF7AC}">
      <dsp:nvSpPr>
        <dsp:cNvPr id="0" name=""/>
        <dsp:cNvSpPr/>
      </dsp:nvSpPr>
      <dsp:spPr>
        <a:xfrm>
          <a:off x="2230236" y="781534"/>
          <a:ext cx="1953498" cy="675030"/>
        </a:xfrm>
        <a:prstGeom prst="rect">
          <a:avLst/>
        </a:prstGeom>
        <a:solidFill>
          <a:schemeClr val="accent1">
            <a:lumMod val="7500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defRPr b="1"/>
          </a:pPr>
          <a:r>
            <a:rPr lang="en-US" sz="1400" kern="1200"/>
            <a:t>Floating-point numbers </a:t>
          </a:r>
        </a:p>
      </dsp:txBody>
      <dsp:txXfrm>
        <a:off x="2230236" y="781534"/>
        <a:ext cx="1953498" cy="675030"/>
      </dsp:txXfrm>
    </dsp:sp>
    <dsp:sp modelId="{E54BDF6A-EA34-2443-B9BF-10D3AF016858}">
      <dsp:nvSpPr>
        <dsp:cNvPr id="0" name=""/>
        <dsp:cNvSpPr/>
      </dsp:nvSpPr>
      <dsp:spPr>
        <a:xfrm>
          <a:off x="2230236" y="1456564"/>
          <a:ext cx="1953498" cy="1421909"/>
        </a:xfrm>
        <a:prstGeom prst="rect">
          <a:avLst/>
        </a:prstGeom>
        <a:solidFill>
          <a:schemeClr val="accent1">
            <a:lumMod val="60000"/>
            <a:lumOff val="40000"/>
            <a:alpha val="9000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a:t>42.11</a:t>
          </a:r>
        </a:p>
        <a:p>
          <a:pPr marL="114300" lvl="1" indent="-114300" algn="l" defTabSz="622300">
            <a:lnSpc>
              <a:spcPct val="90000"/>
            </a:lnSpc>
            <a:spcBef>
              <a:spcPct val="0"/>
            </a:spcBef>
            <a:spcAft>
              <a:spcPct val="15000"/>
            </a:spcAft>
            <a:buChar char="•"/>
          </a:pPr>
          <a:r>
            <a:rPr lang="en-US" sz="1400" kern="1200" dirty="0"/>
            <a:t>3.1415e-10</a:t>
          </a:r>
        </a:p>
      </dsp:txBody>
      <dsp:txXfrm>
        <a:off x="2230236" y="1456564"/>
        <a:ext cx="1953498" cy="1421909"/>
      </dsp:txXfrm>
    </dsp:sp>
    <dsp:sp modelId="{3EE64459-E99B-1140-8762-41ADB386AC6E}">
      <dsp:nvSpPr>
        <dsp:cNvPr id="0" name=""/>
        <dsp:cNvSpPr/>
      </dsp:nvSpPr>
      <dsp:spPr>
        <a:xfrm>
          <a:off x="4457224" y="781534"/>
          <a:ext cx="1953498" cy="675030"/>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defRPr b="1"/>
          </a:pPr>
          <a:r>
            <a:rPr lang="en-US" sz="1400" kern="1200" dirty="0"/>
            <a:t>Strings</a:t>
          </a:r>
        </a:p>
      </dsp:txBody>
      <dsp:txXfrm>
        <a:off x="4457224" y="781534"/>
        <a:ext cx="1953498" cy="675030"/>
      </dsp:txXfrm>
    </dsp:sp>
    <dsp:sp modelId="{90474043-80CD-F548-ABE8-87E1FCDD43A2}">
      <dsp:nvSpPr>
        <dsp:cNvPr id="0" name=""/>
        <dsp:cNvSpPr/>
      </dsp:nvSpPr>
      <dsp:spPr>
        <a:xfrm>
          <a:off x="4457224" y="1456564"/>
          <a:ext cx="1953498" cy="1421909"/>
        </a:xfrm>
        <a:prstGeom prst="rect">
          <a:avLst/>
        </a:prstGeom>
        <a:solidFill>
          <a:schemeClr val="accent1">
            <a:lumMod val="60000"/>
            <a:lumOff val="40000"/>
            <a:alpha val="9000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‘hello’</a:t>
          </a:r>
        </a:p>
        <a:p>
          <a:pPr marL="114300" lvl="1" indent="-114300" algn="l" defTabSz="622300">
            <a:lnSpc>
              <a:spcPct val="90000"/>
            </a:lnSpc>
            <a:spcBef>
              <a:spcPct val="0"/>
            </a:spcBef>
            <a:spcAft>
              <a:spcPct val="15000"/>
            </a:spcAft>
            <a:buChar char="•"/>
          </a:pPr>
          <a:r>
            <a:rPr lang="en-US" sz="1400" kern="1200" dirty="0"/>
            <a:t>“hello"</a:t>
          </a:r>
        </a:p>
      </dsp:txBody>
      <dsp:txXfrm>
        <a:off x="4457224" y="1456564"/>
        <a:ext cx="1953498" cy="1421909"/>
      </dsp:txXfrm>
    </dsp:sp>
    <dsp:sp modelId="{6F41C062-9FA9-1949-8913-4E5A549A3C4D}">
      <dsp:nvSpPr>
        <dsp:cNvPr id="0" name=""/>
        <dsp:cNvSpPr/>
      </dsp:nvSpPr>
      <dsp:spPr>
        <a:xfrm>
          <a:off x="6684212" y="781534"/>
          <a:ext cx="1953498" cy="67503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defRPr b="1"/>
          </a:pPr>
          <a:r>
            <a:rPr lang="en-US" sz="1400" kern="1200"/>
            <a:t>Others</a:t>
          </a:r>
        </a:p>
      </dsp:txBody>
      <dsp:txXfrm>
        <a:off x="6684212" y="781534"/>
        <a:ext cx="1953498" cy="675030"/>
      </dsp:txXfrm>
    </dsp:sp>
    <dsp:sp modelId="{0418F133-C14D-6447-A44A-361E5037E621}">
      <dsp:nvSpPr>
        <dsp:cNvPr id="0" name=""/>
        <dsp:cNvSpPr/>
      </dsp:nvSpPr>
      <dsp:spPr>
        <a:xfrm>
          <a:off x="6684212" y="1456564"/>
          <a:ext cx="1953498" cy="1421909"/>
        </a:xfrm>
        <a:prstGeom prst="rect">
          <a:avLst/>
        </a:prstGeom>
        <a:solidFill>
          <a:schemeClr val="accent1">
            <a:lumMod val="60000"/>
            <a:lumOff val="40000"/>
            <a:alpha val="9000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[1,2,3] #list</a:t>
          </a:r>
        </a:p>
        <a:p>
          <a:pPr marL="114300" lvl="1" indent="-114300" algn="l" defTabSz="622300">
            <a:lnSpc>
              <a:spcPct val="90000"/>
            </a:lnSpc>
            <a:spcBef>
              <a:spcPct val="0"/>
            </a:spcBef>
            <a:spcAft>
              <a:spcPct val="15000"/>
            </a:spcAft>
            <a:buChar char="•"/>
          </a:pPr>
          <a:r>
            <a:rPr lang="en-US" sz="1400" kern="1200" dirty="0"/>
            <a:t>(</a:t>
          </a:r>
          <a:r>
            <a:rPr lang="en-US" sz="1400" kern="1200" dirty="0" err="1"/>
            <a:t>a,b</a:t>
          </a:r>
          <a:r>
            <a:rPr lang="en-US" sz="1400" kern="1200" dirty="0"/>
            <a:t>) #tuple</a:t>
          </a:r>
        </a:p>
        <a:p>
          <a:pPr marL="114300" lvl="1" indent="-114300" algn="l" defTabSz="622300">
            <a:lnSpc>
              <a:spcPct val="90000"/>
            </a:lnSpc>
            <a:spcBef>
              <a:spcPct val="0"/>
            </a:spcBef>
            <a:spcAft>
              <a:spcPct val="15000"/>
            </a:spcAft>
            <a:buChar char="•"/>
          </a:pPr>
          <a:r>
            <a:rPr lang="en-US" sz="1400" kern="1200" dirty="0"/>
            <a:t>{“key”:’1’}#dictionary</a:t>
          </a:r>
        </a:p>
      </dsp:txBody>
      <dsp:txXfrm>
        <a:off x="6684212" y="1456564"/>
        <a:ext cx="1953498" cy="142190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A64564-553A-A748-B647-F2AE1D1BBE3F}">
      <dsp:nvSpPr>
        <dsp:cNvPr id="0" name=""/>
        <dsp:cNvSpPr/>
      </dsp:nvSpPr>
      <dsp:spPr>
        <a:xfrm>
          <a:off x="0" y="474214"/>
          <a:ext cx="3530103" cy="378000"/>
        </a:xfrm>
        <a:prstGeom prst="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67A30392-B1CE-7749-809B-FB53FC878478}">
      <dsp:nvSpPr>
        <dsp:cNvPr id="0" name=""/>
        <dsp:cNvSpPr/>
      </dsp:nvSpPr>
      <dsp:spPr>
        <a:xfrm>
          <a:off x="176505" y="252814"/>
          <a:ext cx="2471072" cy="44280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3401" tIns="0" rIns="93401" bIns="0" numCol="1" spcCol="1270" anchor="ctr" anchorCtr="0">
          <a:noAutofit/>
        </a:bodyPr>
        <a:lstStyle/>
        <a:p>
          <a:pPr marL="0" lvl="0" indent="0" algn="l" defTabSz="666750">
            <a:lnSpc>
              <a:spcPct val="90000"/>
            </a:lnSpc>
            <a:spcBef>
              <a:spcPct val="0"/>
            </a:spcBef>
            <a:spcAft>
              <a:spcPct val="35000"/>
            </a:spcAft>
            <a:buNone/>
            <a:defRPr b="1"/>
          </a:pPr>
          <a:r>
            <a:rPr lang="en-US" sz="1500" kern="1200"/>
            <a:t>Don’t worry about compiling Python code. </a:t>
          </a:r>
        </a:p>
      </dsp:txBody>
      <dsp:txXfrm>
        <a:off x="198121" y="274430"/>
        <a:ext cx="2427840" cy="399568"/>
      </dsp:txXfrm>
    </dsp:sp>
    <dsp:sp modelId="{9EBF330A-9199-C349-829F-4FFB9156ABCC}">
      <dsp:nvSpPr>
        <dsp:cNvPr id="0" name=""/>
        <dsp:cNvSpPr/>
      </dsp:nvSpPr>
      <dsp:spPr>
        <a:xfrm>
          <a:off x="0" y="1154614"/>
          <a:ext cx="3530103" cy="378000"/>
        </a:xfrm>
        <a:prstGeom prst="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543842B4-CE39-5A46-AE15-B7899C67DDB7}">
      <dsp:nvSpPr>
        <dsp:cNvPr id="0" name=""/>
        <dsp:cNvSpPr/>
      </dsp:nvSpPr>
      <dsp:spPr>
        <a:xfrm>
          <a:off x="176505" y="933214"/>
          <a:ext cx="2471072" cy="44280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3401" tIns="0" rIns="93401" bIns="0" numCol="1" spcCol="1270" anchor="ctr" anchorCtr="0">
          <a:noAutofit/>
        </a:bodyPr>
        <a:lstStyle/>
        <a:p>
          <a:pPr marL="0" lvl="0" indent="0" algn="l" defTabSz="666750">
            <a:lnSpc>
              <a:spcPct val="90000"/>
            </a:lnSpc>
            <a:spcBef>
              <a:spcPct val="0"/>
            </a:spcBef>
            <a:spcAft>
              <a:spcPct val="35000"/>
            </a:spcAft>
            <a:buNone/>
            <a:defRPr b="1"/>
          </a:pPr>
          <a:r>
            <a:rPr lang="en-US" sz="1500" kern="1200"/>
            <a:t>The compilation is hidden from the user </a:t>
          </a:r>
        </a:p>
      </dsp:txBody>
      <dsp:txXfrm>
        <a:off x="198121" y="954830"/>
        <a:ext cx="2427840" cy="399568"/>
      </dsp:txXfrm>
    </dsp:sp>
    <dsp:sp modelId="{17FDF51F-FDA5-634D-97B5-857CD04DC093}">
      <dsp:nvSpPr>
        <dsp:cNvPr id="0" name=""/>
        <dsp:cNvSpPr/>
      </dsp:nvSpPr>
      <dsp:spPr>
        <a:xfrm>
          <a:off x="0" y="1835015"/>
          <a:ext cx="3530103" cy="1701000"/>
        </a:xfrm>
        <a:prstGeom prst="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73975" tIns="312420" rIns="273975"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a:t>If Python has write-access</a:t>
          </a:r>
          <a:r>
            <a:rPr lang="en-US" sz="1500" kern="1200">
              <a:sym typeface="Wingdings" panose="05000000000000000000" pitchFamily="2" charset="2"/>
            </a:rPr>
            <a:t></a:t>
          </a:r>
          <a:r>
            <a:rPr lang="en-US" sz="1500" kern="1200"/>
            <a:t> store the compiled byte code (.pyc suffix) </a:t>
          </a:r>
        </a:p>
        <a:p>
          <a:pPr marL="114300" lvl="1" indent="-114300" algn="l" defTabSz="666750">
            <a:lnSpc>
              <a:spcPct val="90000"/>
            </a:lnSpc>
            <a:spcBef>
              <a:spcPct val="0"/>
            </a:spcBef>
            <a:spcAft>
              <a:spcPct val="15000"/>
            </a:spcAft>
            <a:buChar char="•"/>
          </a:pPr>
          <a:r>
            <a:rPr lang="en-US" sz="1500" kern="1200"/>
            <a:t>Else the program will work anyway</a:t>
          </a:r>
        </a:p>
        <a:p>
          <a:pPr marL="114300" lvl="1" indent="-114300" algn="l" defTabSz="666750">
            <a:lnSpc>
              <a:spcPct val="90000"/>
            </a:lnSpc>
            <a:spcBef>
              <a:spcPct val="0"/>
            </a:spcBef>
            <a:spcAft>
              <a:spcPct val="15000"/>
            </a:spcAft>
            <a:buChar char="•"/>
          </a:pPr>
          <a:r>
            <a:rPr lang="en-US" sz="1500" kern="1200"/>
            <a:t>The byte code will be produced but discarded when the program exits</a:t>
          </a:r>
          <a:br>
            <a:rPr lang="en-US" sz="1500" kern="1200"/>
          </a:br>
          <a:endParaRPr lang="en-US" sz="1500" kern="1200"/>
        </a:p>
      </dsp:txBody>
      <dsp:txXfrm>
        <a:off x="0" y="1835015"/>
        <a:ext cx="3530103" cy="1701000"/>
      </dsp:txXfrm>
    </dsp:sp>
    <dsp:sp modelId="{A651A9B8-9D45-5944-BD83-2C8A18A6F462}">
      <dsp:nvSpPr>
        <dsp:cNvPr id="0" name=""/>
        <dsp:cNvSpPr/>
      </dsp:nvSpPr>
      <dsp:spPr>
        <a:xfrm>
          <a:off x="176505" y="1613614"/>
          <a:ext cx="2471072" cy="44280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3401" tIns="0" rIns="93401" bIns="0" numCol="1" spcCol="1270" anchor="ctr" anchorCtr="0">
          <a:noAutofit/>
        </a:bodyPr>
        <a:lstStyle/>
        <a:p>
          <a:pPr marL="0" lvl="0" indent="0" algn="l" defTabSz="666750">
            <a:lnSpc>
              <a:spcPct val="90000"/>
            </a:lnSpc>
            <a:spcBef>
              <a:spcPct val="0"/>
            </a:spcBef>
            <a:spcAft>
              <a:spcPct val="35000"/>
            </a:spcAft>
            <a:buNone/>
            <a:defRPr b="1"/>
          </a:pPr>
          <a:r>
            <a:rPr lang="en-US" sz="1500" kern="1200"/>
            <a:t>Files with the .pyc suffix </a:t>
          </a:r>
        </a:p>
      </dsp:txBody>
      <dsp:txXfrm>
        <a:off x="198121" y="1635230"/>
        <a:ext cx="2427840" cy="399568"/>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B5BEC3F8-1596-4587-9252-C8C2EEC7A2EB}"/>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r>
              <a:rPr lang="en-US" altLang="en-US"/>
              <a:t>ITCS 102 Computer Programming</a:t>
            </a:r>
          </a:p>
        </p:txBody>
      </p:sp>
      <p:sp>
        <p:nvSpPr>
          <p:cNvPr id="32771" name="Rectangle 3">
            <a:extLst>
              <a:ext uri="{FF2B5EF4-FFF2-40B4-BE49-F238E27FC236}">
                <a16:creationId xmlns:a16="http://schemas.microsoft.com/office/drawing/2014/main" id="{E3BFA28A-4110-4776-A49A-A24802F9763A}"/>
              </a:ext>
            </a:extLst>
          </p:cNvPr>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en-US"/>
          </a:p>
        </p:txBody>
      </p:sp>
      <p:sp>
        <p:nvSpPr>
          <p:cNvPr id="32772" name="Rectangle 4">
            <a:extLst>
              <a:ext uri="{FF2B5EF4-FFF2-40B4-BE49-F238E27FC236}">
                <a16:creationId xmlns:a16="http://schemas.microsoft.com/office/drawing/2014/main" id="{08FA99D1-E426-4B13-88B8-31FC9E0C2399}"/>
              </a:ext>
            </a:extLst>
          </p:cNvPr>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r>
              <a:rPr lang="en-US" altLang="en-US"/>
              <a:t>Dr. B. KARLIK</a:t>
            </a:r>
          </a:p>
        </p:txBody>
      </p:sp>
      <p:sp>
        <p:nvSpPr>
          <p:cNvPr id="32773" name="Rectangle 5">
            <a:extLst>
              <a:ext uri="{FF2B5EF4-FFF2-40B4-BE49-F238E27FC236}">
                <a16:creationId xmlns:a16="http://schemas.microsoft.com/office/drawing/2014/main" id="{3CC40353-FB99-495C-8AE4-7BB3CD8D1D02}"/>
              </a:ext>
            </a:extLst>
          </p:cNvPr>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73085855-0FE9-4171-BF15-2CB9ACDD130E}"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B0ECB8D4-9315-4184-8F00-CC80D45FC0D9}"/>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r>
              <a:rPr lang="en-US" altLang="en-US"/>
              <a:t>ITCS 102 Computer Programming</a:t>
            </a:r>
          </a:p>
        </p:txBody>
      </p:sp>
      <p:sp>
        <p:nvSpPr>
          <p:cNvPr id="4099" name="Rectangle 3">
            <a:extLst>
              <a:ext uri="{FF2B5EF4-FFF2-40B4-BE49-F238E27FC236}">
                <a16:creationId xmlns:a16="http://schemas.microsoft.com/office/drawing/2014/main" id="{5E7BA650-69A3-4750-88F3-4FFAD9F6A210}"/>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en-US"/>
          </a:p>
        </p:txBody>
      </p:sp>
      <p:sp>
        <p:nvSpPr>
          <p:cNvPr id="2052" name="Rectangle 4">
            <a:extLst>
              <a:ext uri="{FF2B5EF4-FFF2-40B4-BE49-F238E27FC236}">
                <a16:creationId xmlns:a16="http://schemas.microsoft.com/office/drawing/2014/main" id="{4C665A60-C8F9-4DB9-A288-624CF3B69C6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a:extLst>
              <a:ext uri="{FF2B5EF4-FFF2-40B4-BE49-F238E27FC236}">
                <a16:creationId xmlns:a16="http://schemas.microsoft.com/office/drawing/2014/main" id="{67B10A7C-6A2C-47CD-8A14-F1A1D4BDC9E4}"/>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4102" name="Rectangle 6">
            <a:extLst>
              <a:ext uri="{FF2B5EF4-FFF2-40B4-BE49-F238E27FC236}">
                <a16:creationId xmlns:a16="http://schemas.microsoft.com/office/drawing/2014/main" id="{39792A0B-0AE5-40F3-B28F-890E52041D4C}"/>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r>
              <a:rPr lang="en-US" altLang="en-US"/>
              <a:t>Dr. B. KARLIK</a:t>
            </a:r>
          </a:p>
        </p:txBody>
      </p:sp>
      <p:sp>
        <p:nvSpPr>
          <p:cNvPr id="4103" name="Rectangle 7">
            <a:extLst>
              <a:ext uri="{FF2B5EF4-FFF2-40B4-BE49-F238E27FC236}">
                <a16:creationId xmlns:a16="http://schemas.microsoft.com/office/drawing/2014/main" id="{C18A271B-4AC8-4A7C-A921-6C8469616B2E}"/>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9080369B-E0F9-4180-BD56-D5C150ADF1E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ltLang="en-US"/>
              <a:t>ITCS 102 Computer Programming</a:t>
            </a:r>
          </a:p>
        </p:txBody>
      </p:sp>
      <p:sp>
        <p:nvSpPr>
          <p:cNvPr id="5" name="Footer Placeholder 4"/>
          <p:cNvSpPr>
            <a:spLocks noGrp="1"/>
          </p:cNvSpPr>
          <p:nvPr>
            <p:ph type="ftr" sz="quarter" idx="4"/>
          </p:nvPr>
        </p:nvSpPr>
        <p:spPr/>
        <p:txBody>
          <a:bodyPr/>
          <a:lstStyle/>
          <a:p>
            <a:pPr>
              <a:defRPr/>
            </a:pPr>
            <a:r>
              <a:rPr lang="en-US" altLang="en-US"/>
              <a:t>Dr. B. KARLIK</a:t>
            </a:r>
          </a:p>
        </p:txBody>
      </p:sp>
      <p:sp>
        <p:nvSpPr>
          <p:cNvPr id="6" name="Slide Number Placeholder 5"/>
          <p:cNvSpPr>
            <a:spLocks noGrp="1"/>
          </p:cNvSpPr>
          <p:nvPr>
            <p:ph type="sldNum" sz="quarter" idx="5"/>
          </p:nvPr>
        </p:nvSpPr>
        <p:spPr/>
        <p:txBody>
          <a:bodyPr/>
          <a:lstStyle/>
          <a:p>
            <a:pPr>
              <a:defRPr/>
            </a:pPr>
            <a:fld id="{9080369B-E0F9-4180-BD56-D5C150ADF1E6}" type="slidenum">
              <a:rPr lang="en-US" altLang="en-US" smtClean="0"/>
              <a:pPr>
                <a:defRPr/>
              </a:pPr>
              <a:t>11</a:t>
            </a:fld>
            <a:endParaRPr lang="en-US" altLang="en-US"/>
          </a:p>
        </p:txBody>
      </p:sp>
    </p:spTree>
    <p:extLst>
      <p:ext uri="{BB962C8B-B14F-4D97-AF65-F5344CB8AC3E}">
        <p14:creationId xmlns:p14="http://schemas.microsoft.com/office/powerpoint/2010/main" val="4253436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latin typeface="Courier New" panose="02070309020205020404" pitchFamily="49" charset="0"/>
                <a:cs typeface="Courier New" panose="02070309020205020404" pitchFamily="49" charset="0"/>
              </a:rPr>
              <a:t>Muvaffakiyetsizleştiricileştiriveremeyebileceklerimizdenmişsinizcesine = </a:t>
            </a:r>
            <a:r>
              <a:rPr lang="en-US" sz="1200" b="1" i="1" kern="1200" dirty="0">
                <a:solidFill>
                  <a:schemeClr val="tx1"/>
                </a:solidFill>
                <a:effectLst/>
                <a:latin typeface="Times New Roman" panose="02020603050405020304" pitchFamily="18" charset="0"/>
                <a:ea typeface="+mn-ea"/>
                <a:cs typeface="+mn-cs"/>
              </a:rPr>
              <a:t>as if you were one of those we can not easily/quickly turn into a maker-of-unsuccessful-ones</a:t>
            </a:r>
          </a:p>
          <a:p>
            <a:pPr marL="0" marR="0" lvl="0" indent="0" algn="l" defTabSz="914400" rtl="0" eaLnBrk="0" fontAlgn="base" latinLnBrk="0" hangingPunct="0">
              <a:lnSpc>
                <a:spcPct val="100000"/>
              </a:lnSpc>
              <a:spcBef>
                <a:spcPct val="30000"/>
              </a:spcBef>
              <a:spcAft>
                <a:spcPct val="0"/>
              </a:spcAft>
              <a:buClrTx/>
              <a:buSzTx/>
              <a:buFontTx/>
              <a:buNone/>
              <a:tabLst/>
              <a:defRPr/>
            </a:pPr>
            <a:r>
              <a:rPr lang="ja-JP" altLang="en-US" sz="1200" dirty="0">
                <a:latin typeface="Courier New" panose="02070309020205020404" pitchFamily="49" charset="0"/>
                <a:cs typeface="Courier New" panose="02070309020205020404" pitchFamily="49" charset="0"/>
              </a:rPr>
              <a:t>谢</a:t>
            </a:r>
            <a:r>
              <a:rPr lang="en-US" altLang="ja-JP" sz="1200" dirty="0">
                <a:latin typeface="Courier New" panose="02070309020205020404" pitchFamily="49" charset="0"/>
                <a:cs typeface="Courier New" panose="02070309020205020404" pitchFamily="49" charset="0"/>
              </a:rPr>
              <a:t>: Thanks</a:t>
            </a:r>
            <a:endParaRPr lang="en-US" dirty="0"/>
          </a:p>
        </p:txBody>
      </p:sp>
      <p:sp>
        <p:nvSpPr>
          <p:cNvPr id="4" name="Header Placeholder 3"/>
          <p:cNvSpPr>
            <a:spLocks noGrp="1"/>
          </p:cNvSpPr>
          <p:nvPr>
            <p:ph type="hdr" sz="quarter"/>
          </p:nvPr>
        </p:nvSpPr>
        <p:spPr/>
        <p:txBody>
          <a:bodyPr/>
          <a:lstStyle/>
          <a:p>
            <a:pPr>
              <a:defRPr/>
            </a:pPr>
            <a:r>
              <a:rPr lang="en-US" altLang="en-US"/>
              <a:t>ITCS 102 Computer Programming</a:t>
            </a:r>
          </a:p>
        </p:txBody>
      </p:sp>
      <p:sp>
        <p:nvSpPr>
          <p:cNvPr id="5" name="Footer Placeholder 4"/>
          <p:cNvSpPr>
            <a:spLocks noGrp="1"/>
          </p:cNvSpPr>
          <p:nvPr>
            <p:ph type="ftr" sz="quarter" idx="4"/>
          </p:nvPr>
        </p:nvSpPr>
        <p:spPr/>
        <p:txBody>
          <a:bodyPr/>
          <a:lstStyle/>
          <a:p>
            <a:pPr>
              <a:defRPr/>
            </a:pPr>
            <a:r>
              <a:rPr lang="en-US" altLang="en-US"/>
              <a:t>Dr. B. KARLIK</a:t>
            </a:r>
          </a:p>
        </p:txBody>
      </p:sp>
      <p:sp>
        <p:nvSpPr>
          <p:cNvPr id="6" name="Slide Number Placeholder 5"/>
          <p:cNvSpPr>
            <a:spLocks noGrp="1"/>
          </p:cNvSpPr>
          <p:nvPr>
            <p:ph type="sldNum" sz="quarter" idx="5"/>
          </p:nvPr>
        </p:nvSpPr>
        <p:spPr/>
        <p:txBody>
          <a:bodyPr/>
          <a:lstStyle/>
          <a:p>
            <a:pPr>
              <a:defRPr/>
            </a:pPr>
            <a:fld id="{9080369B-E0F9-4180-BD56-D5C150ADF1E6}" type="slidenum">
              <a:rPr lang="en-US" altLang="en-US" smtClean="0"/>
              <a:pPr>
                <a:defRPr/>
              </a:pPr>
              <a:t>19</a:t>
            </a:fld>
            <a:endParaRPr lang="en-US" altLang="en-US"/>
          </a:p>
        </p:txBody>
      </p:sp>
    </p:spTree>
    <p:extLst>
      <p:ext uri="{BB962C8B-B14F-4D97-AF65-F5344CB8AC3E}">
        <p14:creationId xmlns:p14="http://schemas.microsoft.com/office/powerpoint/2010/main" val="1236224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ltLang="en-US"/>
              <a:t>ITCS 102 Computer Programming</a:t>
            </a:r>
          </a:p>
        </p:txBody>
      </p:sp>
      <p:sp>
        <p:nvSpPr>
          <p:cNvPr id="5" name="Footer Placeholder 4"/>
          <p:cNvSpPr>
            <a:spLocks noGrp="1"/>
          </p:cNvSpPr>
          <p:nvPr>
            <p:ph type="ftr" sz="quarter" idx="4"/>
          </p:nvPr>
        </p:nvSpPr>
        <p:spPr/>
        <p:txBody>
          <a:bodyPr/>
          <a:lstStyle/>
          <a:p>
            <a:pPr>
              <a:defRPr/>
            </a:pPr>
            <a:r>
              <a:rPr lang="en-US" altLang="en-US"/>
              <a:t>Dr. B. KARLIK</a:t>
            </a:r>
          </a:p>
        </p:txBody>
      </p:sp>
      <p:sp>
        <p:nvSpPr>
          <p:cNvPr id="6" name="Slide Number Placeholder 5"/>
          <p:cNvSpPr>
            <a:spLocks noGrp="1"/>
          </p:cNvSpPr>
          <p:nvPr>
            <p:ph type="sldNum" sz="quarter" idx="5"/>
          </p:nvPr>
        </p:nvSpPr>
        <p:spPr/>
        <p:txBody>
          <a:bodyPr/>
          <a:lstStyle/>
          <a:p>
            <a:pPr>
              <a:defRPr/>
            </a:pPr>
            <a:fld id="{9080369B-E0F9-4180-BD56-D5C150ADF1E6}" type="slidenum">
              <a:rPr lang="en-US" altLang="en-US" smtClean="0"/>
              <a:pPr>
                <a:defRPr/>
              </a:pPr>
              <a:t>39</a:t>
            </a:fld>
            <a:endParaRPr lang="en-US" altLang="en-US"/>
          </a:p>
        </p:txBody>
      </p:sp>
    </p:spTree>
    <p:extLst>
      <p:ext uri="{BB962C8B-B14F-4D97-AF65-F5344CB8AC3E}">
        <p14:creationId xmlns:p14="http://schemas.microsoft.com/office/powerpoint/2010/main" val="1579255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ltLang="en-US"/>
              <a:t>ITCS 102 Computer Programming</a:t>
            </a:r>
          </a:p>
        </p:txBody>
      </p:sp>
      <p:sp>
        <p:nvSpPr>
          <p:cNvPr id="5" name="Footer Placeholder 4"/>
          <p:cNvSpPr>
            <a:spLocks noGrp="1"/>
          </p:cNvSpPr>
          <p:nvPr>
            <p:ph type="ftr" sz="quarter" idx="4"/>
          </p:nvPr>
        </p:nvSpPr>
        <p:spPr/>
        <p:txBody>
          <a:bodyPr/>
          <a:lstStyle/>
          <a:p>
            <a:pPr>
              <a:defRPr/>
            </a:pPr>
            <a:r>
              <a:rPr lang="en-US" altLang="en-US"/>
              <a:t>Dr. B. KARLIK</a:t>
            </a:r>
          </a:p>
        </p:txBody>
      </p:sp>
      <p:sp>
        <p:nvSpPr>
          <p:cNvPr id="6" name="Slide Number Placeholder 5"/>
          <p:cNvSpPr>
            <a:spLocks noGrp="1"/>
          </p:cNvSpPr>
          <p:nvPr>
            <p:ph type="sldNum" sz="quarter" idx="5"/>
          </p:nvPr>
        </p:nvSpPr>
        <p:spPr/>
        <p:txBody>
          <a:bodyPr/>
          <a:lstStyle/>
          <a:p>
            <a:pPr>
              <a:defRPr/>
            </a:pPr>
            <a:fld id="{9080369B-E0F9-4180-BD56-D5C150ADF1E6}" type="slidenum">
              <a:rPr lang="en-US" altLang="en-US" smtClean="0"/>
              <a:pPr>
                <a:defRPr/>
              </a:pPr>
              <a:t>40</a:t>
            </a:fld>
            <a:endParaRPr lang="en-US" altLang="en-US"/>
          </a:p>
        </p:txBody>
      </p:sp>
    </p:spTree>
    <p:extLst>
      <p:ext uri="{BB962C8B-B14F-4D97-AF65-F5344CB8AC3E}">
        <p14:creationId xmlns:p14="http://schemas.microsoft.com/office/powerpoint/2010/main" val="2324686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8AD4A-972E-43EA-BCB8-A4D8A6C9C79A}"/>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771C99-5C61-40AA-B976-D8D189E73562}"/>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4">
            <a:extLst>
              <a:ext uri="{FF2B5EF4-FFF2-40B4-BE49-F238E27FC236}">
                <a16:creationId xmlns:a16="http://schemas.microsoft.com/office/drawing/2014/main" id="{1667AA98-8163-4B4F-ACA6-6D59D785E6F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1D7A3801-8C7B-4F6F-A300-DBCEEC6A8C9D}"/>
              </a:ext>
            </a:extLst>
          </p:cNvPr>
          <p:cNvSpPr>
            <a:spLocks noGrp="1" noChangeArrowheads="1"/>
          </p:cNvSpPr>
          <p:nvPr>
            <p:ph type="ftr" sz="quarter" idx="11"/>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3922760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43AA7-AF82-4AD4-9369-6FD6186887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AC57847-6330-4F6A-93B8-7C4C48CC84E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3FC38866-31C4-411D-AEE4-DDCEED09A50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9F1AFBBA-E549-4DE2-902E-49218D873D7B}"/>
              </a:ext>
            </a:extLst>
          </p:cNvPr>
          <p:cNvSpPr>
            <a:spLocks noGrp="1" noChangeArrowheads="1"/>
          </p:cNvSpPr>
          <p:nvPr>
            <p:ph type="ftr" sz="quarter" idx="11"/>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010466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66AE4F-2296-4A88-B40D-87DC72F5D121}"/>
              </a:ext>
            </a:extLst>
          </p:cNvPr>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986068-1C5D-4C68-A8A4-91D053D67946}"/>
              </a:ext>
            </a:extLst>
          </p:cNvPr>
          <p:cNvSpPr>
            <a:spLocks noGrp="1"/>
          </p:cNvSpPr>
          <p:nvPr>
            <p:ph type="body" orient="vert" idx="1"/>
          </p:nvPr>
        </p:nvSpPr>
        <p:spPr>
          <a:xfrm>
            <a:off x="685800" y="609600"/>
            <a:ext cx="5676900"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AD2F4CD-E27A-4339-9C44-5FE451E1E9A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1B20184A-6C82-4C45-9CF4-51CB538D3B81}"/>
              </a:ext>
            </a:extLst>
          </p:cNvPr>
          <p:cNvSpPr>
            <a:spLocks noGrp="1" noChangeArrowheads="1"/>
          </p:cNvSpPr>
          <p:nvPr>
            <p:ph type="ftr" sz="quarter" idx="11"/>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3577080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A6E28-353E-4C13-B2A4-582FA89F5B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6402F2-E542-40F4-9F5B-8F38DDF51C6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4F2BBF5-B868-43D7-B105-52925ACE837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7FD9EDF4-41AD-45E7-BE40-3EC4BC6DBEA6}"/>
              </a:ext>
            </a:extLst>
          </p:cNvPr>
          <p:cNvSpPr>
            <a:spLocks noGrp="1" noChangeArrowheads="1"/>
          </p:cNvSpPr>
          <p:nvPr>
            <p:ph type="ftr" sz="quarter" idx="11"/>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4196750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1EB14-9A0C-4157-9361-E946728ADB37}"/>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16134D-EA39-40B8-A9C4-0D11BFB9F30D}"/>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Rectangle 4">
            <a:extLst>
              <a:ext uri="{FF2B5EF4-FFF2-40B4-BE49-F238E27FC236}">
                <a16:creationId xmlns:a16="http://schemas.microsoft.com/office/drawing/2014/main" id="{6FEDF46D-1E80-4652-B1FC-9D984186988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B2D6F53C-2114-40AB-9CDF-FA7028BB11CB}"/>
              </a:ext>
            </a:extLst>
          </p:cNvPr>
          <p:cNvSpPr>
            <a:spLocks noGrp="1" noChangeArrowheads="1"/>
          </p:cNvSpPr>
          <p:nvPr>
            <p:ph type="ftr" sz="quarter" idx="11"/>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987644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EB66C-D2D9-4929-8D8D-03026B7CD4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477AEC-B616-4B21-BDB9-7F399F523A4C}"/>
              </a:ext>
            </a:extLst>
          </p:cNvPr>
          <p:cNvSpPr>
            <a:spLocks noGrp="1"/>
          </p:cNvSpPr>
          <p:nvPr>
            <p:ph sz="half" idx="1"/>
          </p:nvPr>
        </p:nvSpPr>
        <p:spPr>
          <a:xfrm>
            <a:off x="685800" y="1981200"/>
            <a:ext cx="381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E69C5F-D814-4682-BBBA-2855452EB0A1}"/>
              </a:ext>
            </a:extLst>
          </p:cNvPr>
          <p:cNvSpPr>
            <a:spLocks noGrp="1"/>
          </p:cNvSpPr>
          <p:nvPr>
            <p:ph sz="half" idx="2"/>
          </p:nvPr>
        </p:nvSpPr>
        <p:spPr>
          <a:xfrm>
            <a:off x="4648200" y="1981200"/>
            <a:ext cx="381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AC7023E8-6E29-4B5C-9B7A-E91FA3A8C34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3F71078D-1395-4B51-845E-2BEBD9932F4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Slide Number Placeholder 6">
            <a:extLst>
              <a:ext uri="{FF2B5EF4-FFF2-40B4-BE49-F238E27FC236}">
                <a16:creationId xmlns:a16="http://schemas.microsoft.com/office/drawing/2014/main" id="{5559EF53-3AEE-4736-B036-B4953B937CD4}"/>
              </a:ext>
            </a:extLst>
          </p:cNvPr>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pPr>
              <a:defRPr/>
            </a:pPr>
            <a:fld id="{FD15A085-045B-43ED-AD99-8EF8B944BEE4}" type="slidenum">
              <a:rPr lang="en-US" altLang="en-US"/>
              <a:pPr>
                <a:defRPr/>
              </a:pPr>
              <a:t>‹#›</a:t>
            </a:fld>
            <a:endParaRPr lang="en-US" altLang="en-US"/>
          </a:p>
        </p:txBody>
      </p:sp>
    </p:spTree>
    <p:extLst>
      <p:ext uri="{BB962C8B-B14F-4D97-AF65-F5344CB8AC3E}">
        <p14:creationId xmlns:p14="http://schemas.microsoft.com/office/powerpoint/2010/main" val="3529637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B2A23-6B9C-49D4-8F72-F7A7860930CA}"/>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0916DB-FB80-40A3-88D6-82CB48DFB773}"/>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8995A14-317F-42AB-8C92-843B379C2041}"/>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8CC9A4-C329-463A-8E6A-76EACD29E3C1}"/>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A2BA15B-F3D9-4C6E-8F46-015FD9C674EC}"/>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1B0BFB4B-EDE1-43E8-B44A-25FB81CADDB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a:extLst>
              <a:ext uri="{FF2B5EF4-FFF2-40B4-BE49-F238E27FC236}">
                <a16:creationId xmlns:a16="http://schemas.microsoft.com/office/drawing/2014/main" id="{36BD69B1-5FEA-4C0C-B98B-EA90C63B2362}"/>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F8D93F1C-B349-4B7E-9D81-CD11D85B828D}"/>
              </a:ext>
            </a:extLst>
          </p:cNvPr>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pPr>
              <a:defRPr/>
            </a:pPr>
            <a:fld id="{696928CB-B801-4508-A441-F06B024A770C}" type="slidenum">
              <a:rPr lang="en-US" altLang="en-US"/>
              <a:pPr>
                <a:defRPr/>
              </a:pPr>
              <a:t>‹#›</a:t>
            </a:fld>
            <a:endParaRPr lang="en-US" altLang="en-US"/>
          </a:p>
        </p:txBody>
      </p:sp>
    </p:spTree>
    <p:extLst>
      <p:ext uri="{BB962C8B-B14F-4D97-AF65-F5344CB8AC3E}">
        <p14:creationId xmlns:p14="http://schemas.microsoft.com/office/powerpoint/2010/main" val="3304343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544E6-E371-40E2-A0B3-B8F33949DC09}"/>
              </a:ext>
            </a:extLst>
          </p:cNvPr>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A9027F5F-892C-4569-A986-8D8DDAF3CCC1}"/>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4CD5132B-33F9-4CC4-852A-54CF28160E3C}"/>
              </a:ext>
            </a:extLst>
          </p:cNvPr>
          <p:cNvSpPr>
            <a:spLocks noGrp="1" noChangeArrowheads="1"/>
          </p:cNvSpPr>
          <p:nvPr>
            <p:ph type="ftr" sz="quarter" idx="11"/>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718943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69CA3A9B-6960-4C00-B3B1-11158A969DF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a:extLst>
              <a:ext uri="{FF2B5EF4-FFF2-40B4-BE49-F238E27FC236}">
                <a16:creationId xmlns:a16="http://schemas.microsoft.com/office/drawing/2014/main" id="{4AB23DF4-B292-4A14-A0D8-F63BF8D50713}"/>
              </a:ext>
            </a:extLst>
          </p:cNvPr>
          <p:cNvSpPr>
            <a:spLocks noGrp="1" noChangeArrowheads="1"/>
          </p:cNvSpPr>
          <p:nvPr>
            <p:ph type="ftr" sz="quarter" idx="11"/>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654939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9D875-950F-4749-B2DC-96A63AFF9441}"/>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38AD37-20DD-45DB-9320-795BBE91884C}"/>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8BB0F7-5E1E-4757-98E9-F24E8D17CB3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4">
            <a:extLst>
              <a:ext uri="{FF2B5EF4-FFF2-40B4-BE49-F238E27FC236}">
                <a16:creationId xmlns:a16="http://schemas.microsoft.com/office/drawing/2014/main" id="{00996316-A4A7-49CF-980C-D448DA9871A2}"/>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8949BE5F-EE9D-441C-87C9-390451E37226}"/>
              </a:ext>
            </a:extLst>
          </p:cNvPr>
          <p:cNvSpPr>
            <a:spLocks noGrp="1" noChangeArrowheads="1"/>
          </p:cNvSpPr>
          <p:nvPr>
            <p:ph type="ftr" sz="quarter" idx="11"/>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03053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121E4-B52B-43E4-9CBA-6B8ED0DAA78A}"/>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133413-8303-4354-8854-0717AB612F79}"/>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a:extLst>
              <a:ext uri="{FF2B5EF4-FFF2-40B4-BE49-F238E27FC236}">
                <a16:creationId xmlns:a16="http://schemas.microsoft.com/office/drawing/2014/main" id="{2969A862-AEAE-45E9-A9C5-FE9A607FEC2A}"/>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4">
            <a:extLst>
              <a:ext uri="{FF2B5EF4-FFF2-40B4-BE49-F238E27FC236}">
                <a16:creationId xmlns:a16="http://schemas.microsoft.com/office/drawing/2014/main" id="{58C18A94-62C3-4B56-84CB-A26CCEF13D2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4B4FB35D-F24C-4FA1-9FB6-35FB88AB6B55}"/>
              </a:ext>
            </a:extLst>
          </p:cNvPr>
          <p:cNvSpPr>
            <a:spLocks noGrp="1" noChangeArrowheads="1"/>
          </p:cNvSpPr>
          <p:nvPr>
            <p:ph type="ftr" sz="quarter" idx="11"/>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3558901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C4E48D9-BDDE-4394-A2E1-3B7AE29FA488}"/>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773AC82B-F92B-4464-9203-D01C96FD1906}"/>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733D998C-F906-4E37-8CDB-E7DE2BA1F1FB}"/>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ltLang="en-US"/>
          </a:p>
        </p:txBody>
      </p:sp>
      <p:sp>
        <p:nvSpPr>
          <p:cNvPr id="1029" name="Rectangle 5">
            <a:extLst>
              <a:ext uri="{FF2B5EF4-FFF2-40B4-BE49-F238E27FC236}">
                <a16:creationId xmlns:a16="http://schemas.microsoft.com/office/drawing/2014/main" id="{B002B8DA-2618-494B-B356-FF69A6319BDA}"/>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fontAlgn="base">
        <a:spcBef>
          <a:spcPct val="0"/>
        </a:spcBef>
        <a:spcAft>
          <a:spcPct val="0"/>
        </a:spcAft>
        <a:defRPr sz="4400">
          <a:solidFill>
            <a:schemeClr val="tx2"/>
          </a:solidFill>
          <a:latin typeface="Times New Roman" panose="02020603050405020304" pitchFamily="18" charset="0"/>
        </a:defRPr>
      </a:lvl6pPr>
      <a:lvl7pPr marL="914400" algn="ctr" rtl="0" fontAlgn="base">
        <a:spcBef>
          <a:spcPct val="0"/>
        </a:spcBef>
        <a:spcAft>
          <a:spcPct val="0"/>
        </a:spcAft>
        <a:defRPr sz="4400">
          <a:solidFill>
            <a:schemeClr val="tx2"/>
          </a:solidFill>
          <a:latin typeface="Times New Roman" panose="02020603050405020304" pitchFamily="18" charset="0"/>
        </a:defRPr>
      </a:lvl7pPr>
      <a:lvl8pPr marL="1371600" algn="ctr" rtl="0" fontAlgn="base">
        <a:spcBef>
          <a:spcPct val="0"/>
        </a:spcBef>
        <a:spcAft>
          <a:spcPct val="0"/>
        </a:spcAft>
        <a:defRPr sz="4400">
          <a:solidFill>
            <a:schemeClr val="tx2"/>
          </a:solidFill>
          <a:latin typeface="Times New Roman" panose="02020603050405020304" pitchFamily="18" charset="0"/>
        </a:defRPr>
      </a:lvl8pPr>
      <a:lvl9pPr marL="1828800" algn="ctr" rtl="0" fontAlgn="base">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https://www.python-course.eu/images/string_modulo_overview.png" TargetMode="External"/><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https://www.python-course.eu/images/format_string_value_set.png" TargetMode="External"/><Relationship Id="rId5" Type="http://schemas.openxmlformats.org/officeDocument/2006/relationships/image" Target="../media/image24.png"/><Relationship Id="rId4" Type="http://schemas.openxmlformats.org/officeDocument/2006/relationships/hyperlink" Target="https://www.python-course.eu/python3_formatted_output.php"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www.python-course.eu/python3_formatted_output.php" TargetMode="External"/><Relationship Id="rId1" Type="http://schemas.openxmlformats.org/officeDocument/2006/relationships/slideLayout" Target="../slideLayouts/slideLayout2.xml"/><Relationship Id="rId4" Type="http://schemas.openxmlformats.org/officeDocument/2006/relationships/image" Target="https://www.python-course.eu/images/string_modulo_float.png"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www.python-course.eu/python3_formatted_output.php" TargetMode="External"/><Relationship Id="rId1" Type="http://schemas.openxmlformats.org/officeDocument/2006/relationships/slideLayout" Target="../slideLayouts/slideLayout2.xml"/><Relationship Id="rId4" Type="http://schemas.openxmlformats.org/officeDocument/2006/relationships/image" Target="https://www.python-course.eu/images/formatting_floats.png"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www.python-course.eu/python3_formatted_output.php" TargetMode="External"/><Relationship Id="rId1" Type="http://schemas.openxmlformats.org/officeDocument/2006/relationships/slideLayout" Target="../slideLayouts/slideLayout2.xml"/><Relationship Id="rId4" Type="http://schemas.openxmlformats.org/officeDocument/2006/relationships/image" Target="https://www.python-course.eu/images/format_method_positional_parameters.png"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www.python-course.eu/python3_formatted_output.php" TargetMode="External"/><Relationship Id="rId1" Type="http://schemas.openxmlformats.org/officeDocument/2006/relationships/slideLayout" Target="../slideLayouts/slideLayout2.xml"/><Relationship Id="rId4" Type="http://schemas.openxmlformats.org/officeDocument/2006/relationships/image" Target="https://www.python-course.eu/images/format_method_keyword_parameters.png"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0.svg"/></Relationships>
</file>

<file path=ppt/slides/_rels/slide41.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36.jpeg"/><Relationship Id="rId7" Type="http://schemas.openxmlformats.org/officeDocument/2006/relationships/diagramColors" Target="../diagrams/colors7.xml"/><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46.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pixabay.com/en/boy-cartoon-computer-desktop-1293959/" TargetMode="External"/><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4D3D850-2041-4B7C-AED9-54DA385B1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8F428E7C-CF72-4177-B907-662EDCB35B0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204554" y="2584246"/>
            <a:ext cx="6329167" cy="1910904"/>
            <a:chOff x="-2412483" y="5117355"/>
            <a:chExt cx="4342728" cy="1748210"/>
          </a:xfrm>
        </p:grpSpPr>
        <p:sp>
          <p:nvSpPr>
            <p:cNvPr id="11" name="Isosceles Triangle 10">
              <a:extLst>
                <a:ext uri="{FF2B5EF4-FFF2-40B4-BE49-F238E27FC236}">
                  <a16:creationId xmlns:a16="http://schemas.microsoft.com/office/drawing/2014/main" id="{E2C38613-1CC6-42DF-9D5B-1C3CFF915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6174" y="5117355"/>
              <a:ext cx="3496419" cy="1748210"/>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FA88567F-0B25-4895-A6DF-304638BE5B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12483" y="6202815"/>
              <a:ext cx="1325500" cy="662750"/>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Freeform: Shape 13">
            <a:extLst>
              <a:ext uri="{FF2B5EF4-FFF2-40B4-BE49-F238E27FC236}">
                <a16:creationId xmlns:a16="http://schemas.microsoft.com/office/drawing/2014/main" id="{4B7A2B20-C280-41CF-965D-FA68DA2BD6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304220" y="-618251"/>
            <a:ext cx="4864676" cy="2855500"/>
          </a:xfrm>
          <a:custGeom>
            <a:avLst/>
            <a:gdLst>
              <a:gd name="connsiteX0" fmla="*/ 0 w 4864676"/>
              <a:gd name="connsiteY0" fmla="*/ 3191201 h 3807333"/>
              <a:gd name="connsiteX1" fmla="*/ 3191202 w 4864676"/>
              <a:gd name="connsiteY1" fmla="*/ 0 h 3807333"/>
              <a:gd name="connsiteX2" fmla="*/ 4864676 w 4864676"/>
              <a:gd name="connsiteY2" fmla="*/ 1673474 h 3807333"/>
              <a:gd name="connsiteX3" fmla="*/ 4864676 w 4864676"/>
              <a:gd name="connsiteY3" fmla="*/ 3807333 h 3807333"/>
              <a:gd name="connsiteX4" fmla="*/ 0 w 4864676"/>
              <a:gd name="connsiteY4" fmla="*/ 3807333 h 38073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4676" h="3807333">
                <a:moveTo>
                  <a:pt x="0" y="3191201"/>
                </a:moveTo>
                <a:lnTo>
                  <a:pt x="3191202" y="0"/>
                </a:lnTo>
                <a:lnTo>
                  <a:pt x="4864676" y="1673474"/>
                </a:lnTo>
                <a:lnTo>
                  <a:pt x="4864676" y="3807333"/>
                </a:lnTo>
                <a:lnTo>
                  <a:pt x="0" y="380733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5CF218E6-E246-4EBB-BA8D-DB65AB59A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314439" y="3780850"/>
            <a:ext cx="1185708" cy="889281"/>
          </a:xfrm>
          <a:custGeom>
            <a:avLst/>
            <a:gdLst>
              <a:gd name="connsiteX0" fmla="*/ 0 w 1185708"/>
              <a:gd name="connsiteY0" fmla="*/ 0 h 1185708"/>
              <a:gd name="connsiteX1" fmla="*/ 454971 w 1185708"/>
              <a:gd name="connsiteY1" fmla="*/ 0 h 1185708"/>
              <a:gd name="connsiteX2" fmla="*/ 1185708 w 1185708"/>
              <a:gd name="connsiteY2" fmla="*/ 730737 h 1185708"/>
              <a:gd name="connsiteX3" fmla="*/ 1185708 w 1185708"/>
              <a:gd name="connsiteY3" fmla="*/ 1185708 h 1185708"/>
              <a:gd name="connsiteX4" fmla="*/ 0 w 1185708"/>
              <a:gd name="connsiteY4" fmla="*/ 1185708 h 1185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5708" h="1185708">
                <a:moveTo>
                  <a:pt x="0" y="0"/>
                </a:moveTo>
                <a:lnTo>
                  <a:pt x="454971" y="0"/>
                </a:lnTo>
                <a:lnTo>
                  <a:pt x="1185708" y="730737"/>
                </a:lnTo>
                <a:lnTo>
                  <a:pt x="1185708" y="1185708"/>
                </a:lnTo>
                <a:lnTo>
                  <a:pt x="0" y="1185708"/>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Rectangle 17">
            <a:extLst>
              <a:ext uri="{FF2B5EF4-FFF2-40B4-BE49-F238E27FC236}">
                <a16:creationId xmlns:a16="http://schemas.microsoft.com/office/drawing/2014/main" id="{13B9D26D-939B-4838-886B-07E227F3A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604284" y="5748648"/>
            <a:ext cx="989294" cy="741971"/>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60A80B01-7FDA-4264-BAC7-CA797D4964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77312" y="-50277"/>
            <a:ext cx="5389379" cy="4042034"/>
          </a:xfrm>
          <a:custGeom>
            <a:avLst/>
            <a:gdLst>
              <a:gd name="connsiteX0" fmla="*/ 0 w 5389379"/>
              <a:gd name="connsiteY0" fmla="*/ 2602331 h 5389379"/>
              <a:gd name="connsiteX1" fmla="*/ 2602331 w 5389379"/>
              <a:gd name="connsiteY1" fmla="*/ 0 h 5389379"/>
              <a:gd name="connsiteX2" fmla="*/ 5389379 w 5389379"/>
              <a:gd name="connsiteY2" fmla="*/ 0 h 5389379"/>
              <a:gd name="connsiteX3" fmla="*/ 5389379 w 5389379"/>
              <a:gd name="connsiteY3" fmla="*/ 5389379 h 5389379"/>
              <a:gd name="connsiteX4" fmla="*/ 0 w 5389379"/>
              <a:gd name="connsiteY4" fmla="*/ 5389379 h 5389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9379" h="5389379">
                <a:moveTo>
                  <a:pt x="0" y="2602331"/>
                </a:moveTo>
                <a:lnTo>
                  <a:pt x="2602331" y="0"/>
                </a:lnTo>
                <a:lnTo>
                  <a:pt x="5389379" y="0"/>
                </a:lnTo>
                <a:lnTo>
                  <a:pt x="5389379"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449E75B4-6C35-495B-850B-28CDE6E39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76284" y="-576048"/>
            <a:ext cx="6791435" cy="5093576"/>
          </a:xfrm>
          <a:custGeom>
            <a:avLst/>
            <a:gdLst>
              <a:gd name="connsiteX0" fmla="*/ 0 w 6791435"/>
              <a:gd name="connsiteY0" fmla="*/ 4004387 h 6791435"/>
              <a:gd name="connsiteX1" fmla="*/ 81158 w 6791435"/>
              <a:gd name="connsiteY1" fmla="*/ 3923229 h 6791435"/>
              <a:gd name="connsiteX2" fmla="*/ 81158 w 6791435"/>
              <a:gd name="connsiteY2" fmla="*/ 6710277 h 6791435"/>
              <a:gd name="connsiteX3" fmla="*/ 6710277 w 6791435"/>
              <a:gd name="connsiteY3" fmla="*/ 6710277 h 6791435"/>
              <a:gd name="connsiteX4" fmla="*/ 6710277 w 6791435"/>
              <a:gd name="connsiteY4" fmla="*/ 81158 h 6791435"/>
              <a:gd name="connsiteX5" fmla="*/ 3923229 w 6791435"/>
              <a:gd name="connsiteY5" fmla="*/ 81158 h 6791435"/>
              <a:gd name="connsiteX6" fmla="*/ 4004387 w 6791435"/>
              <a:gd name="connsiteY6" fmla="*/ 0 h 6791435"/>
              <a:gd name="connsiteX7" fmla="*/ 6791435 w 6791435"/>
              <a:gd name="connsiteY7" fmla="*/ 0 h 6791435"/>
              <a:gd name="connsiteX8" fmla="*/ 6791435 w 6791435"/>
              <a:gd name="connsiteY8" fmla="*/ 6791435 h 6791435"/>
              <a:gd name="connsiteX9" fmla="*/ 0 w 6791435"/>
              <a:gd name="connsiteY9"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91435" h="6791435">
                <a:moveTo>
                  <a:pt x="0" y="4004387"/>
                </a:moveTo>
                <a:lnTo>
                  <a:pt x="81158" y="3923229"/>
                </a:lnTo>
                <a:lnTo>
                  <a:pt x="81158" y="6710277"/>
                </a:lnTo>
                <a:lnTo>
                  <a:pt x="6710277" y="6710277"/>
                </a:lnTo>
                <a:lnTo>
                  <a:pt x="6710277" y="81158"/>
                </a:lnTo>
                <a:lnTo>
                  <a:pt x="3923229" y="81158"/>
                </a:lnTo>
                <a:lnTo>
                  <a:pt x="4004387" y="0"/>
                </a:lnTo>
                <a:lnTo>
                  <a:pt x="6791435" y="0"/>
                </a:lnTo>
                <a:lnTo>
                  <a:pt x="679143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88564924-CA0D-584D-8D66-474767BB0B4E}"/>
              </a:ext>
            </a:extLst>
          </p:cNvPr>
          <p:cNvSpPr>
            <a:spLocks noGrp="1"/>
          </p:cNvSpPr>
          <p:nvPr>
            <p:ph type="ctrTitle"/>
          </p:nvPr>
        </p:nvSpPr>
        <p:spPr>
          <a:xfrm>
            <a:off x="2465265" y="895381"/>
            <a:ext cx="4337037" cy="2150719"/>
          </a:xfrm>
          <a:noFill/>
        </p:spPr>
        <p:txBody>
          <a:bodyPr anchor="ctr">
            <a:normAutofit/>
          </a:bodyPr>
          <a:lstStyle/>
          <a:p>
            <a:r>
              <a:rPr lang="en-US" sz="3100" dirty="0">
                <a:solidFill>
                  <a:srgbClr val="080808"/>
                </a:solidFill>
              </a:rPr>
              <a:t>Python 3 </a:t>
            </a:r>
          </a:p>
        </p:txBody>
      </p:sp>
      <p:sp>
        <p:nvSpPr>
          <p:cNvPr id="24" name="Isosceles Triangle 23">
            <a:extLst>
              <a:ext uri="{FF2B5EF4-FFF2-40B4-BE49-F238E27FC236}">
                <a16:creationId xmlns:a16="http://schemas.microsoft.com/office/drawing/2014/main" id="{0EB2D58A-B2F2-4B07-9595-4FED1037FF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25595" y="5398157"/>
            <a:ext cx="2201111" cy="146740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Isosceles Triangle 25">
            <a:extLst>
              <a:ext uri="{FF2B5EF4-FFF2-40B4-BE49-F238E27FC236}">
                <a16:creationId xmlns:a16="http://schemas.microsoft.com/office/drawing/2014/main" id="{DEB95C3F-0968-4E23-80BD-35CE22E83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21685" y="5117355"/>
            <a:ext cx="2622314" cy="1748210"/>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16E9C92B-1893-4BFE-B7CF-905EB3F87D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6953" y="5949259"/>
            <a:ext cx="1374459" cy="916306"/>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8133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3B32E04-1670-EB46-B74E-D0441A9AFE85}"/>
              </a:ext>
            </a:extLst>
          </p:cNvPr>
          <p:cNvSpPr>
            <a:spLocks noGrp="1"/>
          </p:cNvSpPr>
          <p:nvPr>
            <p:ph type="title"/>
          </p:nvPr>
        </p:nvSpPr>
        <p:spPr>
          <a:xfrm>
            <a:off x="482600" y="321734"/>
            <a:ext cx="8178799" cy="1135737"/>
          </a:xfrm>
        </p:spPr>
        <p:txBody>
          <a:bodyPr>
            <a:normAutofit/>
          </a:bodyPr>
          <a:lstStyle/>
          <a:p>
            <a:r>
              <a:rPr lang="en-US" sz="3100"/>
              <a:t>Strings</a:t>
            </a:r>
          </a:p>
        </p:txBody>
      </p:sp>
      <p:sp>
        <p:nvSpPr>
          <p:cNvPr id="3" name="Content Placeholder 2">
            <a:extLst>
              <a:ext uri="{FF2B5EF4-FFF2-40B4-BE49-F238E27FC236}">
                <a16:creationId xmlns:a16="http://schemas.microsoft.com/office/drawing/2014/main" id="{0D9767D8-EB7A-0840-8F7A-056A6A7E45B8}"/>
              </a:ext>
            </a:extLst>
          </p:cNvPr>
          <p:cNvSpPr>
            <a:spLocks noGrp="1"/>
          </p:cNvSpPr>
          <p:nvPr>
            <p:ph idx="1"/>
          </p:nvPr>
        </p:nvSpPr>
        <p:spPr>
          <a:xfrm>
            <a:off x="482600" y="1782981"/>
            <a:ext cx="8178799" cy="4393982"/>
          </a:xfrm>
        </p:spPr>
        <p:txBody>
          <a:bodyPr>
            <a:normAutofit/>
          </a:bodyPr>
          <a:lstStyle/>
          <a:p>
            <a:pPr marL="0" indent="0">
              <a:lnSpc>
                <a:spcPct val="90000"/>
              </a:lnSpc>
              <a:buNone/>
            </a:pPr>
            <a:r>
              <a:rPr lang="en-US" sz="1400" dirty="0">
                <a:latin typeface="Courier New" panose="02070309020205020404" pitchFamily="49" charset="0"/>
                <a:cs typeface="Courier New" panose="02070309020205020404" pitchFamily="49" charset="0"/>
              </a:rPr>
              <a:t>&gt;&gt;&gt; </a:t>
            </a:r>
            <a:r>
              <a:rPr lang="en-US" sz="1400" dirty="0" err="1">
                <a:latin typeface="Courier New" panose="02070309020205020404" pitchFamily="49" charset="0"/>
                <a:cs typeface="Courier New" panose="02070309020205020404" pitchFamily="49" charset="0"/>
              </a:rPr>
              <a:t>crazyEnglish</a:t>
            </a:r>
            <a:r>
              <a:rPr lang="en-US" sz="1400" dirty="0">
                <a:latin typeface="Courier New" panose="02070309020205020404" pitchFamily="49" charset="0"/>
                <a:cs typeface="Courier New" panose="02070309020205020404" pitchFamily="49" charset="0"/>
              </a:rPr>
              <a:t> = '''Let's face it - English is a crazy language. </a:t>
            </a:r>
          </a:p>
          <a:p>
            <a:pPr marL="0" indent="0">
              <a:lnSpc>
                <a:spcPct val="90000"/>
              </a:lnSpc>
              <a:buNone/>
            </a:pPr>
            <a:r>
              <a:rPr lang="en-US" sz="1400" dirty="0">
                <a:latin typeface="Courier New" panose="02070309020205020404" pitchFamily="49" charset="0"/>
                <a:cs typeface="Courier New" panose="02070309020205020404" pitchFamily="49" charset="0"/>
              </a:rPr>
              <a:t>... </a:t>
            </a:r>
          </a:p>
          <a:p>
            <a:pPr marL="0" indent="0">
              <a:lnSpc>
                <a:spcPct val="90000"/>
              </a:lnSpc>
              <a:buNone/>
            </a:pPr>
            <a:r>
              <a:rPr lang="en-US" sz="1400" dirty="0">
                <a:latin typeface="Courier New" panose="02070309020205020404" pitchFamily="49" charset="0"/>
                <a:cs typeface="Courier New" panose="02070309020205020404" pitchFamily="49" charset="0"/>
              </a:rPr>
              <a:t>... There is no egg in eggplant, nor ham in hamburger; neither apple nor pine in pineapple. English muffins weren't invented in England or French fries in France . Sweetmeats are candies while sweetbreads, which aren't sweet, are meat. We take English for granted. But if we explore its paradoxes, we find that quicksand can work slowly, boxing rings are square and a guinea pig is neither from Guinea nor is it a pig..</a:t>
            </a:r>
          </a:p>
          <a:p>
            <a:pPr marL="0" indent="0">
              <a:lnSpc>
                <a:spcPct val="90000"/>
              </a:lnSpc>
              <a:buNone/>
            </a:pPr>
            <a:r>
              <a:rPr lang="en-US" sz="1400" dirty="0">
                <a:latin typeface="Courier New" panose="02070309020205020404" pitchFamily="49" charset="0"/>
                <a:cs typeface="Courier New" panose="02070309020205020404" pitchFamily="49" charset="0"/>
              </a:rPr>
              <a:t>... '''</a:t>
            </a:r>
          </a:p>
          <a:p>
            <a:pPr marL="0" indent="0">
              <a:lnSpc>
                <a:spcPct val="90000"/>
              </a:lnSpc>
              <a:buNone/>
            </a:pPr>
            <a:r>
              <a:rPr lang="en-US" sz="1400" dirty="0">
                <a:latin typeface="Courier New" panose="02070309020205020404" pitchFamily="49" charset="0"/>
                <a:cs typeface="Courier New" panose="02070309020205020404" pitchFamily="49" charset="0"/>
              </a:rPr>
              <a:t>&gt;&gt;&gt; </a:t>
            </a:r>
            <a:r>
              <a:rPr lang="en-US" sz="1400" dirty="0" err="1">
                <a:latin typeface="Courier New" panose="02070309020205020404" pitchFamily="49" charset="0"/>
                <a:cs typeface="Courier New" panose="02070309020205020404" pitchFamily="49" charset="0"/>
              </a:rPr>
              <a:t>crazyEnglish</a:t>
            </a:r>
            <a:endParaRPr lang="en-US" sz="1400" dirty="0">
              <a:latin typeface="Courier New" panose="02070309020205020404" pitchFamily="49" charset="0"/>
              <a:cs typeface="Courier New" panose="02070309020205020404" pitchFamily="49" charset="0"/>
            </a:endParaRPr>
          </a:p>
          <a:p>
            <a:pPr marL="0" indent="0">
              <a:lnSpc>
                <a:spcPct val="90000"/>
              </a:lnSpc>
              <a:buNone/>
            </a:pPr>
            <a:r>
              <a:rPr lang="en-US" sz="1400" dirty="0">
                <a:latin typeface="Courier New" panose="02070309020205020404" pitchFamily="49" charset="0"/>
                <a:cs typeface="Courier New" panose="02070309020205020404" pitchFamily="49" charset="0"/>
              </a:rPr>
              <a:t>"Let's face it - English is a crazy language. \n\</a:t>
            </a:r>
            <a:r>
              <a:rPr lang="en-US" sz="1400" dirty="0" err="1">
                <a:latin typeface="Courier New" panose="02070309020205020404" pitchFamily="49" charset="0"/>
                <a:cs typeface="Courier New" panose="02070309020205020404" pitchFamily="49" charset="0"/>
              </a:rPr>
              <a:t>nThere</a:t>
            </a:r>
            <a:r>
              <a:rPr lang="en-US" sz="1400" dirty="0">
                <a:latin typeface="Courier New" panose="02070309020205020404" pitchFamily="49" charset="0"/>
                <a:cs typeface="Courier New" panose="02070309020205020404" pitchFamily="49" charset="0"/>
              </a:rPr>
              <a:t> is no egg in eggplant, nor ham in hamburger; neither apple nor pine in pineapple. English muffins weren't invented in England or French fries in France . Sweetmeats are candies while sweetbreads, which aren't sweet, are meat. We take English for granted. But if we explore its paradoxes, we find that quicksand can work slowly, boxing rings are square and a guinea pig is neither from Guinea nor is it a pig..\n"</a:t>
            </a:r>
          </a:p>
          <a:p>
            <a:pPr>
              <a:lnSpc>
                <a:spcPct val="90000"/>
              </a:lnSpc>
            </a:pPr>
            <a:endParaRPr lang="en-US" sz="14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08801" y="2200695"/>
            <a:ext cx="645368" cy="48402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400197" y="1502156"/>
            <a:ext cx="2532832" cy="954774"/>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8518" y="5230015"/>
            <a:ext cx="2017580" cy="760545"/>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60240" y="5789405"/>
            <a:ext cx="485578" cy="364184"/>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8540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660" y="321731"/>
            <a:ext cx="3106572" cy="6213425"/>
          </a:xfrm>
          <a:prstGeom prst="rect">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5F9678B-C756-BD4D-872B-AAE2C08A5358}"/>
              </a:ext>
            </a:extLst>
          </p:cNvPr>
          <p:cNvSpPr>
            <a:spLocks noGrp="1"/>
          </p:cNvSpPr>
          <p:nvPr>
            <p:ph type="title"/>
          </p:nvPr>
        </p:nvSpPr>
        <p:spPr>
          <a:xfrm>
            <a:off x="393192" y="583616"/>
            <a:ext cx="2791605" cy="5520579"/>
          </a:xfrm>
        </p:spPr>
        <p:txBody>
          <a:bodyPr>
            <a:normAutofit/>
          </a:bodyPr>
          <a:lstStyle/>
          <a:p>
            <a:r>
              <a:rPr lang="en-US">
                <a:solidFill>
                  <a:srgbClr val="FFFFFF"/>
                </a:solidFill>
              </a:rPr>
              <a:t>Blocks</a:t>
            </a:r>
          </a:p>
        </p:txBody>
      </p:sp>
      <p:sp>
        <p:nvSpPr>
          <p:cNvPr id="19" name="Rectangle 18">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2127" y="321732"/>
            <a:ext cx="5430574"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711F5304-BC90-4A54-A21B-97EC939064C0}"/>
              </a:ext>
            </a:extLst>
          </p:cNvPr>
          <p:cNvGraphicFramePr>
            <a:graphicFrameLocks noGrp="1"/>
          </p:cNvGraphicFramePr>
          <p:nvPr>
            <p:ph idx="1"/>
            <p:extLst>
              <p:ext uri="{D42A27DB-BD31-4B8C-83A1-F6EECF244321}">
                <p14:modId xmlns:p14="http://schemas.microsoft.com/office/powerpoint/2010/main" val="1752805850"/>
              </p:ext>
            </p:extLst>
          </p:nvPr>
        </p:nvGraphicFramePr>
        <p:xfrm>
          <a:off x="3700462" y="584200"/>
          <a:ext cx="4945856" cy="55197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53617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660" y="321731"/>
            <a:ext cx="3106572" cy="6213425"/>
          </a:xfrm>
          <a:prstGeom prst="rect">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971C7AD-C92B-4C48-A3D4-1562DAD5E5AC}"/>
              </a:ext>
            </a:extLst>
          </p:cNvPr>
          <p:cNvSpPr>
            <a:spLocks noGrp="1"/>
          </p:cNvSpPr>
          <p:nvPr>
            <p:ph type="title"/>
          </p:nvPr>
        </p:nvSpPr>
        <p:spPr>
          <a:xfrm>
            <a:off x="393192" y="583616"/>
            <a:ext cx="2791605" cy="5520579"/>
          </a:xfrm>
        </p:spPr>
        <p:txBody>
          <a:bodyPr>
            <a:normAutofit/>
          </a:bodyPr>
          <a:lstStyle/>
          <a:p>
            <a:r>
              <a:rPr lang="en-US">
                <a:solidFill>
                  <a:srgbClr val="FFFFFF"/>
                </a:solidFill>
              </a:rPr>
              <a:t>Python Blocks</a:t>
            </a:r>
          </a:p>
        </p:txBody>
      </p:sp>
      <p:sp>
        <p:nvSpPr>
          <p:cNvPr id="12" name="Rectangle 11">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2127" y="321732"/>
            <a:ext cx="5430574"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420FBD4D-E3A8-49F6-B7FD-B13EC04EDB41}"/>
              </a:ext>
            </a:extLst>
          </p:cNvPr>
          <p:cNvGraphicFramePr>
            <a:graphicFrameLocks noGrp="1"/>
          </p:cNvGraphicFramePr>
          <p:nvPr>
            <p:ph idx="1"/>
            <p:extLst>
              <p:ext uri="{D42A27DB-BD31-4B8C-83A1-F6EECF244321}">
                <p14:modId xmlns:p14="http://schemas.microsoft.com/office/powerpoint/2010/main" val="3181296087"/>
              </p:ext>
            </p:extLst>
          </p:nvPr>
        </p:nvGraphicFramePr>
        <p:xfrm>
          <a:off x="3700462" y="584200"/>
          <a:ext cx="4945856" cy="5519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4713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659" y="321731"/>
            <a:ext cx="8657042" cy="1965960"/>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D3846DF-9A3B-E141-9909-B83A2F7762E2}"/>
              </a:ext>
            </a:extLst>
          </p:cNvPr>
          <p:cNvSpPr>
            <a:spLocks noGrp="1"/>
          </p:cNvSpPr>
          <p:nvPr>
            <p:ph type="title"/>
          </p:nvPr>
        </p:nvSpPr>
        <p:spPr>
          <a:xfrm>
            <a:off x="568087" y="521208"/>
            <a:ext cx="8065828" cy="1627632"/>
          </a:xfrm>
        </p:spPr>
        <p:txBody>
          <a:bodyPr>
            <a:normAutofit/>
          </a:bodyPr>
          <a:lstStyle/>
          <a:p>
            <a:r>
              <a:rPr lang="en-US" sz="4200">
                <a:solidFill>
                  <a:srgbClr val="FFFFFF"/>
                </a:solidFill>
              </a:rPr>
              <a:t>Python Blocks</a:t>
            </a:r>
          </a:p>
        </p:txBody>
      </p:sp>
      <p:sp>
        <p:nvSpPr>
          <p:cNvPr id="20" name="Rectangle 9">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660" y="2447552"/>
            <a:ext cx="8657041" cy="408871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7BA7916-F84F-C549-B4A8-F18900CA2E08}"/>
              </a:ext>
            </a:extLst>
          </p:cNvPr>
          <p:cNvSpPr>
            <a:spLocks noGrp="1"/>
          </p:cNvSpPr>
          <p:nvPr>
            <p:ph idx="1"/>
          </p:nvPr>
        </p:nvSpPr>
        <p:spPr>
          <a:xfrm>
            <a:off x="568088" y="2776737"/>
            <a:ext cx="8330252" cy="3429234"/>
          </a:xfrm>
        </p:spPr>
        <p:txBody>
          <a:bodyPr anchor="ctr">
            <a:normAutofit/>
          </a:bodyPr>
          <a:lstStyle/>
          <a:p>
            <a:pPr marL="0" indent="0">
              <a:lnSpc>
                <a:spcPct val="90000"/>
              </a:lnSpc>
              <a:buNone/>
            </a:pPr>
            <a:r>
              <a:rPr lang="en-US" sz="2000" dirty="0">
                <a:solidFill>
                  <a:srgbClr val="FFFFFF"/>
                </a:solidFill>
              </a:rPr>
              <a:t>Don’t worry, you are not supposed to understand the following:</a:t>
            </a:r>
          </a:p>
          <a:p>
            <a:pPr marL="0" indent="0">
              <a:lnSpc>
                <a:spcPct val="90000"/>
              </a:lnSpc>
              <a:buNone/>
            </a:pPr>
            <a:r>
              <a:rPr lang="en-US" sz="2000" dirty="0">
                <a:solidFill>
                  <a:srgbClr val="FFFFFF"/>
                </a:solidFill>
                <a:latin typeface="Courier New" panose="02070309020205020404" pitchFamily="49" charset="0"/>
                <a:cs typeface="Courier New" panose="02070309020205020404" pitchFamily="49" charset="0"/>
              </a:rPr>
              <a:t>def </a:t>
            </a:r>
            <a:r>
              <a:rPr lang="en-US" sz="2000" dirty="0" err="1">
                <a:solidFill>
                  <a:srgbClr val="FFFFFF"/>
                </a:solidFill>
                <a:latin typeface="Courier New" panose="02070309020205020404" pitchFamily="49" charset="0"/>
                <a:cs typeface="Courier New" panose="02070309020205020404" pitchFamily="49" charset="0"/>
              </a:rPr>
              <a:t>printL</a:t>
            </a:r>
            <a:r>
              <a:rPr lang="en-US" sz="2000" dirty="0">
                <a:solidFill>
                  <a:srgbClr val="FFFFFF"/>
                </a:solidFill>
                <a:latin typeface="Courier New" panose="02070309020205020404" pitchFamily="49" charset="0"/>
                <a:cs typeface="Courier New" panose="02070309020205020404" pitchFamily="49" charset="0"/>
              </a:rPr>
              <a:t>(line, space):</a:t>
            </a:r>
          </a:p>
          <a:p>
            <a:pPr marL="0" indent="0">
              <a:lnSpc>
                <a:spcPct val="90000"/>
              </a:lnSpc>
              <a:buNone/>
            </a:pPr>
            <a:r>
              <a:rPr lang="en-US" sz="2000" dirty="0">
                <a:solidFill>
                  <a:srgbClr val="FFFFFF"/>
                </a:solidFill>
                <a:latin typeface="Courier New" panose="02070309020205020404" pitchFamily="49" charset="0"/>
                <a:cs typeface="Courier New" panose="02070309020205020404" pitchFamily="49" charset="0"/>
              </a:rPr>
              <a:t>    if line =  = []:</a:t>
            </a:r>
          </a:p>
          <a:p>
            <a:pPr marL="0" indent="0">
              <a:lnSpc>
                <a:spcPct val="90000"/>
              </a:lnSpc>
              <a:buNone/>
            </a:pPr>
            <a:r>
              <a:rPr lang="en-US" sz="2000" dirty="0">
                <a:solidFill>
                  <a:srgbClr val="FFFFFF"/>
                </a:solidFill>
                <a:latin typeface="Courier New" panose="02070309020205020404" pitchFamily="49" charset="0"/>
                <a:cs typeface="Courier New" panose="02070309020205020404" pitchFamily="49" charset="0"/>
              </a:rPr>
              <a:t>        print()</a:t>
            </a:r>
          </a:p>
          <a:p>
            <a:pPr marL="0" indent="0">
              <a:lnSpc>
                <a:spcPct val="90000"/>
              </a:lnSpc>
              <a:buNone/>
            </a:pPr>
            <a:r>
              <a:rPr lang="en-US" sz="2000" dirty="0">
                <a:solidFill>
                  <a:srgbClr val="FFFFFF"/>
                </a:solidFill>
                <a:latin typeface="Courier New" panose="02070309020205020404" pitchFamily="49" charset="0"/>
                <a:cs typeface="Courier New" panose="02070309020205020404" pitchFamily="49" charset="0"/>
              </a:rPr>
              <a:t>    else:</a:t>
            </a:r>
          </a:p>
          <a:p>
            <a:pPr marL="0" indent="0">
              <a:lnSpc>
                <a:spcPct val="90000"/>
              </a:lnSpc>
              <a:buNone/>
            </a:pPr>
            <a:r>
              <a:rPr lang="en-US" sz="2000" dirty="0">
                <a:solidFill>
                  <a:srgbClr val="FFFFFF"/>
                </a:solidFill>
                <a:latin typeface="Courier New" panose="02070309020205020404" pitchFamily="49" charset="0"/>
                <a:cs typeface="Courier New" panose="02070309020205020404" pitchFamily="49" charset="0"/>
              </a:rPr>
              <a:t>        print('{:{}}'.format(line[0],space),end = '')</a:t>
            </a:r>
          </a:p>
          <a:p>
            <a:pPr marL="0" indent="0">
              <a:lnSpc>
                <a:spcPct val="90000"/>
              </a:lnSpc>
              <a:buNone/>
            </a:pPr>
            <a:r>
              <a:rPr lang="en-US" sz="2000" dirty="0">
                <a:solidFill>
                  <a:srgbClr val="FFFFFF"/>
                </a:solidFill>
                <a:latin typeface="Courier New" panose="02070309020205020404" pitchFamily="49" charset="0"/>
                <a:cs typeface="Courier New" panose="02070309020205020404" pitchFamily="49" charset="0"/>
              </a:rPr>
              <a:t>        print(' '*space, end = '')</a:t>
            </a:r>
          </a:p>
          <a:p>
            <a:pPr marL="0" indent="0">
              <a:lnSpc>
                <a:spcPct val="90000"/>
              </a:lnSpc>
              <a:buNone/>
            </a:pPr>
            <a:r>
              <a:rPr lang="en-US" sz="2000" dirty="0">
                <a:solidFill>
                  <a:srgbClr val="FFFFFF"/>
                </a:solidFill>
                <a:latin typeface="Courier New" panose="02070309020205020404" pitchFamily="49" charset="0"/>
                <a:cs typeface="Courier New" panose="02070309020205020404" pitchFamily="49" charset="0"/>
              </a:rPr>
              <a:t>        </a:t>
            </a:r>
            <a:r>
              <a:rPr lang="en-US" sz="2000" dirty="0" err="1">
                <a:solidFill>
                  <a:srgbClr val="FFFFFF"/>
                </a:solidFill>
                <a:latin typeface="Courier New" panose="02070309020205020404" pitchFamily="49" charset="0"/>
                <a:cs typeface="Courier New" panose="02070309020205020404" pitchFamily="49" charset="0"/>
              </a:rPr>
              <a:t>printL</a:t>
            </a:r>
            <a:r>
              <a:rPr lang="en-US" sz="2000" dirty="0">
                <a:solidFill>
                  <a:srgbClr val="FFFFFF"/>
                </a:solidFill>
                <a:latin typeface="Courier New" panose="02070309020205020404" pitchFamily="49" charset="0"/>
                <a:cs typeface="Courier New" panose="02070309020205020404" pitchFamily="49" charset="0"/>
              </a:rPr>
              <a:t>(line[1:], space+1)</a:t>
            </a:r>
          </a:p>
        </p:txBody>
      </p:sp>
    </p:spTree>
    <p:extLst>
      <p:ext uri="{BB962C8B-B14F-4D97-AF65-F5344CB8AC3E}">
        <p14:creationId xmlns:p14="http://schemas.microsoft.com/office/powerpoint/2010/main" val="3667555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660" y="321731"/>
            <a:ext cx="3106572" cy="6213425"/>
          </a:xfrm>
          <a:prstGeom prst="rect">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889375D-9B72-3E4E-88F5-8F5A75403239}"/>
              </a:ext>
            </a:extLst>
          </p:cNvPr>
          <p:cNvSpPr>
            <a:spLocks noGrp="1"/>
          </p:cNvSpPr>
          <p:nvPr>
            <p:ph type="title"/>
          </p:nvPr>
        </p:nvSpPr>
        <p:spPr>
          <a:xfrm>
            <a:off x="393192" y="583616"/>
            <a:ext cx="2791605" cy="5520579"/>
          </a:xfrm>
        </p:spPr>
        <p:txBody>
          <a:bodyPr>
            <a:normAutofit/>
          </a:bodyPr>
          <a:lstStyle/>
          <a:p>
            <a:r>
              <a:rPr lang="en-US">
                <a:solidFill>
                  <a:srgbClr val="FFFFFF"/>
                </a:solidFill>
              </a:rPr>
              <a:t>More on Variables</a:t>
            </a:r>
          </a:p>
        </p:txBody>
      </p:sp>
      <p:sp>
        <p:nvSpPr>
          <p:cNvPr id="12" name="Rectangle 11">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2127" y="321732"/>
            <a:ext cx="5430574"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DF05FDC2-159A-4E82-A8C5-DC2331F92AC9}"/>
              </a:ext>
            </a:extLst>
          </p:cNvPr>
          <p:cNvGraphicFramePr>
            <a:graphicFrameLocks noGrp="1"/>
          </p:cNvGraphicFramePr>
          <p:nvPr>
            <p:ph idx="1"/>
            <p:extLst>
              <p:ext uri="{D42A27DB-BD31-4B8C-83A1-F6EECF244321}">
                <p14:modId xmlns:p14="http://schemas.microsoft.com/office/powerpoint/2010/main" val="537729003"/>
              </p:ext>
            </p:extLst>
          </p:nvPr>
        </p:nvGraphicFramePr>
        <p:xfrm>
          <a:off x="3700462" y="584200"/>
          <a:ext cx="4945856" cy="5519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96167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2843" y="3726"/>
            <a:ext cx="4211157"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1">
            <a:extLst>
              <a:ext uri="{FF2B5EF4-FFF2-40B4-BE49-F238E27FC236}">
                <a16:creationId xmlns:a16="http://schemas.microsoft.com/office/drawing/2014/main" id="{9889375D-9B72-3E4E-88F5-8F5A75403239}"/>
              </a:ext>
            </a:extLst>
          </p:cNvPr>
          <p:cNvSpPr>
            <a:spLocks noGrp="1"/>
          </p:cNvSpPr>
          <p:nvPr>
            <p:ph type="title"/>
          </p:nvPr>
        </p:nvSpPr>
        <p:spPr>
          <a:xfrm>
            <a:off x="601005" y="802955"/>
            <a:ext cx="3733482" cy="1454051"/>
          </a:xfrm>
        </p:spPr>
        <p:txBody>
          <a:bodyPr>
            <a:normAutofit/>
          </a:bodyPr>
          <a:lstStyle/>
          <a:p>
            <a:r>
              <a:rPr lang="en-US">
                <a:solidFill>
                  <a:srgbClr val="000000"/>
                </a:solidFill>
              </a:rPr>
              <a:t>More on Variables</a:t>
            </a:r>
          </a:p>
        </p:txBody>
      </p:sp>
      <p:sp>
        <p:nvSpPr>
          <p:cNvPr id="3" name="Content Placeholder 2">
            <a:extLst>
              <a:ext uri="{FF2B5EF4-FFF2-40B4-BE49-F238E27FC236}">
                <a16:creationId xmlns:a16="http://schemas.microsoft.com/office/drawing/2014/main" id="{5A8E285D-DFBE-104B-8DE7-8ED1843109AD}"/>
              </a:ext>
            </a:extLst>
          </p:cNvPr>
          <p:cNvSpPr>
            <a:spLocks noGrp="1"/>
          </p:cNvSpPr>
          <p:nvPr>
            <p:ph idx="1"/>
          </p:nvPr>
        </p:nvSpPr>
        <p:spPr>
          <a:xfrm>
            <a:off x="598356" y="2421682"/>
            <a:ext cx="3733184" cy="3639289"/>
          </a:xfrm>
        </p:spPr>
        <p:txBody>
          <a:bodyPr anchor="ctr">
            <a:normAutofit/>
          </a:bodyPr>
          <a:lstStyle/>
          <a:p>
            <a:r>
              <a:rPr lang="en-US" sz="2400" dirty="0">
                <a:solidFill>
                  <a:srgbClr val="000000"/>
                </a:solidFill>
              </a:rPr>
              <a:t>When do we need a name? Used to identify</a:t>
            </a:r>
          </a:p>
          <a:p>
            <a:pPr lvl="1"/>
            <a:r>
              <a:rPr lang="en-US" sz="2400" dirty="0">
                <a:solidFill>
                  <a:srgbClr val="000000"/>
                </a:solidFill>
              </a:rPr>
              <a:t>variable, </a:t>
            </a:r>
          </a:p>
          <a:p>
            <a:pPr lvl="1"/>
            <a:r>
              <a:rPr lang="en-US" sz="2400" dirty="0">
                <a:solidFill>
                  <a:srgbClr val="000000"/>
                </a:solidFill>
              </a:rPr>
              <a:t>function, </a:t>
            </a:r>
          </a:p>
          <a:p>
            <a:pPr lvl="1"/>
            <a:r>
              <a:rPr lang="en-US" sz="2400" dirty="0">
                <a:solidFill>
                  <a:srgbClr val="000000"/>
                </a:solidFill>
              </a:rPr>
              <a:t>class, </a:t>
            </a:r>
          </a:p>
          <a:p>
            <a:pPr lvl="1"/>
            <a:r>
              <a:rPr lang="en-US" sz="2400" dirty="0">
                <a:solidFill>
                  <a:srgbClr val="000000"/>
                </a:solidFill>
              </a:rPr>
              <a:t>module or </a:t>
            </a:r>
          </a:p>
          <a:p>
            <a:pPr lvl="1"/>
            <a:r>
              <a:rPr lang="en-US" sz="2400" dirty="0">
                <a:solidFill>
                  <a:srgbClr val="000000"/>
                </a:solidFill>
              </a:rPr>
              <a:t>other object. </a:t>
            </a: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93671" y="738619"/>
            <a:ext cx="3750329"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Question mark">
            <a:extLst>
              <a:ext uri="{FF2B5EF4-FFF2-40B4-BE49-F238E27FC236}">
                <a16:creationId xmlns:a16="http://schemas.microsoft.com/office/drawing/2014/main" id="{CB856251-2682-4022-B90E-5883D52B751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75615" y="2065912"/>
            <a:ext cx="2746374" cy="2746374"/>
          </a:xfrm>
          <a:prstGeom prst="rect">
            <a:avLst/>
          </a:prstGeom>
        </p:spPr>
      </p:pic>
    </p:spTree>
    <p:extLst>
      <p:ext uri="{BB962C8B-B14F-4D97-AF65-F5344CB8AC3E}">
        <p14:creationId xmlns:p14="http://schemas.microsoft.com/office/powerpoint/2010/main" val="4147344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2843" y="3726"/>
            <a:ext cx="4211157"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1">
            <a:extLst>
              <a:ext uri="{FF2B5EF4-FFF2-40B4-BE49-F238E27FC236}">
                <a16:creationId xmlns:a16="http://schemas.microsoft.com/office/drawing/2014/main" id="{9889375D-9B72-3E4E-88F5-8F5A75403239}"/>
              </a:ext>
            </a:extLst>
          </p:cNvPr>
          <p:cNvSpPr>
            <a:spLocks noGrp="1"/>
          </p:cNvSpPr>
          <p:nvPr>
            <p:ph type="title"/>
          </p:nvPr>
        </p:nvSpPr>
        <p:spPr>
          <a:xfrm>
            <a:off x="601005" y="802955"/>
            <a:ext cx="3733482" cy="1454051"/>
          </a:xfrm>
        </p:spPr>
        <p:txBody>
          <a:bodyPr>
            <a:normAutofit/>
          </a:bodyPr>
          <a:lstStyle/>
          <a:p>
            <a:r>
              <a:rPr lang="en-US">
                <a:solidFill>
                  <a:srgbClr val="000000"/>
                </a:solidFill>
              </a:rPr>
              <a:t>More on Variables</a:t>
            </a:r>
          </a:p>
        </p:txBody>
      </p:sp>
      <p:sp>
        <p:nvSpPr>
          <p:cNvPr id="3" name="Content Placeholder 2">
            <a:extLst>
              <a:ext uri="{FF2B5EF4-FFF2-40B4-BE49-F238E27FC236}">
                <a16:creationId xmlns:a16="http://schemas.microsoft.com/office/drawing/2014/main" id="{5A8E285D-DFBE-104B-8DE7-8ED1843109AD}"/>
              </a:ext>
            </a:extLst>
          </p:cNvPr>
          <p:cNvSpPr>
            <a:spLocks noGrp="1"/>
          </p:cNvSpPr>
          <p:nvPr>
            <p:ph idx="1"/>
          </p:nvPr>
        </p:nvSpPr>
        <p:spPr>
          <a:xfrm>
            <a:off x="322011" y="2421682"/>
            <a:ext cx="4826053" cy="3959646"/>
          </a:xfrm>
        </p:spPr>
        <p:txBody>
          <a:bodyPr anchor="ctr">
            <a:noAutofit/>
          </a:bodyPr>
          <a:lstStyle/>
          <a:p>
            <a:pPr>
              <a:lnSpc>
                <a:spcPct val="90000"/>
              </a:lnSpc>
            </a:pPr>
            <a:r>
              <a:rPr lang="en-US" sz="1800" dirty="0">
                <a:solidFill>
                  <a:srgbClr val="000000"/>
                </a:solidFill>
              </a:rPr>
              <a:t>How to give a name???</a:t>
            </a:r>
          </a:p>
          <a:p>
            <a:pPr lvl="1">
              <a:lnSpc>
                <a:spcPct val="90000"/>
              </a:lnSpc>
            </a:pPr>
            <a:r>
              <a:rPr lang="en-US" sz="1800" dirty="0">
                <a:solidFill>
                  <a:srgbClr val="000000"/>
                </a:solidFill>
              </a:rPr>
              <a:t>Not all combinations of characters are allowed. Can consist of </a:t>
            </a:r>
          </a:p>
          <a:p>
            <a:pPr lvl="2">
              <a:lnSpc>
                <a:spcPct val="90000"/>
              </a:lnSpc>
            </a:pPr>
            <a:r>
              <a:rPr lang="en-US" sz="1800" dirty="0">
                <a:solidFill>
                  <a:srgbClr val="000000"/>
                </a:solidFill>
              </a:rPr>
              <a:t>the uppercase letters "A" through "Z", </a:t>
            </a:r>
          </a:p>
          <a:p>
            <a:pPr lvl="2">
              <a:lnSpc>
                <a:spcPct val="90000"/>
              </a:lnSpc>
            </a:pPr>
            <a:r>
              <a:rPr lang="en-US" sz="1800" dirty="0">
                <a:solidFill>
                  <a:srgbClr val="000000"/>
                </a:solidFill>
              </a:rPr>
              <a:t>the lowercase letters "a" through "z" , </a:t>
            </a:r>
          </a:p>
          <a:p>
            <a:pPr lvl="2">
              <a:lnSpc>
                <a:spcPct val="90000"/>
              </a:lnSpc>
            </a:pPr>
            <a:r>
              <a:rPr lang="en-US" sz="1800" dirty="0">
                <a:solidFill>
                  <a:srgbClr val="000000"/>
                </a:solidFill>
              </a:rPr>
              <a:t>the underscore _ and, </a:t>
            </a:r>
          </a:p>
          <a:p>
            <a:pPr lvl="2">
              <a:lnSpc>
                <a:spcPct val="90000"/>
              </a:lnSpc>
            </a:pPr>
            <a:r>
              <a:rPr lang="en-US" sz="1800" dirty="0">
                <a:solidFill>
                  <a:srgbClr val="000000"/>
                </a:solidFill>
              </a:rPr>
              <a:t>except for the first character, the digits 0 through 9. </a:t>
            </a:r>
          </a:p>
          <a:p>
            <a:pPr lvl="2">
              <a:lnSpc>
                <a:spcPct val="90000"/>
              </a:lnSpc>
            </a:pPr>
            <a:r>
              <a:rPr lang="en-US" sz="1800" dirty="0">
                <a:solidFill>
                  <a:srgbClr val="000000"/>
                </a:solidFill>
              </a:rPr>
              <a:t>Python 3.x </a:t>
            </a:r>
            <a:r>
              <a:rPr lang="en-US" sz="1800" dirty="0">
                <a:solidFill>
                  <a:srgbClr val="000000"/>
                </a:solidFill>
                <a:sym typeface="Wingdings" pitchFamily="2" charset="2"/>
              </a:rPr>
              <a:t></a:t>
            </a:r>
            <a:r>
              <a:rPr lang="en-US" sz="1800" dirty="0">
                <a:solidFill>
                  <a:srgbClr val="000000"/>
                </a:solidFill>
              </a:rPr>
              <a:t>Unicode </a:t>
            </a:r>
          </a:p>
          <a:p>
            <a:pPr lvl="1">
              <a:lnSpc>
                <a:spcPct val="90000"/>
              </a:lnSpc>
            </a:pPr>
            <a:r>
              <a:rPr lang="en-US" sz="1800" dirty="0">
                <a:solidFill>
                  <a:srgbClr val="000000"/>
                </a:solidFill>
              </a:rPr>
              <a:t>Identifiers are unlimited in length. </a:t>
            </a:r>
          </a:p>
          <a:p>
            <a:pPr lvl="1">
              <a:lnSpc>
                <a:spcPct val="90000"/>
              </a:lnSpc>
            </a:pPr>
            <a:r>
              <a:rPr lang="en-US" sz="1800" dirty="0">
                <a:solidFill>
                  <a:srgbClr val="000000"/>
                </a:solidFill>
              </a:rPr>
              <a:t>Case sensitive(uppercase vs lowercase) </a:t>
            </a: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93671" y="738619"/>
            <a:ext cx="3750329"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Skeleton">
            <a:extLst>
              <a:ext uri="{FF2B5EF4-FFF2-40B4-BE49-F238E27FC236}">
                <a16:creationId xmlns:a16="http://schemas.microsoft.com/office/drawing/2014/main" id="{185FCDF3-8598-4F45-B2A5-BA8A22EA06C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75615" y="2065912"/>
            <a:ext cx="2746374" cy="2746374"/>
          </a:xfrm>
          <a:prstGeom prst="rect">
            <a:avLst/>
          </a:prstGeom>
        </p:spPr>
      </p:pic>
    </p:spTree>
    <p:extLst>
      <p:ext uri="{BB962C8B-B14F-4D97-AF65-F5344CB8AC3E}">
        <p14:creationId xmlns:p14="http://schemas.microsoft.com/office/powerpoint/2010/main" val="2719126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2843" y="3726"/>
            <a:ext cx="4211157"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1">
            <a:extLst>
              <a:ext uri="{FF2B5EF4-FFF2-40B4-BE49-F238E27FC236}">
                <a16:creationId xmlns:a16="http://schemas.microsoft.com/office/drawing/2014/main" id="{34A6571E-1599-2D4A-8552-3CD8F73C66C6}"/>
              </a:ext>
            </a:extLst>
          </p:cNvPr>
          <p:cNvSpPr>
            <a:spLocks noGrp="1"/>
          </p:cNvSpPr>
          <p:nvPr>
            <p:ph type="title"/>
          </p:nvPr>
        </p:nvSpPr>
        <p:spPr>
          <a:xfrm>
            <a:off x="601005" y="188640"/>
            <a:ext cx="3733482" cy="1454051"/>
          </a:xfrm>
        </p:spPr>
        <p:txBody>
          <a:bodyPr>
            <a:normAutofit/>
          </a:bodyPr>
          <a:lstStyle/>
          <a:p>
            <a:r>
              <a:rPr lang="en-US" dirty="0">
                <a:solidFill>
                  <a:srgbClr val="000000"/>
                </a:solidFill>
              </a:rPr>
              <a:t>Naming Conventions</a:t>
            </a:r>
          </a:p>
        </p:txBody>
      </p:sp>
      <p:sp>
        <p:nvSpPr>
          <p:cNvPr id="3" name="Content Placeholder 2">
            <a:extLst>
              <a:ext uri="{FF2B5EF4-FFF2-40B4-BE49-F238E27FC236}">
                <a16:creationId xmlns:a16="http://schemas.microsoft.com/office/drawing/2014/main" id="{F746EE8F-377C-1143-907A-310E3403EBD5}"/>
              </a:ext>
            </a:extLst>
          </p:cNvPr>
          <p:cNvSpPr>
            <a:spLocks noGrp="1"/>
          </p:cNvSpPr>
          <p:nvPr>
            <p:ph idx="1"/>
          </p:nvPr>
        </p:nvSpPr>
        <p:spPr>
          <a:xfrm>
            <a:off x="598356" y="2421682"/>
            <a:ext cx="4621716" cy="3639289"/>
          </a:xfrm>
        </p:spPr>
        <p:txBody>
          <a:bodyPr anchor="ctr">
            <a:noAutofit/>
          </a:bodyPr>
          <a:lstStyle/>
          <a:p>
            <a:r>
              <a:rPr lang="en-US" sz="2400" dirty="0">
                <a:solidFill>
                  <a:srgbClr val="000000"/>
                </a:solidFill>
              </a:rPr>
              <a:t>Names </a:t>
            </a:r>
            <a:r>
              <a:rPr lang="en-US" sz="2400" dirty="0">
                <a:solidFill>
                  <a:srgbClr val="000000"/>
                </a:solidFill>
                <a:sym typeface="Wingdings" pitchFamily="2" charset="2"/>
              </a:rPr>
              <a:t></a:t>
            </a:r>
            <a:r>
              <a:rPr lang="en-US" sz="2400" dirty="0">
                <a:solidFill>
                  <a:srgbClr val="000000"/>
                </a:solidFill>
              </a:rPr>
              <a:t>more than one word </a:t>
            </a:r>
          </a:p>
          <a:p>
            <a:pPr lvl="1"/>
            <a:r>
              <a:rPr lang="en-US" sz="2400" dirty="0" err="1">
                <a:solidFill>
                  <a:srgbClr val="000000"/>
                </a:solidFill>
              </a:rPr>
              <a:t>snake_case</a:t>
            </a:r>
            <a:r>
              <a:rPr lang="en-US" sz="2400" dirty="0">
                <a:solidFill>
                  <a:srgbClr val="000000"/>
                </a:solidFill>
              </a:rPr>
              <a:t> notation (Underscore as a word separator (blanks not allowed))</a:t>
            </a:r>
          </a:p>
          <a:p>
            <a:pPr marL="457200" lvl="1" indent="0">
              <a:buNone/>
            </a:pPr>
            <a:r>
              <a:rPr lang="en-US" sz="2400" dirty="0">
                <a:solidFill>
                  <a:srgbClr val="000000"/>
                </a:solidFill>
              </a:rPr>
              <a:t>	Ex: </a:t>
            </a:r>
            <a:r>
              <a:rPr lang="en-US" sz="2400" dirty="0" err="1">
                <a:solidFill>
                  <a:srgbClr val="000000"/>
                </a:solidFill>
              </a:rPr>
              <a:t>zeynep_orhan</a:t>
            </a:r>
            <a:endParaRPr lang="en-US" sz="2400" dirty="0">
              <a:solidFill>
                <a:srgbClr val="000000"/>
              </a:solidFill>
            </a:endParaRPr>
          </a:p>
          <a:p>
            <a:pPr lvl="1"/>
            <a:r>
              <a:rPr lang="en-US" sz="2400" dirty="0">
                <a:solidFill>
                  <a:srgbClr val="000000"/>
                </a:solidFill>
              </a:rPr>
              <a:t>CamelCase notation (Capitalize each word)</a:t>
            </a:r>
          </a:p>
          <a:p>
            <a:pPr marL="457200" lvl="1" indent="0">
              <a:buNone/>
            </a:pPr>
            <a:r>
              <a:rPr lang="en-US" sz="2400" dirty="0">
                <a:solidFill>
                  <a:srgbClr val="000000"/>
                </a:solidFill>
              </a:rPr>
              <a:t>	Ex: </a:t>
            </a:r>
            <a:r>
              <a:rPr lang="en-US" sz="2400" dirty="0" err="1">
                <a:solidFill>
                  <a:srgbClr val="000000"/>
                </a:solidFill>
              </a:rPr>
              <a:t>ZeynepOrhan</a:t>
            </a:r>
            <a:br>
              <a:rPr lang="en-US" sz="2400" dirty="0">
                <a:solidFill>
                  <a:srgbClr val="000000"/>
                </a:solidFill>
              </a:rPr>
            </a:br>
            <a:br>
              <a:rPr lang="en-US" sz="2400" dirty="0">
                <a:solidFill>
                  <a:srgbClr val="000000"/>
                </a:solidFill>
              </a:rPr>
            </a:br>
            <a:endParaRPr lang="en-US" sz="2400" dirty="0">
              <a:solidFill>
                <a:srgbClr val="000000"/>
              </a:solidFill>
            </a:endParaRP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93671" y="738619"/>
            <a:ext cx="3750329"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Quotes">
            <a:extLst>
              <a:ext uri="{FF2B5EF4-FFF2-40B4-BE49-F238E27FC236}">
                <a16:creationId xmlns:a16="http://schemas.microsoft.com/office/drawing/2014/main" id="{8A8ABDA1-857E-4ADB-9B0B-3EBCC9B85C4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75615" y="2065912"/>
            <a:ext cx="2746374" cy="2746374"/>
          </a:xfrm>
          <a:prstGeom prst="rect">
            <a:avLst/>
          </a:prstGeom>
        </p:spPr>
      </p:pic>
    </p:spTree>
    <p:extLst>
      <p:ext uri="{BB962C8B-B14F-4D97-AF65-F5344CB8AC3E}">
        <p14:creationId xmlns:p14="http://schemas.microsoft.com/office/powerpoint/2010/main" val="2346532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659" y="321731"/>
            <a:ext cx="8657042" cy="1965960"/>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889375D-9B72-3E4E-88F5-8F5A75403239}"/>
              </a:ext>
            </a:extLst>
          </p:cNvPr>
          <p:cNvSpPr>
            <a:spLocks noGrp="1"/>
          </p:cNvSpPr>
          <p:nvPr>
            <p:ph type="title"/>
          </p:nvPr>
        </p:nvSpPr>
        <p:spPr>
          <a:xfrm>
            <a:off x="568087" y="521208"/>
            <a:ext cx="8065828" cy="1627632"/>
          </a:xfrm>
        </p:spPr>
        <p:txBody>
          <a:bodyPr>
            <a:normAutofit/>
          </a:bodyPr>
          <a:lstStyle/>
          <a:p>
            <a:r>
              <a:rPr lang="en-US" sz="4200">
                <a:solidFill>
                  <a:srgbClr val="FFFFFF"/>
                </a:solidFill>
              </a:rPr>
              <a:t>More on Variables</a:t>
            </a:r>
          </a:p>
        </p:txBody>
      </p:sp>
      <p:sp>
        <p:nvSpPr>
          <p:cNvPr id="10" name="Rectangle 9">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660" y="2447552"/>
            <a:ext cx="8657041" cy="408871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A8E285D-DFBE-104B-8DE7-8ED1843109AD}"/>
              </a:ext>
            </a:extLst>
          </p:cNvPr>
          <p:cNvSpPr>
            <a:spLocks noGrp="1"/>
          </p:cNvSpPr>
          <p:nvPr>
            <p:ph idx="1"/>
          </p:nvPr>
        </p:nvSpPr>
        <p:spPr>
          <a:xfrm>
            <a:off x="241299" y="2776737"/>
            <a:ext cx="8902701" cy="3429234"/>
          </a:xfrm>
        </p:spPr>
        <p:txBody>
          <a:bodyPr anchor="ctr">
            <a:normAutofit/>
          </a:bodyPr>
          <a:lstStyle/>
          <a:p>
            <a:pPr>
              <a:lnSpc>
                <a:spcPct val="90000"/>
              </a:lnSpc>
            </a:pPr>
            <a:r>
              <a:rPr lang="en-US" sz="2600" dirty="0" err="1">
                <a:solidFill>
                  <a:srgbClr val="FFFFFF"/>
                </a:solidFill>
                <a:latin typeface="Courier New" panose="02070309020205020404" pitchFamily="49" charset="0"/>
                <a:cs typeface="Courier New" panose="02070309020205020404" pitchFamily="49" charset="0"/>
              </a:rPr>
              <a:t>i</a:t>
            </a:r>
            <a:r>
              <a:rPr lang="en-US" sz="2600" dirty="0">
                <a:solidFill>
                  <a:srgbClr val="FFFFFF"/>
                </a:solidFill>
                <a:latin typeface="Courier New" panose="02070309020205020404" pitchFamily="49" charset="0"/>
                <a:cs typeface="Courier New" panose="02070309020205020404" pitchFamily="49" charset="0"/>
              </a:rPr>
              <a:t> = 2020	#no </a:t>
            </a:r>
            <a:r>
              <a:rPr lang="en-US" sz="2600" dirty="0" err="1">
                <a:solidFill>
                  <a:srgbClr val="FFFFFF"/>
                </a:solidFill>
                <a:latin typeface="Courier New" panose="02070309020205020404" pitchFamily="49" charset="0"/>
                <a:cs typeface="Courier New" panose="02070309020205020404" pitchFamily="49" charset="0"/>
              </a:rPr>
              <a:t>i</a:t>
            </a:r>
            <a:r>
              <a:rPr lang="en-US" sz="2600" dirty="0">
                <a:solidFill>
                  <a:srgbClr val="FFFFFF"/>
                </a:solidFill>
                <a:latin typeface="Courier New" panose="02070309020205020404" pitchFamily="49" charset="0"/>
                <a:cs typeface="Courier New" panose="02070309020205020404" pitchFamily="49" charset="0"/>
              </a:rPr>
              <a:t> before now int</a:t>
            </a:r>
          </a:p>
          <a:p>
            <a:pPr>
              <a:lnSpc>
                <a:spcPct val="90000"/>
              </a:lnSpc>
            </a:pPr>
            <a:r>
              <a:rPr lang="en-US" sz="2600" dirty="0" err="1">
                <a:solidFill>
                  <a:srgbClr val="FFFFFF"/>
                </a:solidFill>
                <a:latin typeface="Courier New" panose="02070309020205020404" pitchFamily="49" charset="0"/>
                <a:cs typeface="Courier New" panose="02070309020205020404" pitchFamily="49" charset="0"/>
              </a:rPr>
              <a:t>i</a:t>
            </a:r>
            <a:r>
              <a:rPr lang="en-US" sz="2600" dirty="0">
                <a:solidFill>
                  <a:srgbClr val="FFFFFF"/>
                </a:solidFill>
                <a:latin typeface="Courier New" panose="02070309020205020404" pitchFamily="49" charset="0"/>
                <a:cs typeface="Courier New" panose="02070309020205020404" pitchFamily="49" charset="0"/>
              </a:rPr>
              <a:t> = </a:t>
            </a:r>
            <a:r>
              <a:rPr lang="en-US" sz="2600" dirty="0" err="1">
                <a:solidFill>
                  <a:srgbClr val="FFFFFF"/>
                </a:solidFill>
                <a:latin typeface="Courier New" panose="02070309020205020404" pitchFamily="49" charset="0"/>
                <a:cs typeface="Courier New" panose="02070309020205020404" pitchFamily="49" charset="0"/>
              </a:rPr>
              <a:t>i</a:t>
            </a:r>
            <a:r>
              <a:rPr lang="en-US" sz="2600" dirty="0">
                <a:solidFill>
                  <a:srgbClr val="FFFFFF"/>
                </a:solidFill>
                <a:latin typeface="Courier New" panose="02070309020205020404" pitchFamily="49" charset="0"/>
                <a:cs typeface="Courier New" panose="02070309020205020404" pitchFamily="49" charset="0"/>
              </a:rPr>
              <a:t> + 1	#i changed its value to 2021</a:t>
            </a:r>
          </a:p>
          <a:p>
            <a:pPr>
              <a:lnSpc>
                <a:spcPct val="90000"/>
              </a:lnSpc>
            </a:pPr>
            <a:r>
              <a:rPr lang="en-US" sz="2600" dirty="0" err="1">
                <a:solidFill>
                  <a:srgbClr val="FFFFFF"/>
                </a:solidFill>
                <a:latin typeface="Courier New" panose="02070309020205020404" pitchFamily="49" charset="0"/>
                <a:cs typeface="Courier New" panose="02070309020205020404" pitchFamily="49" charset="0"/>
              </a:rPr>
              <a:t>i</a:t>
            </a:r>
            <a:r>
              <a:rPr lang="en-US" sz="2600" dirty="0">
                <a:solidFill>
                  <a:srgbClr val="FFFFFF"/>
                </a:solidFill>
                <a:latin typeface="Courier New" panose="02070309020205020404" pitchFamily="49" charset="0"/>
                <a:cs typeface="Courier New" panose="02070309020205020404" pitchFamily="49" charset="0"/>
              </a:rPr>
              <a:t> = ”Hello”	#i changed its type to String</a:t>
            </a:r>
          </a:p>
          <a:p>
            <a:pPr>
              <a:lnSpc>
                <a:spcPct val="90000"/>
              </a:lnSpc>
            </a:pPr>
            <a:r>
              <a:rPr lang="en-US" sz="2600" dirty="0" err="1">
                <a:solidFill>
                  <a:srgbClr val="FFFFFF"/>
                </a:solidFill>
                <a:latin typeface="Courier New" panose="02070309020205020404" pitchFamily="49" charset="0"/>
                <a:cs typeface="Courier New" panose="02070309020205020404" pitchFamily="49" charset="0"/>
              </a:rPr>
              <a:t>i</a:t>
            </a:r>
            <a:r>
              <a:rPr lang="en-US" sz="2600" dirty="0">
                <a:solidFill>
                  <a:srgbClr val="FFFFFF"/>
                </a:solidFill>
                <a:latin typeface="Courier New" panose="02070309020205020404" pitchFamily="49" charset="0"/>
                <a:cs typeface="Courier New" panose="02070309020205020404" pitchFamily="49" charset="0"/>
              </a:rPr>
              <a:t> = 2.5		#i changed its type to float</a:t>
            </a:r>
          </a:p>
          <a:p>
            <a:pPr marL="0" indent="0">
              <a:lnSpc>
                <a:spcPct val="90000"/>
              </a:lnSpc>
              <a:buNone/>
            </a:pPr>
            <a:r>
              <a:rPr lang="en-US" sz="2600" dirty="0">
                <a:solidFill>
                  <a:srgbClr val="FFFFFF"/>
                </a:solidFill>
                <a:latin typeface="Courier New" panose="02070309020205020404" pitchFamily="49" charset="0"/>
                <a:cs typeface="Courier New" panose="02070309020205020404" pitchFamily="49" charset="0"/>
              </a:rPr>
              <a:t>			# and value to 2.5</a:t>
            </a:r>
          </a:p>
          <a:p>
            <a:pPr>
              <a:lnSpc>
                <a:spcPct val="90000"/>
              </a:lnSpc>
            </a:pPr>
            <a:endParaRPr lang="en-US" sz="2600" dirty="0">
              <a:solidFill>
                <a:srgbClr val="FFFFF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91780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191" y="453981"/>
            <a:ext cx="500634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9889375D-9B72-3E4E-88F5-8F5A75403239}"/>
              </a:ext>
            </a:extLst>
          </p:cNvPr>
          <p:cNvSpPr>
            <a:spLocks noGrp="1"/>
          </p:cNvSpPr>
          <p:nvPr>
            <p:ph type="title"/>
          </p:nvPr>
        </p:nvSpPr>
        <p:spPr>
          <a:xfrm>
            <a:off x="548640" y="731520"/>
            <a:ext cx="4567428" cy="1426464"/>
          </a:xfrm>
        </p:spPr>
        <p:txBody>
          <a:bodyPr>
            <a:normAutofit/>
          </a:bodyPr>
          <a:lstStyle/>
          <a:p>
            <a:r>
              <a:rPr lang="en-US">
                <a:solidFill>
                  <a:srgbClr val="FFFFFF"/>
                </a:solidFill>
              </a:rPr>
              <a:t>More on Variables</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7825" y="461737"/>
            <a:ext cx="1612020"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0326" y="453155"/>
            <a:ext cx="161201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190" y="2480956"/>
            <a:ext cx="8448154"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A8E285D-DFBE-104B-8DE7-8ED1843109AD}"/>
              </a:ext>
            </a:extLst>
          </p:cNvPr>
          <p:cNvSpPr>
            <a:spLocks noGrp="1"/>
          </p:cNvSpPr>
          <p:nvPr>
            <p:ph idx="1"/>
          </p:nvPr>
        </p:nvSpPr>
        <p:spPr>
          <a:xfrm>
            <a:off x="592092" y="2798385"/>
            <a:ext cx="7948296" cy="3283260"/>
          </a:xfrm>
        </p:spPr>
        <p:txBody>
          <a:bodyPr anchor="ctr">
            <a:normAutofit/>
          </a:bodyPr>
          <a:lstStyle/>
          <a:p>
            <a:pPr>
              <a:lnSpc>
                <a:spcPct val="90000"/>
              </a:lnSpc>
            </a:pPr>
            <a:r>
              <a:rPr lang="en-US" sz="1800" dirty="0">
                <a:latin typeface="Courier New" panose="02070309020205020404" pitchFamily="49" charset="0"/>
                <a:cs typeface="Courier New" panose="02070309020205020404" pitchFamily="49" charset="0"/>
              </a:rPr>
              <a:t>ZO = ”ZO”		</a:t>
            </a:r>
          </a:p>
          <a:p>
            <a:pPr>
              <a:lnSpc>
                <a:spcPct val="90000"/>
              </a:lnSpc>
            </a:pPr>
            <a:r>
              <a:rPr lang="en-US" sz="1800" dirty="0">
                <a:latin typeface="Courier New" panose="02070309020205020404" pitchFamily="49" charset="0"/>
                <a:cs typeface="Courier New" panose="02070309020205020404" pitchFamily="49" charset="0"/>
              </a:rPr>
              <a:t>Z_O = 1		</a:t>
            </a:r>
          </a:p>
          <a:p>
            <a:pPr>
              <a:lnSpc>
                <a:spcPct val="90000"/>
              </a:lnSpc>
            </a:pPr>
            <a:r>
              <a:rPr lang="en-US" sz="1800" dirty="0">
                <a:latin typeface="Courier New" panose="02070309020205020404" pitchFamily="49" charset="0"/>
                <a:cs typeface="Courier New" panose="02070309020205020404" pitchFamily="49" charset="0"/>
              </a:rPr>
              <a:t>zo = 2	</a:t>
            </a:r>
          </a:p>
          <a:p>
            <a:pPr>
              <a:lnSpc>
                <a:spcPct val="90000"/>
              </a:lnSpc>
            </a:pPr>
            <a:r>
              <a:rPr lang="en-US" sz="1800" dirty="0">
                <a:latin typeface="Courier New" panose="02070309020205020404" pitchFamily="49" charset="0"/>
                <a:cs typeface="Courier New" panose="02070309020205020404" pitchFamily="49" charset="0"/>
              </a:rPr>
              <a:t>zo3 = 2.5</a:t>
            </a:r>
          </a:p>
          <a:p>
            <a:pPr>
              <a:lnSpc>
                <a:spcPct val="90000"/>
              </a:lnSpc>
            </a:pPr>
            <a:r>
              <a:rPr lang="en-US" sz="1800" dirty="0">
                <a:latin typeface="Courier New" panose="02070309020205020404" pitchFamily="49" charset="0"/>
                <a:cs typeface="Courier New" panose="02070309020205020404" pitchFamily="49" charset="0"/>
              </a:rPr>
              <a:t>_zo = ‘a’</a:t>
            </a:r>
          </a:p>
          <a:p>
            <a:pPr>
              <a:lnSpc>
                <a:spcPct val="90000"/>
              </a:lnSpc>
            </a:pPr>
            <a:r>
              <a:rPr lang="en-US" sz="1800" dirty="0">
                <a:solidFill>
                  <a:srgbClr val="FF0000"/>
                </a:solidFill>
                <a:latin typeface="Courier New" panose="02070309020205020404" pitchFamily="49" charset="0"/>
                <a:cs typeface="Courier New" panose="02070309020205020404" pitchFamily="49" charset="0"/>
              </a:rPr>
              <a:t>3zo = 0 </a:t>
            </a:r>
            <a:r>
              <a:rPr lang="en-US" sz="1800" dirty="0" err="1">
                <a:solidFill>
                  <a:srgbClr val="FF0000"/>
                </a:solidFill>
                <a:latin typeface="Courier New" panose="02070309020205020404" pitchFamily="49" charset="0"/>
                <a:cs typeface="Courier New" panose="02070309020205020404" pitchFamily="49" charset="0"/>
              </a:rPr>
              <a:t>SyntaxError</a:t>
            </a:r>
            <a:r>
              <a:rPr lang="en-US" sz="1800" dirty="0">
                <a:solidFill>
                  <a:srgbClr val="FF0000"/>
                </a:solidFill>
                <a:latin typeface="Courier New" panose="02070309020205020404" pitchFamily="49" charset="0"/>
                <a:cs typeface="Courier New" panose="02070309020205020404" pitchFamily="49" charset="0"/>
              </a:rPr>
              <a:t>: invalid syntax</a:t>
            </a:r>
          </a:p>
          <a:p>
            <a:pPr>
              <a:lnSpc>
                <a:spcPct val="90000"/>
              </a:lnSpc>
            </a:pPr>
            <a:r>
              <a:rPr lang="en-US" sz="1800" dirty="0">
                <a:latin typeface="Courier New" panose="02070309020205020404" pitchFamily="49" charset="0"/>
                <a:cs typeface="Courier New" panose="02070309020205020404" pitchFamily="49" charset="0"/>
              </a:rPr>
              <a:t>Muvaffakiyetsizleştiricileştiriveremeyebileceklerimizdenmişsinizcesine = 3</a:t>
            </a:r>
          </a:p>
          <a:p>
            <a:pPr>
              <a:lnSpc>
                <a:spcPct val="90000"/>
              </a:lnSpc>
            </a:pPr>
            <a:r>
              <a:rPr lang="ja-JP" altLang="en-US" sz="1800" dirty="0">
                <a:latin typeface="Courier New" panose="02070309020205020404" pitchFamily="49" charset="0"/>
                <a:cs typeface="Courier New" panose="02070309020205020404" pitchFamily="49" charset="0"/>
              </a:rPr>
              <a:t>谢</a:t>
            </a:r>
            <a:r>
              <a:rPr lang="en-US" altLang="ja-JP" sz="1800" dirty="0">
                <a:latin typeface="Courier New" panose="02070309020205020404" pitchFamily="49" charset="0"/>
                <a:cs typeface="Courier New" panose="02070309020205020404" pitchFamily="49" charset="0"/>
              </a:rPr>
              <a:t> = 2</a:t>
            </a:r>
            <a:r>
              <a:rPr lang="en-US" sz="1800" dirty="0">
                <a:latin typeface="Courier New" panose="02070309020205020404" pitchFamily="49" charset="0"/>
                <a:cs typeface="Courier New" panose="02070309020205020404" pitchFamily="49" charset="0"/>
              </a:rPr>
              <a:t>	</a:t>
            </a:r>
          </a:p>
          <a:p>
            <a:pPr marL="0" indent="0">
              <a:lnSpc>
                <a:spcPct val="90000"/>
              </a:lnSpc>
              <a:buNone/>
            </a:pPr>
            <a:r>
              <a:rPr lang="en-US" sz="1800" dirty="0">
                <a:latin typeface="Courier New" panose="02070309020205020404" pitchFamily="49" charset="0"/>
                <a:cs typeface="Courier New" panose="02070309020205020404" pitchFamily="49" charset="0"/>
              </a:rPr>
              <a:t>			</a:t>
            </a:r>
          </a:p>
          <a:p>
            <a:pPr>
              <a:lnSpc>
                <a:spcPct val="90000"/>
              </a:lnSpc>
            </a:pP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83278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A9755-DD2D-4048-84D2-2A7F00748E08}"/>
              </a:ext>
            </a:extLst>
          </p:cNvPr>
          <p:cNvSpPr>
            <a:spLocks noGrp="1"/>
          </p:cNvSpPr>
          <p:nvPr>
            <p:ph type="title"/>
          </p:nvPr>
        </p:nvSpPr>
        <p:spPr>
          <a:xfrm>
            <a:off x="628650" y="365125"/>
            <a:ext cx="7886700" cy="1325563"/>
          </a:xfrm>
        </p:spPr>
        <p:txBody>
          <a:bodyPr>
            <a:normAutofit/>
          </a:bodyPr>
          <a:lstStyle/>
          <a:p>
            <a:pPr>
              <a:lnSpc>
                <a:spcPct val="90000"/>
              </a:lnSpc>
            </a:pPr>
            <a:r>
              <a:rPr lang="en-US" b="1" dirty="0"/>
              <a:t>Using the Python interactive Shell</a:t>
            </a:r>
            <a:endParaRPr lang="en-US"/>
          </a:p>
        </p:txBody>
      </p:sp>
      <p:graphicFrame>
        <p:nvGraphicFramePr>
          <p:cNvPr id="5" name="Content Placeholder 2">
            <a:extLst>
              <a:ext uri="{FF2B5EF4-FFF2-40B4-BE49-F238E27FC236}">
                <a16:creationId xmlns:a16="http://schemas.microsoft.com/office/drawing/2014/main" id="{A82A8482-C2E2-4190-8C8B-E62C660CD906}"/>
              </a:ext>
            </a:extLst>
          </p:cNvPr>
          <p:cNvGraphicFramePr>
            <a:graphicFrameLocks noGrp="1"/>
          </p:cNvGraphicFramePr>
          <p:nvPr>
            <p:ph idx="1"/>
            <p:extLst>
              <p:ext uri="{D42A27DB-BD31-4B8C-83A1-F6EECF244321}">
                <p14:modId xmlns:p14="http://schemas.microsoft.com/office/powerpoint/2010/main" val="28824935"/>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84895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2843" y="3726"/>
            <a:ext cx="4211157"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1">
            <a:extLst>
              <a:ext uri="{FF2B5EF4-FFF2-40B4-BE49-F238E27FC236}">
                <a16:creationId xmlns:a16="http://schemas.microsoft.com/office/drawing/2014/main" id="{9889375D-9B72-3E4E-88F5-8F5A75403239}"/>
              </a:ext>
            </a:extLst>
          </p:cNvPr>
          <p:cNvSpPr>
            <a:spLocks noGrp="1"/>
          </p:cNvSpPr>
          <p:nvPr>
            <p:ph type="title"/>
          </p:nvPr>
        </p:nvSpPr>
        <p:spPr>
          <a:xfrm>
            <a:off x="601005" y="802955"/>
            <a:ext cx="3733482" cy="1454051"/>
          </a:xfrm>
        </p:spPr>
        <p:txBody>
          <a:bodyPr>
            <a:normAutofit/>
          </a:bodyPr>
          <a:lstStyle/>
          <a:p>
            <a:r>
              <a:rPr lang="en-US">
                <a:solidFill>
                  <a:srgbClr val="000000"/>
                </a:solidFill>
              </a:rPr>
              <a:t>Comments</a:t>
            </a:r>
          </a:p>
        </p:txBody>
      </p:sp>
      <p:sp>
        <p:nvSpPr>
          <p:cNvPr id="3" name="Content Placeholder 2">
            <a:extLst>
              <a:ext uri="{FF2B5EF4-FFF2-40B4-BE49-F238E27FC236}">
                <a16:creationId xmlns:a16="http://schemas.microsoft.com/office/drawing/2014/main" id="{5A8E285D-DFBE-104B-8DE7-8ED1843109AD}"/>
              </a:ext>
            </a:extLst>
          </p:cNvPr>
          <p:cNvSpPr>
            <a:spLocks noGrp="1"/>
          </p:cNvSpPr>
          <p:nvPr>
            <p:ph idx="1"/>
          </p:nvPr>
        </p:nvSpPr>
        <p:spPr>
          <a:xfrm>
            <a:off x="322011" y="2421682"/>
            <a:ext cx="4970069" cy="4103662"/>
          </a:xfrm>
        </p:spPr>
        <p:txBody>
          <a:bodyPr anchor="ctr">
            <a:normAutofit/>
          </a:bodyPr>
          <a:lstStyle/>
          <a:p>
            <a:pPr>
              <a:lnSpc>
                <a:spcPct val="90000"/>
              </a:lnSpc>
            </a:pPr>
            <a:r>
              <a:rPr lang="en-US" sz="2000" dirty="0">
                <a:solidFill>
                  <a:srgbClr val="000000"/>
                </a:solidFill>
              </a:rPr>
              <a:t>NB: # is used for comments and ignored by the compiler</a:t>
            </a:r>
          </a:p>
          <a:p>
            <a:pPr>
              <a:lnSpc>
                <a:spcPct val="90000"/>
              </a:lnSpc>
            </a:pPr>
            <a:r>
              <a:rPr lang="en-US" sz="2000" dirty="0">
                <a:solidFill>
                  <a:srgbClr val="000000"/>
                </a:solidFill>
              </a:rPr>
              <a:t>To add a multiline comment, you could insert a # for each line:</a:t>
            </a:r>
          </a:p>
          <a:p>
            <a:pPr marL="0" indent="0">
              <a:lnSpc>
                <a:spcPct val="90000"/>
              </a:lnSpc>
              <a:buNone/>
            </a:pPr>
            <a:r>
              <a:rPr lang="en-US" sz="2000" dirty="0">
                <a:solidFill>
                  <a:srgbClr val="000000"/>
                </a:solidFill>
                <a:latin typeface="Courier New" panose="02070309020205020404" pitchFamily="49" charset="0"/>
                <a:cs typeface="Courier New" panose="02070309020205020404" pitchFamily="49" charset="0"/>
              </a:rPr>
              <a:t>#This is a comment</a:t>
            </a:r>
            <a:br>
              <a:rPr lang="en-US" sz="2000" dirty="0">
                <a:solidFill>
                  <a:srgbClr val="000000"/>
                </a:solidFill>
                <a:latin typeface="Courier New" panose="02070309020205020404" pitchFamily="49" charset="0"/>
                <a:cs typeface="Courier New" panose="02070309020205020404" pitchFamily="49" charset="0"/>
              </a:rPr>
            </a:br>
            <a:r>
              <a:rPr lang="en-US" sz="2000" dirty="0">
                <a:solidFill>
                  <a:srgbClr val="000000"/>
                </a:solidFill>
                <a:latin typeface="Courier New" panose="02070309020205020404" pitchFamily="49" charset="0"/>
                <a:cs typeface="Courier New" panose="02070309020205020404" pitchFamily="49" charset="0"/>
              </a:rPr>
              <a:t>#written in</a:t>
            </a:r>
            <a:br>
              <a:rPr lang="en-US" sz="2000" dirty="0">
                <a:solidFill>
                  <a:srgbClr val="000000"/>
                </a:solidFill>
              </a:rPr>
            </a:br>
            <a:r>
              <a:rPr lang="en-US" sz="2000" dirty="0">
                <a:solidFill>
                  <a:srgbClr val="000000"/>
                </a:solidFill>
                <a:latin typeface="Courier New" panose="02070309020205020404" pitchFamily="49" charset="0"/>
                <a:cs typeface="Courier New" panose="02070309020205020404" pitchFamily="49" charset="0"/>
              </a:rPr>
              <a:t>#more than just one line</a:t>
            </a:r>
          </a:p>
          <a:p>
            <a:pPr>
              <a:lnSpc>
                <a:spcPct val="90000"/>
              </a:lnSpc>
            </a:pPr>
            <a:r>
              <a:rPr lang="en-US" sz="2000" dirty="0">
                <a:solidFill>
                  <a:srgbClr val="000000"/>
                </a:solidFill>
              </a:rPr>
              <a:t>Or you can use a multiline string.</a:t>
            </a:r>
            <a:endParaRPr lang="en-US" sz="2000" dirty="0">
              <a:solidFill>
                <a:srgbClr val="000000"/>
              </a:solidFill>
              <a:latin typeface="Courier New" panose="02070309020205020404" pitchFamily="49" charset="0"/>
              <a:cs typeface="Courier New" panose="02070309020205020404" pitchFamily="49" charset="0"/>
            </a:endParaRPr>
          </a:p>
          <a:p>
            <a:pPr marL="0" indent="0">
              <a:lnSpc>
                <a:spcPct val="90000"/>
              </a:lnSpc>
              <a:buNone/>
            </a:pPr>
            <a:r>
              <a:rPr lang="en-US" sz="2000" dirty="0">
                <a:solidFill>
                  <a:srgbClr val="000000"/>
                </a:solidFill>
                <a:latin typeface="Courier New" panose="02070309020205020404" pitchFamily="49" charset="0"/>
                <a:cs typeface="Courier New" panose="02070309020205020404" pitchFamily="49" charset="0"/>
              </a:rPr>
              <a:t>"""</a:t>
            </a:r>
            <a:br>
              <a:rPr lang="en-US" sz="2000" dirty="0">
                <a:solidFill>
                  <a:srgbClr val="000000"/>
                </a:solidFill>
                <a:latin typeface="Courier New" panose="02070309020205020404" pitchFamily="49" charset="0"/>
                <a:cs typeface="Courier New" panose="02070309020205020404" pitchFamily="49" charset="0"/>
              </a:rPr>
            </a:br>
            <a:r>
              <a:rPr lang="en-US" sz="2000" dirty="0">
                <a:solidFill>
                  <a:srgbClr val="000000"/>
                </a:solidFill>
                <a:latin typeface="Courier New" panose="02070309020205020404" pitchFamily="49" charset="0"/>
                <a:cs typeface="Courier New" panose="02070309020205020404" pitchFamily="49" charset="0"/>
              </a:rPr>
              <a:t>This is a comment</a:t>
            </a:r>
            <a:br>
              <a:rPr lang="en-US" sz="2000" dirty="0">
                <a:solidFill>
                  <a:srgbClr val="000000"/>
                </a:solidFill>
                <a:latin typeface="Courier New" panose="02070309020205020404" pitchFamily="49" charset="0"/>
                <a:cs typeface="Courier New" panose="02070309020205020404" pitchFamily="49" charset="0"/>
              </a:rPr>
            </a:br>
            <a:r>
              <a:rPr lang="en-US" sz="2000" dirty="0">
                <a:solidFill>
                  <a:srgbClr val="000000"/>
                </a:solidFill>
                <a:latin typeface="Courier New" panose="02070309020205020404" pitchFamily="49" charset="0"/>
                <a:cs typeface="Courier New" panose="02070309020205020404" pitchFamily="49" charset="0"/>
              </a:rPr>
              <a:t>written in</a:t>
            </a:r>
            <a:br>
              <a:rPr lang="en-US" sz="2000" dirty="0">
                <a:solidFill>
                  <a:srgbClr val="000000"/>
                </a:solidFill>
                <a:latin typeface="Courier New" panose="02070309020205020404" pitchFamily="49" charset="0"/>
                <a:cs typeface="Courier New" panose="02070309020205020404" pitchFamily="49" charset="0"/>
              </a:rPr>
            </a:br>
            <a:r>
              <a:rPr lang="en-US" sz="2000" dirty="0">
                <a:solidFill>
                  <a:srgbClr val="000000"/>
                </a:solidFill>
                <a:latin typeface="Courier New" panose="02070309020205020404" pitchFamily="49" charset="0"/>
                <a:cs typeface="Courier New" panose="02070309020205020404" pitchFamily="49" charset="0"/>
              </a:rPr>
              <a:t>more than just one line</a:t>
            </a:r>
            <a:br>
              <a:rPr lang="en-US" sz="2000" dirty="0">
                <a:solidFill>
                  <a:srgbClr val="000000"/>
                </a:solidFill>
                <a:latin typeface="Courier New" panose="02070309020205020404" pitchFamily="49" charset="0"/>
                <a:cs typeface="Courier New" panose="02070309020205020404" pitchFamily="49" charset="0"/>
              </a:rPr>
            </a:br>
            <a:r>
              <a:rPr lang="en-US" sz="2000" dirty="0">
                <a:solidFill>
                  <a:srgbClr val="000000"/>
                </a:solidFill>
                <a:latin typeface="Courier New" panose="02070309020205020404" pitchFamily="49" charset="0"/>
                <a:cs typeface="Courier New" panose="02070309020205020404" pitchFamily="49" charset="0"/>
              </a:rPr>
              <a:t>"""</a:t>
            </a:r>
          </a:p>
          <a:p>
            <a:pPr>
              <a:lnSpc>
                <a:spcPct val="90000"/>
              </a:lnSpc>
            </a:pPr>
            <a:endParaRPr lang="en-US" sz="2000" dirty="0">
              <a:solidFill>
                <a:srgbClr val="000000"/>
              </a:solidFill>
              <a:latin typeface="Courier New" panose="02070309020205020404" pitchFamily="49" charset="0"/>
              <a:cs typeface="Courier New" panose="02070309020205020404" pitchFamily="49" charset="0"/>
            </a:endParaRP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93671" y="738619"/>
            <a:ext cx="3750329"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Quotes">
            <a:extLst>
              <a:ext uri="{FF2B5EF4-FFF2-40B4-BE49-F238E27FC236}">
                <a16:creationId xmlns:a16="http://schemas.microsoft.com/office/drawing/2014/main" id="{D1AFBE14-9092-42A3-B70E-D0328F5DCF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75615" y="2065912"/>
            <a:ext cx="2746374" cy="2746374"/>
          </a:xfrm>
          <a:prstGeom prst="rect">
            <a:avLst/>
          </a:prstGeom>
        </p:spPr>
      </p:pic>
    </p:spTree>
    <p:extLst>
      <p:ext uri="{BB962C8B-B14F-4D97-AF65-F5344CB8AC3E}">
        <p14:creationId xmlns:p14="http://schemas.microsoft.com/office/powerpoint/2010/main" val="4095071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 name="Rectangle 22">
            <a:extLst>
              <a:ext uri="{FF2B5EF4-FFF2-40B4-BE49-F238E27FC236}">
                <a16:creationId xmlns:a16="http://schemas.microsoft.com/office/drawing/2014/main" id="{C5E409A5-CF1D-458A-9663-2151ED82F3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2825496"/>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24">
            <a:extLst>
              <a:ext uri="{FF2B5EF4-FFF2-40B4-BE49-F238E27FC236}">
                <a16:creationId xmlns:a16="http://schemas.microsoft.com/office/drawing/2014/main" id="{919F297E-B60D-4F97-8148-C5F192A5413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45716" b="33968"/>
          <a:stretch/>
        </p:blipFill>
        <p:spPr>
          <a:xfrm>
            <a:off x="0" y="1217573"/>
            <a:ext cx="9144000" cy="1393277"/>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le 1">
            <a:extLst>
              <a:ext uri="{FF2B5EF4-FFF2-40B4-BE49-F238E27FC236}">
                <a16:creationId xmlns:a16="http://schemas.microsoft.com/office/drawing/2014/main" id="{536DEE0A-8572-584B-9F31-56804C1FBD31}"/>
              </a:ext>
            </a:extLst>
          </p:cNvPr>
          <p:cNvSpPr>
            <a:spLocks noGrp="1"/>
          </p:cNvSpPr>
          <p:nvPr>
            <p:ph type="title"/>
          </p:nvPr>
        </p:nvSpPr>
        <p:spPr>
          <a:xfrm>
            <a:off x="603504" y="457200"/>
            <a:ext cx="7934706" cy="1188720"/>
          </a:xfrm>
        </p:spPr>
        <p:txBody>
          <a:bodyPr>
            <a:normAutofit/>
          </a:bodyPr>
          <a:lstStyle/>
          <a:p>
            <a:r>
              <a:rPr lang="en-US" sz="3500">
                <a:solidFill>
                  <a:srgbClr val="FFFFFF"/>
                </a:solidFill>
              </a:rPr>
              <a:t>Data Types</a:t>
            </a:r>
          </a:p>
        </p:txBody>
      </p:sp>
      <p:sp>
        <p:nvSpPr>
          <p:cNvPr id="35" name="Rectangle 26">
            <a:extLst>
              <a:ext uri="{FF2B5EF4-FFF2-40B4-BE49-F238E27FC236}">
                <a16:creationId xmlns:a16="http://schemas.microsoft.com/office/drawing/2014/main" id="{70143844-CA1B-4124-9147-25EAB6ABC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466471"/>
            <a:ext cx="9141714" cy="439152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B0AED0D-0626-4AC1-B224-FC864B4B5064}"/>
              </a:ext>
            </a:extLst>
          </p:cNvPr>
          <p:cNvGraphicFramePr>
            <a:graphicFrameLocks noGrp="1"/>
          </p:cNvGraphicFramePr>
          <p:nvPr>
            <p:ph idx="1"/>
            <p:extLst>
              <p:ext uri="{D42A27DB-BD31-4B8C-83A1-F6EECF244321}">
                <p14:modId xmlns:p14="http://schemas.microsoft.com/office/powerpoint/2010/main" val="4006765086"/>
              </p:ext>
            </p:extLst>
          </p:nvPr>
        </p:nvGraphicFramePr>
        <p:xfrm>
          <a:off x="251520" y="2466471"/>
          <a:ext cx="8640960" cy="36600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88833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DEE0A-8572-584B-9F31-56804C1FBD31}"/>
              </a:ext>
            </a:extLst>
          </p:cNvPr>
          <p:cNvSpPr>
            <a:spLocks noGrp="1"/>
          </p:cNvSpPr>
          <p:nvPr>
            <p:ph type="title"/>
          </p:nvPr>
        </p:nvSpPr>
        <p:spPr>
          <a:xfrm>
            <a:off x="685800" y="188640"/>
            <a:ext cx="7772400" cy="1143000"/>
          </a:xfrm>
        </p:spPr>
        <p:txBody>
          <a:bodyPr/>
          <a:lstStyle/>
          <a:p>
            <a:r>
              <a:rPr lang="en-US" dirty="0"/>
              <a:t>Data Types</a:t>
            </a:r>
          </a:p>
        </p:txBody>
      </p:sp>
      <p:sp>
        <p:nvSpPr>
          <p:cNvPr id="3" name="Content Placeholder 2">
            <a:extLst>
              <a:ext uri="{FF2B5EF4-FFF2-40B4-BE49-F238E27FC236}">
                <a16:creationId xmlns:a16="http://schemas.microsoft.com/office/drawing/2014/main" id="{944D425D-D3F2-F241-9391-3F8C949DEB68}"/>
              </a:ext>
            </a:extLst>
          </p:cNvPr>
          <p:cNvSpPr>
            <a:spLocks noGrp="1"/>
          </p:cNvSpPr>
          <p:nvPr>
            <p:ph idx="1"/>
          </p:nvPr>
        </p:nvSpPr>
        <p:spPr>
          <a:xfrm>
            <a:off x="685800" y="1484784"/>
            <a:ext cx="8206680" cy="5301208"/>
          </a:xfrm>
        </p:spPr>
        <p:txBody>
          <a:bodyPr/>
          <a:lstStyle/>
          <a:p>
            <a:r>
              <a:rPr lang="en-US" sz="2800" dirty="0"/>
              <a:t>Strings: Text processing</a:t>
            </a:r>
          </a:p>
          <a:p>
            <a:r>
              <a:rPr lang="en-US" sz="2800" dirty="0"/>
              <a:t>Sequence of characters</a:t>
            </a:r>
          </a:p>
          <a:p>
            <a:r>
              <a:rPr lang="en-US" sz="2800" dirty="0"/>
              <a:t>Characters represented as ASCII codes (only 128)</a:t>
            </a:r>
          </a:p>
          <a:p>
            <a:r>
              <a:rPr lang="en-US" sz="2800" dirty="0"/>
              <a:t>Not all languages covered by ASCII</a:t>
            </a:r>
          </a:p>
          <a:p>
            <a:r>
              <a:rPr lang="en-US" sz="2800" dirty="0"/>
              <a:t>UNICODE maps to a code point</a:t>
            </a:r>
          </a:p>
          <a:p>
            <a:pPr lvl="1"/>
            <a:r>
              <a:rPr lang="en-US" sz="2400" dirty="0"/>
              <a:t>4 bytes and with restrictions 1112064 characters possible. </a:t>
            </a:r>
          </a:p>
          <a:p>
            <a:pPr lvl="1"/>
            <a:r>
              <a:rPr lang="en-US" sz="2400" dirty="0"/>
              <a:t>120737 in use above 10%</a:t>
            </a:r>
          </a:p>
          <a:p>
            <a:r>
              <a:rPr lang="en-US" sz="2800" dirty="0"/>
              <a:t>A </a:t>
            </a:r>
            <a:r>
              <a:rPr lang="en-US" sz="2800" dirty="0">
                <a:sym typeface="Wingdings" pitchFamily="2" charset="2"/>
              </a:rPr>
              <a:t></a:t>
            </a:r>
            <a:r>
              <a:rPr lang="en-US" sz="2800" dirty="0"/>
              <a:t>ASCII 65 and Unicode U+0041</a:t>
            </a:r>
          </a:p>
          <a:p>
            <a:r>
              <a:rPr lang="en-US" sz="2800" dirty="0"/>
              <a:t>Python 3 uses Unicode</a:t>
            </a:r>
          </a:p>
          <a:p>
            <a:r>
              <a:rPr lang="en-US" sz="2800" dirty="0"/>
              <a:t>Use escape character “\” for special characters in Strings</a:t>
            </a:r>
          </a:p>
          <a:p>
            <a:pPr lvl="1"/>
            <a:endParaRPr lang="en-US" sz="2400" dirty="0"/>
          </a:p>
          <a:p>
            <a:pPr lvl="1"/>
            <a:endParaRPr lang="en-US" sz="2400" dirty="0"/>
          </a:p>
        </p:txBody>
      </p:sp>
    </p:spTree>
    <p:extLst>
      <p:ext uri="{BB962C8B-B14F-4D97-AF65-F5344CB8AC3E}">
        <p14:creationId xmlns:p14="http://schemas.microsoft.com/office/powerpoint/2010/main" val="5823098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AD3E4-E9A9-5D4B-B994-C7595EEBF7EB}"/>
              </a:ext>
            </a:extLst>
          </p:cNvPr>
          <p:cNvSpPr>
            <a:spLocks noGrp="1"/>
          </p:cNvSpPr>
          <p:nvPr>
            <p:ph type="title"/>
          </p:nvPr>
        </p:nvSpPr>
        <p:spPr/>
        <p:txBody>
          <a:bodyPr/>
          <a:lstStyle/>
          <a:p>
            <a:r>
              <a:rPr lang="en-US" dirty="0"/>
              <a:t>Data Types</a:t>
            </a:r>
          </a:p>
        </p:txBody>
      </p:sp>
      <p:sp>
        <p:nvSpPr>
          <p:cNvPr id="3" name="Content Placeholder 2">
            <a:extLst>
              <a:ext uri="{FF2B5EF4-FFF2-40B4-BE49-F238E27FC236}">
                <a16:creationId xmlns:a16="http://schemas.microsoft.com/office/drawing/2014/main" id="{A12C3823-7352-384D-9A7F-280AC4754F31}"/>
              </a:ext>
            </a:extLst>
          </p:cNvPr>
          <p:cNvSpPr>
            <a:spLocks noGrp="1"/>
          </p:cNvSpPr>
          <p:nvPr>
            <p:ph idx="1"/>
          </p:nvPr>
        </p:nvSpPr>
        <p:spPr>
          <a:xfrm>
            <a:off x="685800" y="1988840"/>
            <a:ext cx="7772400" cy="4536504"/>
          </a:xfrm>
        </p:spPr>
        <p:txBody>
          <a:bodyPr/>
          <a:lstStyle/>
          <a:p>
            <a:r>
              <a:rPr lang="en-US" sz="2800" dirty="0"/>
              <a:t>‘Hello’</a:t>
            </a:r>
          </a:p>
          <a:p>
            <a:r>
              <a:rPr lang="en-US" sz="2800" dirty="0"/>
              <a:t>“Hello”</a:t>
            </a:r>
          </a:p>
          <a:p>
            <a:r>
              <a:rPr lang="en-US" sz="2800" dirty="0"/>
              <a:t>“I won’t”</a:t>
            </a:r>
          </a:p>
          <a:p>
            <a:r>
              <a:rPr lang="en-US" sz="2800" dirty="0">
                <a:solidFill>
                  <a:srgbClr val="FF0000"/>
                </a:solidFill>
              </a:rPr>
              <a:t>‘I won’t’</a:t>
            </a:r>
          </a:p>
          <a:p>
            <a:r>
              <a:rPr lang="en-US" sz="2800" dirty="0"/>
              <a:t>‘I won\’t’</a:t>
            </a:r>
          </a:p>
          <a:p>
            <a:r>
              <a:rPr lang="en-US" sz="2800" dirty="0"/>
              <a:t>''' String with triple quotes multiple lines and freely use 'single' and "double" quotes. '''</a:t>
            </a:r>
          </a:p>
          <a:p>
            <a:r>
              <a:rPr lang="en-US" sz="2800" dirty="0"/>
              <a:t>+  is used for concatenation</a:t>
            </a:r>
          </a:p>
          <a:p>
            <a:r>
              <a:rPr lang="en-US" sz="2800" dirty="0"/>
              <a:t>‘hello’ + ‘ world’ is ‘hello world’</a:t>
            </a:r>
          </a:p>
          <a:p>
            <a:endParaRPr lang="en-US" sz="2800" dirty="0"/>
          </a:p>
          <a:p>
            <a:endParaRPr lang="en-US" sz="2800" dirty="0"/>
          </a:p>
        </p:txBody>
      </p:sp>
    </p:spTree>
    <p:extLst>
      <p:ext uri="{BB962C8B-B14F-4D97-AF65-F5344CB8AC3E}">
        <p14:creationId xmlns:p14="http://schemas.microsoft.com/office/powerpoint/2010/main" val="5966532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DA111-6ABD-8C40-BD57-79A972B12FFD}"/>
              </a:ext>
            </a:extLst>
          </p:cNvPr>
          <p:cNvSpPr>
            <a:spLocks noGrp="1"/>
          </p:cNvSpPr>
          <p:nvPr>
            <p:ph type="title"/>
          </p:nvPr>
        </p:nvSpPr>
        <p:spPr>
          <a:xfrm>
            <a:off x="685800" y="44624"/>
            <a:ext cx="7772400" cy="1143000"/>
          </a:xfrm>
        </p:spPr>
        <p:txBody>
          <a:bodyPr/>
          <a:lstStyle/>
          <a:p>
            <a:r>
              <a:rPr lang="en-US" dirty="0"/>
              <a:t>Operators</a:t>
            </a:r>
          </a:p>
        </p:txBody>
      </p:sp>
      <p:graphicFrame>
        <p:nvGraphicFramePr>
          <p:cNvPr id="4" name="Content Placeholder 3">
            <a:extLst>
              <a:ext uri="{FF2B5EF4-FFF2-40B4-BE49-F238E27FC236}">
                <a16:creationId xmlns:a16="http://schemas.microsoft.com/office/drawing/2014/main" id="{5DDF6732-8E44-2145-95C1-821046AB6D7F}"/>
              </a:ext>
            </a:extLst>
          </p:cNvPr>
          <p:cNvGraphicFramePr>
            <a:graphicFrameLocks noGrp="1"/>
          </p:cNvGraphicFramePr>
          <p:nvPr>
            <p:ph idx="1"/>
            <p:extLst>
              <p:ext uri="{D42A27DB-BD31-4B8C-83A1-F6EECF244321}">
                <p14:modId xmlns:p14="http://schemas.microsoft.com/office/powerpoint/2010/main" val="3443629338"/>
              </p:ext>
            </p:extLst>
          </p:nvPr>
        </p:nvGraphicFramePr>
        <p:xfrm>
          <a:off x="107504" y="1154159"/>
          <a:ext cx="8640960" cy="5495159"/>
        </p:xfrm>
        <a:graphic>
          <a:graphicData uri="http://schemas.openxmlformats.org/drawingml/2006/table">
            <a:tbl>
              <a:tblPr firstRow="1" firstCol="1" bandRow="1">
                <a:tableStyleId>{5C22544A-7EE6-4342-B048-85BDC9FD1C3A}</a:tableStyleId>
              </a:tblPr>
              <a:tblGrid>
                <a:gridCol w="1358451">
                  <a:extLst>
                    <a:ext uri="{9D8B030D-6E8A-4147-A177-3AD203B41FA5}">
                      <a16:colId xmlns:a16="http://schemas.microsoft.com/office/drawing/2014/main" val="556967928"/>
                    </a:ext>
                  </a:extLst>
                </a:gridCol>
                <a:gridCol w="3970141">
                  <a:extLst>
                    <a:ext uri="{9D8B030D-6E8A-4147-A177-3AD203B41FA5}">
                      <a16:colId xmlns:a16="http://schemas.microsoft.com/office/drawing/2014/main" val="2175434493"/>
                    </a:ext>
                  </a:extLst>
                </a:gridCol>
                <a:gridCol w="3312368">
                  <a:extLst>
                    <a:ext uri="{9D8B030D-6E8A-4147-A177-3AD203B41FA5}">
                      <a16:colId xmlns:a16="http://schemas.microsoft.com/office/drawing/2014/main" val="2917810943"/>
                    </a:ext>
                  </a:extLst>
                </a:gridCol>
              </a:tblGrid>
              <a:tr h="258047">
                <a:tc>
                  <a:txBody>
                    <a:bodyPr/>
                    <a:lstStyle/>
                    <a:p>
                      <a:pPr marL="0" marR="0" algn="ctr">
                        <a:spcBef>
                          <a:spcPts val="0"/>
                        </a:spcBef>
                        <a:spcAft>
                          <a:spcPts val="0"/>
                        </a:spcAft>
                      </a:pPr>
                      <a:r>
                        <a:rPr lang="en-US" sz="2000" dirty="0">
                          <a:effectLst/>
                        </a:rPr>
                        <a:t>Operator</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19316" marR="19316" marT="19316" marB="19316"/>
                </a:tc>
                <a:tc>
                  <a:txBody>
                    <a:bodyPr/>
                    <a:lstStyle/>
                    <a:p>
                      <a:pPr marL="0" marR="0" algn="ctr">
                        <a:spcBef>
                          <a:spcPts val="0"/>
                        </a:spcBef>
                        <a:spcAft>
                          <a:spcPts val="0"/>
                        </a:spcAft>
                      </a:pPr>
                      <a:r>
                        <a:rPr lang="en-US" sz="2000">
                          <a:effectLst/>
                        </a:rPr>
                        <a:t>Description</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19316" marR="19316" marT="19316" marB="19316"/>
                </a:tc>
                <a:tc>
                  <a:txBody>
                    <a:bodyPr/>
                    <a:lstStyle/>
                    <a:p>
                      <a:pPr marL="0" marR="0" algn="ctr">
                        <a:spcBef>
                          <a:spcPts val="0"/>
                        </a:spcBef>
                        <a:spcAft>
                          <a:spcPts val="0"/>
                        </a:spcAft>
                      </a:pPr>
                      <a:r>
                        <a:rPr lang="en-US" sz="2000">
                          <a:effectLst/>
                        </a:rPr>
                        <a:t>Example</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19316" marR="19316" marT="19316" marB="19316"/>
                </a:tc>
                <a:extLst>
                  <a:ext uri="{0D108BD9-81ED-4DB2-BD59-A6C34878D82A}">
                    <a16:rowId xmlns:a16="http://schemas.microsoft.com/office/drawing/2014/main" val="1366462926"/>
                  </a:ext>
                </a:extLst>
              </a:tr>
              <a:tr h="484240">
                <a:tc>
                  <a:txBody>
                    <a:bodyPr/>
                    <a:lstStyle/>
                    <a:p>
                      <a:pPr marL="0" marR="0">
                        <a:spcBef>
                          <a:spcPts val="0"/>
                        </a:spcBef>
                        <a:spcAft>
                          <a:spcPts val="0"/>
                        </a:spcAft>
                      </a:pPr>
                      <a:r>
                        <a:rPr lang="en-US" sz="20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19316" marR="19316" marT="19316" marB="19316"/>
                </a:tc>
                <a:tc>
                  <a:txBody>
                    <a:bodyPr/>
                    <a:lstStyle/>
                    <a:p>
                      <a:pPr marL="0" marR="0">
                        <a:spcBef>
                          <a:spcPts val="0"/>
                        </a:spcBef>
                        <a:spcAft>
                          <a:spcPts val="0"/>
                        </a:spcAft>
                      </a:pPr>
                      <a:r>
                        <a:rPr lang="en-US" sz="2000" dirty="0">
                          <a:effectLst/>
                        </a:rPr>
                        <a:t>Addition, Subtraction</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19316" marR="19316" marT="19316" marB="19316"/>
                </a:tc>
                <a:tc>
                  <a:txBody>
                    <a:bodyPr/>
                    <a:lstStyle/>
                    <a:p>
                      <a:pPr marL="0" marR="0">
                        <a:spcBef>
                          <a:spcPts val="0"/>
                        </a:spcBef>
                        <a:spcAft>
                          <a:spcPts val="0"/>
                        </a:spcAft>
                      </a:pPr>
                      <a:r>
                        <a:rPr lang="en-US" sz="2000" dirty="0">
                          <a:effectLst/>
                        </a:rPr>
                        <a:t>10 -3 </a:t>
                      </a:r>
                      <a:r>
                        <a:rPr lang="en-US" sz="2000" dirty="0">
                          <a:effectLst/>
                          <a:sym typeface="Wingdings" pitchFamily="2" charset="2"/>
                        </a:rPr>
                        <a:t></a:t>
                      </a:r>
                      <a:r>
                        <a:rPr lang="en-US" sz="2000" dirty="0">
                          <a:effectLst/>
                          <a:latin typeface="Calibri" panose="020F0502020204030204" pitchFamily="34" charset="0"/>
                          <a:ea typeface="Calibri" panose="020F0502020204030204" pitchFamily="34" charset="0"/>
                          <a:cs typeface="Times New Roman" panose="02020603050405020304" pitchFamily="18" charset="0"/>
                        </a:rPr>
                        <a:t>7</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19316" marR="19316" marT="19316" marB="19316"/>
                </a:tc>
                <a:extLst>
                  <a:ext uri="{0D108BD9-81ED-4DB2-BD59-A6C34878D82A}">
                    <a16:rowId xmlns:a16="http://schemas.microsoft.com/office/drawing/2014/main" val="3668185891"/>
                  </a:ext>
                </a:extLst>
              </a:tr>
              <a:tr h="484240">
                <a:tc>
                  <a:txBody>
                    <a:bodyPr/>
                    <a:lstStyle/>
                    <a:p>
                      <a:pPr marL="0" marR="0">
                        <a:spcBef>
                          <a:spcPts val="0"/>
                        </a:spcBef>
                        <a:spcAft>
                          <a:spcPts val="0"/>
                        </a:spcAft>
                      </a:pPr>
                      <a:r>
                        <a:rPr lang="en-US" sz="20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19316" marR="19316" marT="19316" marB="19316"/>
                </a:tc>
                <a:tc>
                  <a:txBody>
                    <a:bodyPr/>
                    <a:lstStyle/>
                    <a:p>
                      <a:pPr marL="0" marR="0">
                        <a:spcBef>
                          <a:spcPts val="0"/>
                        </a:spcBef>
                        <a:spcAft>
                          <a:spcPts val="0"/>
                        </a:spcAft>
                      </a:pPr>
                      <a:r>
                        <a:rPr lang="en-US" sz="2000" dirty="0">
                          <a:effectLst/>
                        </a:rPr>
                        <a:t>Multiplication, Modulo</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19316" marR="19316" marT="19316" marB="19316"/>
                </a:tc>
                <a:tc>
                  <a:txBody>
                    <a:bodyPr/>
                    <a:lstStyle/>
                    <a:p>
                      <a:pPr marL="0" marR="0">
                        <a:spcBef>
                          <a:spcPts val="0"/>
                        </a:spcBef>
                        <a:spcAft>
                          <a:spcPts val="0"/>
                        </a:spcAft>
                      </a:pPr>
                      <a:r>
                        <a:rPr lang="en-US" sz="2000" dirty="0">
                          <a:effectLst/>
                        </a:rPr>
                        <a:t>27 % 7</a:t>
                      </a:r>
                      <a:r>
                        <a:rPr lang="en-US" sz="2000" dirty="0">
                          <a:effectLst/>
                          <a:sym typeface="Wingdings" pitchFamily="2" charset="2"/>
                        </a:rPr>
                        <a:t></a:t>
                      </a:r>
                      <a:r>
                        <a:rPr lang="en-US" sz="2000" dirty="0">
                          <a:effectLst/>
                        </a:rPr>
                        <a:t>6</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19316" marR="19316" marT="19316" marB="19316"/>
                </a:tc>
                <a:extLst>
                  <a:ext uri="{0D108BD9-81ED-4DB2-BD59-A6C34878D82A}">
                    <a16:rowId xmlns:a16="http://schemas.microsoft.com/office/drawing/2014/main" val="2046261017"/>
                  </a:ext>
                </a:extLst>
              </a:tr>
              <a:tr h="484240">
                <a:tc>
                  <a:txBody>
                    <a:bodyPr/>
                    <a:lstStyle/>
                    <a:p>
                      <a:pPr marL="0" marR="0">
                        <a:spcBef>
                          <a:spcPts val="0"/>
                        </a:spcBef>
                        <a:spcAft>
                          <a:spcPts val="0"/>
                        </a:spcAft>
                      </a:pPr>
                      <a:r>
                        <a:rPr lang="en-US" sz="2000">
                          <a:effectLst/>
                        </a:rPr>
                        <a:t>/</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19316" marR="19316" marT="19316" marB="19316"/>
                </a:tc>
                <a:tc>
                  <a:txBody>
                    <a:bodyPr/>
                    <a:lstStyle/>
                    <a:p>
                      <a:pPr marL="0" marR="0">
                        <a:spcBef>
                          <a:spcPts val="0"/>
                        </a:spcBef>
                        <a:spcAft>
                          <a:spcPts val="0"/>
                        </a:spcAft>
                      </a:pPr>
                      <a:r>
                        <a:rPr lang="en-US" sz="2000" dirty="0">
                          <a:effectLst/>
                        </a:rPr>
                        <a:t>Division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19316" marR="19316" marT="19316" marB="19316"/>
                </a:tc>
                <a:tc>
                  <a:txBody>
                    <a:bodyPr/>
                    <a:lstStyle/>
                    <a:p>
                      <a:pPr marL="0" marR="0">
                        <a:spcBef>
                          <a:spcPts val="0"/>
                        </a:spcBef>
                        <a:spcAft>
                          <a:spcPts val="0"/>
                        </a:spcAft>
                      </a:pPr>
                      <a:r>
                        <a:rPr lang="en-US" sz="2000" dirty="0">
                          <a:effectLst/>
                        </a:rPr>
                        <a:t>10  / 3</a:t>
                      </a:r>
                      <a:r>
                        <a:rPr lang="en-US" sz="2000" dirty="0">
                          <a:effectLst/>
                          <a:sym typeface="Wingdings" pitchFamily="2" charset="2"/>
                        </a:rPr>
                        <a:t></a:t>
                      </a:r>
                      <a:r>
                        <a:rPr lang="en-US" sz="2000" dirty="0">
                          <a:effectLst/>
                        </a:rPr>
                        <a:t>3.3333333333333335</a:t>
                      </a:r>
                      <a:endParaRPr lang="en-US" sz="2800" dirty="0">
                        <a:effectLst/>
                        <a:latin typeface="Calibri" panose="020F0502020204030204" pitchFamily="34" charset="0"/>
                        <a:cs typeface="Times New Roman" panose="02020603050405020304" pitchFamily="18" charset="0"/>
                      </a:endParaRPr>
                    </a:p>
                  </a:txBody>
                  <a:tcPr marL="19316" marR="19316" marT="19316" marB="19316"/>
                </a:tc>
                <a:extLst>
                  <a:ext uri="{0D108BD9-81ED-4DB2-BD59-A6C34878D82A}">
                    <a16:rowId xmlns:a16="http://schemas.microsoft.com/office/drawing/2014/main" val="439521827"/>
                  </a:ext>
                </a:extLst>
              </a:tr>
              <a:tr h="785831">
                <a:tc>
                  <a:txBody>
                    <a:bodyPr/>
                    <a:lstStyle/>
                    <a:p>
                      <a:pPr marL="0" marR="0">
                        <a:spcBef>
                          <a:spcPts val="0"/>
                        </a:spcBef>
                        <a:spcAft>
                          <a:spcPts val="0"/>
                        </a:spcAft>
                      </a:pPr>
                      <a:r>
                        <a:rPr lang="en-US" sz="2000">
                          <a:effectLst/>
                        </a:rPr>
                        <a:t>//</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19316" marR="19316" marT="19316" marB="19316"/>
                </a:tc>
                <a:tc>
                  <a:txBody>
                    <a:bodyPr/>
                    <a:lstStyle/>
                    <a:p>
                      <a:pPr marL="0" marR="0">
                        <a:spcBef>
                          <a:spcPts val="0"/>
                        </a:spcBef>
                        <a:spcAft>
                          <a:spcPts val="0"/>
                        </a:spcAft>
                      </a:pPr>
                      <a:r>
                        <a:rPr lang="en-US" sz="2000" dirty="0">
                          <a:effectLst/>
                        </a:rPr>
                        <a:t>Truncation Division (aka floor division)</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19316" marR="19316" marT="19316" marB="19316"/>
                </a:tc>
                <a:tc>
                  <a:txBody>
                    <a:bodyPr/>
                    <a:lstStyle/>
                    <a:p>
                      <a:pPr marL="0" marR="0">
                        <a:spcBef>
                          <a:spcPts val="0"/>
                        </a:spcBef>
                        <a:spcAft>
                          <a:spcPts val="0"/>
                        </a:spcAft>
                      </a:pPr>
                      <a:r>
                        <a:rPr lang="en-US" sz="2000" dirty="0">
                          <a:effectLst/>
                        </a:rPr>
                        <a:t>10 // 3</a:t>
                      </a:r>
                      <a:r>
                        <a:rPr lang="en-US" sz="2000" dirty="0">
                          <a:effectLst/>
                          <a:sym typeface="Wingdings" pitchFamily="2" charset="2"/>
                        </a:rPr>
                        <a:t></a:t>
                      </a:r>
                      <a:r>
                        <a:rPr lang="en-US" sz="2000" dirty="0">
                          <a:effectLst/>
                        </a:rPr>
                        <a:t>3</a:t>
                      </a:r>
                      <a:endParaRPr lang="en-US" sz="2800" dirty="0">
                        <a:effectLst/>
                        <a:latin typeface="Calibri" panose="020F0502020204030204" pitchFamily="34" charset="0"/>
                        <a:cs typeface="Times New Roman" panose="02020603050405020304" pitchFamily="18" charset="0"/>
                      </a:endParaRPr>
                    </a:p>
                  </a:txBody>
                  <a:tcPr marL="19316" marR="19316" marT="19316" marB="19316"/>
                </a:tc>
                <a:extLst>
                  <a:ext uri="{0D108BD9-81ED-4DB2-BD59-A6C34878D82A}">
                    <a16:rowId xmlns:a16="http://schemas.microsoft.com/office/drawing/2014/main" val="3836850274"/>
                  </a:ext>
                </a:extLst>
              </a:tr>
              <a:tr h="484240">
                <a:tc>
                  <a:txBody>
                    <a:bodyPr/>
                    <a:lstStyle/>
                    <a:p>
                      <a:pPr marL="0" marR="0">
                        <a:spcBef>
                          <a:spcPts val="0"/>
                        </a:spcBef>
                        <a:spcAft>
                          <a:spcPts val="0"/>
                        </a:spcAft>
                      </a:pPr>
                      <a:r>
                        <a:rPr lang="en-US" sz="2000">
                          <a:effectLst/>
                        </a:rPr>
                        <a:t>+x, -x</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19316" marR="19316" marT="19316" marB="19316"/>
                </a:tc>
                <a:tc>
                  <a:txBody>
                    <a:bodyPr/>
                    <a:lstStyle/>
                    <a:p>
                      <a:pPr marL="0" marR="0">
                        <a:spcBef>
                          <a:spcPts val="0"/>
                        </a:spcBef>
                        <a:spcAft>
                          <a:spcPts val="0"/>
                        </a:spcAft>
                      </a:pPr>
                      <a:r>
                        <a:rPr lang="en-US" sz="2000" dirty="0">
                          <a:effectLst/>
                        </a:rPr>
                        <a:t>Unary minus and Unary plus (Algebraic signs)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19316" marR="19316" marT="19316" marB="19316"/>
                </a:tc>
                <a:tc>
                  <a:txBody>
                    <a:bodyPr/>
                    <a:lstStyle/>
                    <a:p>
                      <a:pPr marL="0" marR="0">
                        <a:spcBef>
                          <a:spcPts val="0"/>
                        </a:spcBef>
                        <a:spcAft>
                          <a:spcPts val="0"/>
                        </a:spcAft>
                      </a:pPr>
                      <a:r>
                        <a:rPr lang="en-US" sz="2000" dirty="0">
                          <a:effectLst/>
                        </a:rPr>
                        <a:t>-3</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19316" marR="19316" marT="19316" marB="19316"/>
                </a:tc>
                <a:extLst>
                  <a:ext uri="{0D108BD9-81ED-4DB2-BD59-A6C34878D82A}">
                    <a16:rowId xmlns:a16="http://schemas.microsoft.com/office/drawing/2014/main" val="2262686423"/>
                  </a:ext>
                </a:extLst>
              </a:tr>
              <a:tr h="484240">
                <a:tc>
                  <a:txBody>
                    <a:bodyPr/>
                    <a:lstStyle/>
                    <a:p>
                      <a:pPr marL="0" marR="0">
                        <a:spcBef>
                          <a:spcPts val="0"/>
                        </a:spcBef>
                        <a:spcAft>
                          <a:spcPts val="0"/>
                        </a:spcAft>
                      </a:pPr>
                      <a:r>
                        <a:rPr lang="en-US" sz="2000" dirty="0">
                          <a:effectLst/>
                        </a:rPr>
                        <a: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19316" marR="19316" marT="19316" marB="19316"/>
                </a:tc>
                <a:tc>
                  <a:txBody>
                    <a:bodyPr/>
                    <a:lstStyle/>
                    <a:p>
                      <a:pPr marL="0" marR="0">
                        <a:spcBef>
                          <a:spcPts val="0"/>
                        </a:spcBef>
                        <a:spcAft>
                          <a:spcPts val="0"/>
                        </a:spcAft>
                      </a:pPr>
                      <a:r>
                        <a:rPr lang="en-US" sz="2000" dirty="0">
                          <a:effectLst/>
                        </a:rPr>
                        <a:t>Exponentiation</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19316" marR="19316" marT="19316" marB="19316"/>
                </a:tc>
                <a:tc>
                  <a:txBody>
                    <a:bodyPr/>
                    <a:lstStyle/>
                    <a:p>
                      <a:pPr marL="0" marR="0">
                        <a:spcBef>
                          <a:spcPts val="0"/>
                        </a:spcBef>
                        <a:spcAft>
                          <a:spcPts val="0"/>
                        </a:spcAft>
                      </a:pPr>
                      <a:r>
                        <a:rPr lang="en-US" sz="2000" dirty="0">
                          <a:effectLst/>
                        </a:rPr>
                        <a:t>10 ** 3</a:t>
                      </a:r>
                      <a:r>
                        <a:rPr lang="en-US" sz="2000" dirty="0">
                          <a:effectLst/>
                          <a:sym typeface="Wingdings" pitchFamily="2" charset="2"/>
                        </a:rPr>
                        <a:t></a:t>
                      </a:r>
                      <a:r>
                        <a:rPr lang="en-US" sz="2000" dirty="0">
                          <a:effectLst/>
                        </a:rPr>
                        <a:t>1000</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19316" marR="19316" marT="19316" marB="19316"/>
                </a:tc>
                <a:extLst>
                  <a:ext uri="{0D108BD9-81ED-4DB2-BD59-A6C34878D82A}">
                    <a16:rowId xmlns:a16="http://schemas.microsoft.com/office/drawing/2014/main" val="636627761"/>
                  </a:ext>
                </a:extLst>
              </a:tr>
              <a:tr h="258047">
                <a:tc>
                  <a:txBody>
                    <a:bodyPr/>
                    <a:lstStyle/>
                    <a:p>
                      <a:pPr marL="0" marR="0">
                        <a:spcBef>
                          <a:spcPts val="0"/>
                        </a:spcBef>
                        <a:spcAft>
                          <a:spcPts val="0"/>
                        </a:spcAft>
                      </a:pPr>
                      <a:r>
                        <a:rPr lang="en-US" sz="2000" dirty="0">
                          <a:effectLst/>
                        </a:rPr>
                        <a:t>or, and, not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19316" marR="19316" marT="19316" marB="19316"/>
                </a:tc>
                <a:tc>
                  <a:txBody>
                    <a:bodyPr/>
                    <a:lstStyle/>
                    <a:p>
                      <a:pPr marL="0" marR="0">
                        <a:spcBef>
                          <a:spcPts val="0"/>
                        </a:spcBef>
                        <a:spcAft>
                          <a:spcPts val="0"/>
                        </a:spcAft>
                      </a:pPr>
                      <a:r>
                        <a:rPr lang="en-US" sz="2000" dirty="0">
                          <a:effectLst/>
                        </a:rPr>
                        <a:t>Boolean Or, Boolean And, Boolean Not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19316" marR="19316" marT="19316" marB="19316"/>
                </a:tc>
                <a:tc>
                  <a:txBody>
                    <a:bodyPr/>
                    <a:lstStyle/>
                    <a:p>
                      <a:pPr marL="0" marR="0">
                        <a:spcBef>
                          <a:spcPts val="0"/>
                        </a:spcBef>
                        <a:spcAft>
                          <a:spcPts val="0"/>
                        </a:spcAft>
                      </a:pPr>
                      <a:r>
                        <a:rPr lang="en-US" sz="2000" dirty="0">
                          <a:effectLst/>
                        </a:rPr>
                        <a:t>(a or b) and c</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19316" marR="19316" marT="19316" marB="19316"/>
                </a:tc>
                <a:extLst>
                  <a:ext uri="{0D108BD9-81ED-4DB2-BD59-A6C34878D82A}">
                    <a16:rowId xmlns:a16="http://schemas.microsoft.com/office/drawing/2014/main" val="2482957015"/>
                  </a:ext>
                </a:extLst>
              </a:tr>
              <a:tr h="484240">
                <a:tc>
                  <a:txBody>
                    <a:bodyPr/>
                    <a:lstStyle/>
                    <a:p>
                      <a:pPr marL="0" marR="0">
                        <a:spcBef>
                          <a:spcPts val="0"/>
                        </a:spcBef>
                        <a:spcAft>
                          <a:spcPts val="0"/>
                        </a:spcAft>
                      </a:pPr>
                      <a:r>
                        <a:rPr lang="en-US" sz="2000">
                          <a:effectLst/>
                        </a:rPr>
                        <a:t>in</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19316" marR="19316" marT="19316" marB="19316"/>
                </a:tc>
                <a:tc>
                  <a:txBody>
                    <a:bodyPr/>
                    <a:lstStyle/>
                    <a:p>
                      <a:pPr marL="0" marR="0">
                        <a:spcBef>
                          <a:spcPts val="0"/>
                        </a:spcBef>
                        <a:spcAft>
                          <a:spcPts val="0"/>
                        </a:spcAft>
                      </a:pPr>
                      <a:r>
                        <a:rPr lang="en-US" sz="2000">
                          <a:effectLst/>
                        </a:rPr>
                        <a:t>"Element of"</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19316" marR="19316" marT="19316" marB="19316"/>
                </a:tc>
                <a:tc>
                  <a:txBody>
                    <a:bodyPr/>
                    <a:lstStyle/>
                    <a:p>
                      <a:pPr marL="0" marR="0">
                        <a:spcBef>
                          <a:spcPts val="0"/>
                        </a:spcBef>
                        <a:spcAft>
                          <a:spcPts val="0"/>
                        </a:spcAft>
                      </a:pPr>
                      <a:r>
                        <a:rPr lang="en-US" sz="2000" dirty="0">
                          <a:effectLst/>
                        </a:rPr>
                        <a:t>1 in [3, 2, 1]</a:t>
                      </a:r>
                      <a:r>
                        <a:rPr lang="en-US" sz="2000" dirty="0">
                          <a:effectLst/>
                          <a:sym typeface="Wingdings" pitchFamily="2" charset="2"/>
                        </a:rPr>
                        <a:t> </a:t>
                      </a:r>
                      <a:r>
                        <a:rPr lang="en-US" sz="2000" dirty="0">
                          <a:effectLst/>
                          <a:latin typeface="Calibri" panose="020F0502020204030204" pitchFamily="34" charset="0"/>
                          <a:ea typeface="Calibri" panose="020F0502020204030204" pitchFamily="34" charset="0"/>
                          <a:cs typeface="Times New Roman" panose="02020603050405020304" pitchFamily="18" charset="0"/>
                        </a:rPr>
                        <a:t>True</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19316" marR="19316" marT="19316" marB="19316"/>
                </a:tc>
                <a:extLst>
                  <a:ext uri="{0D108BD9-81ED-4DB2-BD59-A6C34878D82A}">
                    <a16:rowId xmlns:a16="http://schemas.microsoft.com/office/drawing/2014/main" val="2703152156"/>
                  </a:ext>
                </a:extLst>
              </a:tr>
              <a:tr h="484240">
                <a:tc>
                  <a:txBody>
                    <a:bodyPr/>
                    <a:lstStyle/>
                    <a:p>
                      <a:pPr marL="0" marR="0">
                        <a:spcBef>
                          <a:spcPts val="0"/>
                        </a:spcBef>
                        <a:spcAft>
                          <a:spcPts val="0"/>
                        </a:spcAft>
                      </a:pPr>
                      <a:r>
                        <a:rPr lang="en-US" sz="2000" dirty="0">
                          <a:effectLst/>
                        </a:rPr>
                        <a:t>&lt;, &lt; = , &gt;, &gt; = , ! = , = =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19316" marR="19316" marT="19316" marB="19316"/>
                </a:tc>
                <a:tc>
                  <a:txBody>
                    <a:bodyPr/>
                    <a:lstStyle/>
                    <a:p>
                      <a:pPr marL="0" marR="0">
                        <a:spcBef>
                          <a:spcPts val="0"/>
                        </a:spcBef>
                        <a:spcAft>
                          <a:spcPts val="0"/>
                        </a:spcAft>
                      </a:pPr>
                      <a:r>
                        <a:rPr lang="en-US" sz="2000" dirty="0">
                          <a:effectLst/>
                        </a:rPr>
                        <a:t>The usual comparison operators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19316" marR="19316" marT="19316" marB="19316"/>
                </a:tc>
                <a:tc>
                  <a:txBody>
                    <a:bodyPr/>
                    <a:lstStyle/>
                    <a:p>
                      <a:pPr marL="0" marR="0">
                        <a:spcBef>
                          <a:spcPts val="0"/>
                        </a:spcBef>
                        <a:spcAft>
                          <a:spcPts val="0"/>
                        </a:spcAft>
                      </a:pPr>
                      <a:r>
                        <a:rPr lang="en-US" sz="2000" dirty="0">
                          <a:effectLst/>
                        </a:rPr>
                        <a:t>2 &lt; =  3</a:t>
                      </a:r>
                      <a:r>
                        <a:rPr lang="en-US" sz="2000" dirty="0">
                          <a:effectLst/>
                          <a:sym typeface="Wingdings" pitchFamily="2" charset="2"/>
                        </a:rPr>
                        <a:t></a:t>
                      </a:r>
                      <a:r>
                        <a:rPr lang="en-US" sz="2000" dirty="0">
                          <a:effectLst/>
                          <a:latin typeface="Calibri" panose="020F0502020204030204" pitchFamily="34" charset="0"/>
                          <a:ea typeface="Calibri" panose="020F0502020204030204" pitchFamily="34" charset="0"/>
                          <a:cs typeface="Times New Roman" panose="02020603050405020304" pitchFamily="18" charset="0"/>
                        </a:rPr>
                        <a:t>True</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19316" marR="19316" marT="19316" marB="19316"/>
                </a:tc>
                <a:extLst>
                  <a:ext uri="{0D108BD9-81ED-4DB2-BD59-A6C34878D82A}">
                    <a16:rowId xmlns:a16="http://schemas.microsoft.com/office/drawing/2014/main" val="2613017050"/>
                  </a:ext>
                </a:extLst>
              </a:tr>
            </a:tbl>
          </a:graphicData>
        </a:graphic>
      </p:graphicFrame>
    </p:spTree>
    <p:extLst>
      <p:ext uri="{BB962C8B-B14F-4D97-AF65-F5344CB8AC3E}">
        <p14:creationId xmlns:p14="http://schemas.microsoft.com/office/powerpoint/2010/main" val="6658423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a:extLst>
              <a:ext uri="{FF2B5EF4-FFF2-40B4-BE49-F238E27FC236}">
                <a16:creationId xmlns:a16="http://schemas.microsoft.com/office/drawing/2014/main" id="{9F971FDB-8400-B446-9D27-65AEFF859199}"/>
              </a:ext>
            </a:extLst>
          </p:cNvPr>
          <p:cNvSpPr>
            <a:spLocks noGrp="1"/>
          </p:cNvSpPr>
          <p:nvPr>
            <p:ph type="title"/>
          </p:nvPr>
        </p:nvSpPr>
        <p:spPr>
          <a:xfrm>
            <a:off x="480059" y="2053641"/>
            <a:ext cx="2751871" cy="2760098"/>
          </a:xfrm>
        </p:spPr>
        <p:txBody>
          <a:bodyPr>
            <a:normAutofit/>
          </a:bodyPr>
          <a:lstStyle/>
          <a:p>
            <a:r>
              <a:rPr lang="en-US">
                <a:solidFill>
                  <a:srgbClr val="FFFFFF"/>
                </a:solidFill>
              </a:rPr>
              <a:t>Output</a:t>
            </a:r>
          </a:p>
        </p:txBody>
      </p:sp>
      <p:sp>
        <p:nvSpPr>
          <p:cNvPr id="3" name="Content Placeholder 2">
            <a:extLst>
              <a:ext uri="{FF2B5EF4-FFF2-40B4-BE49-F238E27FC236}">
                <a16:creationId xmlns:a16="http://schemas.microsoft.com/office/drawing/2014/main" id="{7AE8735F-3ECD-C04C-A879-61FD947D9214}"/>
              </a:ext>
            </a:extLst>
          </p:cNvPr>
          <p:cNvSpPr>
            <a:spLocks noGrp="1"/>
          </p:cNvSpPr>
          <p:nvPr>
            <p:ph idx="1"/>
          </p:nvPr>
        </p:nvSpPr>
        <p:spPr>
          <a:xfrm>
            <a:off x="4567930" y="801866"/>
            <a:ext cx="3979563" cy="5230634"/>
          </a:xfrm>
        </p:spPr>
        <p:txBody>
          <a:bodyPr anchor="ctr">
            <a:normAutofit/>
          </a:bodyPr>
          <a:lstStyle/>
          <a:p>
            <a:r>
              <a:rPr lang="en-US" sz="2100" dirty="0">
                <a:solidFill>
                  <a:srgbClr val="000000"/>
                </a:solidFill>
              </a:rPr>
              <a:t>print function</a:t>
            </a:r>
          </a:p>
          <a:p>
            <a:pPr marL="0" indent="0">
              <a:buNone/>
            </a:pPr>
            <a:r>
              <a:rPr lang="en-US" sz="2100" dirty="0">
                <a:solidFill>
                  <a:srgbClr val="000000"/>
                </a:solidFill>
              </a:rPr>
              <a:t>        print(</a:t>
            </a:r>
          </a:p>
          <a:p>
            <a:pPr marL="0" indent="0">
              <a:buNone/>
            </a:pPr>
            <a:r>
              <a:rPr lang="en-US" sz="2100" dirty="0">
                <a:solidFill>
                  <a:srgbClr val="000000"/>
                </a:solidFill>
              </a:rPr>
              <a:t>         value1, ..., </a:t>
            </a:r>
          </a:p>
          <a:p>
            <a:pPr marL="0" indent="0">
              <a:buNone/>
            </a:pPr>
            <a:r>
              <a:rPr lang="en-US" sz="2100" dirty="0">
                <a:solidFill>
                  <a:srgbClr val="000000"/>
                </a:solidFill>
              </a:rPr>
              <a:t>         </a:t>
            </a:r>
            <a:r>
              <a:rPr lang="en-US" sz="2100" dirty="0" err="1">
                <a:solidFill>
                  <a:srgbClr val="000000"/>
                </a:solidFill>
              </a:rPr>
              <a:t>sep</a:t>
            </a:r>
            <a:r>
              <a:rPr lang="en-US" sz="2100" dirty="0">
                <a:solidFill>
                  <a:srgbClr val="000000"/>
                </a:solidFill>
              </a:rPr>
              <a:t> = ' ', </a:t>
            </a:r>
          </a:p>
          <a:p>
            <a:pPr marL="0" indent="0">
              <a:buNone/>
            </a:pPr>
            <a:r>
              <a:rPr lang="en-US" sz="2100" dirty="0">
                <a:solidFill>
                  <a:srgbClr val="000000"/>
                </a:solidFill>
              </a:rPr>
              <a:t>         end = '\n', </a:t>
            </a:r>
          </a:p>
          <a:p>
            <a:pPr marL="0" indent="0">
              <a:buNone/>
            </a:pPr>
            <a:r>
              <a:rPr lang="en-US" sz="2100" dirty="0">
                <a:solidFill>
                  <a:srgbClr val="000000"/>
                </a:solidFill>
              </a:rPr>
              <a:t>         file = </a:t>
            </a:r>
            <a:r>
              <a:rPr lang="en-US" sz="2100" dirty="0" err="1">
                <a:solidFill>
                  <a:srgbClr val="000000"/>
                </a:solidFill>
              </a:rPr>
              <a:t>sys.stdout</a:t>
            </a:r>
            <a:r>
              <a:rPr lang="en-US" sz="2100" dirty="0">
                <a:solidFill>
                  <a:srgbClr val="000000"/>
                </a:solidFill>
              </a:rPr>
              <a:t>, </a:t>
            </a:r>
          </a:p>
          <a:p>
            <a:pPr marL="0" indent="0">
              <a:buNone/>
            </a:pPr>
            <a:r>
              <a:rPr lang="en-US" sz="2100" dirty="0">
                <a:solidFill>
                  <a:srgbClr val="000000"/>
                </a:solidFill>
              </a:rPr>
              <a:t>         flush = False)</a:t>
            </a:r>
          </a:p>
          <a:p>
            <a:pPr marL="0" indent="0">
              <a:buNone/>
            </a:pPr>
            <a:endParaRPr lang="en-US" sz="2100" dirty="0">
              <a:solidFill>
                <a:srgbClr val="000000"/>
              </a:solidFill>
            </a:endParaRPr>
          </a:p>
        </p:txBody>
      </p:sp>
    </p:spTree>
    <p:extLst>
      <p:ext uri="{BB962C8B-B14F-4D97-AF65-F5344CB8AC3E}">
        <p14:creationId xmlns:p14="http://schemas.microsoft.com/office/powerpoint/2010/main" val="3140215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164D969-46F1-44FC-B488-3FA68C6775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707"/>
            <a:ext cx="9141714" cy="6656293"/>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F3003D4E-E9FF-4669-90E7-7CED081587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20008" r="8214" b="57101"/>
          <a:stretch/>
        </p:blipFill>
        <p:spPr>
          <a:xfrm flipV="1">
            <a:off x="1" y="1"/>
            <a:ext cx="9143999" cy="1878950"/>
          </a:xfrm>
          <a:custGeom>
            <a:avLst/>
            <a:gdLst>
              <a:gd name="connsiteX0" fmla="*/ 0 w 12191999"/>
              <a:gd name="connsiteY0" fmla="*/ 1878950 h 1878950"/>
              <a:gd name="connsiteX1" fmla="*/ 12191999 w 12191999"/>
              <a:gd name="connsiteY1" fmla="*/ 1878950 h 1878950"/>
              <a:gd name="connsiteX2" fmla="*/ 12191999 w 12191999"/>
              <a:gd name="connsiteY2" fmla="*/ 0 h 1878950"/>
              <a:gd name="connsiteX3" fmla="*/ 0 w 12191999"/>
              <a:gd name="connsiteY3" fmla="*/ 0 h 1878950"/>
            </a:gdLst>
            <a:ahLst/>
            <a:cxnLst>
              <a:cxn ang="0">
                <a:pos x="connsiteX0" y="connsiteY0"/>
              </a:cxn>
              <a:cxn ang="0">
                <a:pos x="connsiteX1" y="connsiteY1"/>
              </a:cxn>
              <a:cxn ang="0">
                <a:pos x="connsiteX2" y="connsiteY2"/>
              </a:cxn>
              <a:cxn ang="0">
                <a:pos x="connsiteX3" y="connsiteY3"/>
              </a:cxn>
            </a:cxnLst>
            <a:rect l="l" t="t" r="r" b="b"/>
            <a:pathLst>
              <a:path w="12191999" h="1878950">
                <a:moveTo>
                  <a:pt x="0" y="1878950"/>
                </a:moveTo>
                <a:lnTo>
                  <a:pt x="12191999" y="1878950"/>
                </a:lnTo>
                <a:lnTo>
                  <a:pt x="12191999" y="0"/>
                </a:lnTo>
                <a:lnTo>
                  <a:pt x="0" y="0"/>
                </a:lnTo>
                <a:close/>
              </a:path>
            </a:pathLst>
          </a:custGeom>
        </p:spPr>
      </p:pic>
      <p:pic>
        <p:nvPicPr>
          <p:cNvPr id="12" name="Picture 11">
            <a:extLst>
              <a:ext uri="{FF2B5EF4-FFF2-40B4-BE49-F238E27FC236}">
                <a16:creationId xmlns:a16="http://schemas.microsoft.com/office/drawing/2014/main" id="{A7D98261-3895-4FB5-B9CE-26FAF63573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1" r="8214" b="80325"/>
          <a:stretch/>
        </p:blipFill>
        <p:spPr>
          <a:xfrm flipV="1">
            <a:off x="0" y="4914024"/>
            <a:ext cx="9143999" cy="1614974"/>
          </a:xfrm>
          <a:custGeom>
            <a:avLst/>
            <a:gdLst>
              <a:gd name="connsiteX0" fmla="*/ 0 w 12191999"/>
              <a:gd name="connsiteY0" fmla="*/ 1614974 h 1614974"/>
              <a:gd name="connsiteX1" fmla="*/ 12191999 w 12191999"/>
              <a:gd name="connsiteY1" fmla="*/ 1614974 h 1614974"/>
              <a:gd name="connsiteX2" fmla="*/ 12191999 w 12191999"/>
              <a:gd name="connsiteY2" fmla="*/ 0 h 1614974"/>
              <a:gd name="connsiteX3" fmla="*/ 0 w 12191999"/>
              <a:gd name="connsiteY3" fmla="*/ 0 h 1614974"/>
            </a:gdLst>
            <a:ahLst/>
            <a:cxnLst>
              <a:cxn ang="0">
                <a:pos x="connsiteX0" y="connsiteY0"/>
              </a:cxn>
              <a:cxn ang="0">
                <a:pos x="connsiteX1" y="connsiteY1"/>
              </a:cxn>
              <a:cxn ang="0">
                <a:pos x="connsiteX2" y="connsiteY2"/>
              </a:cxn>
              <a:cxn ang="0">
                <a:pos x="connsiteX3" y="connsiteY3"/>
              </a:cxn>
            </a:cxnLst>
            <a:rect l="l" t="t" r="r" b="b"/>
            <a:pathLst>
              <a:path w="12191999" h="1614974">
                <a:moveTo>
                  <a:pt x="0" y="1614974"/>
                </a:moveTo>
                <a:lnTo>
                  <a:pt x="12191999" y="1614974"/>
                </a:lnTo>
                <a:lnTo>
                  <a:pt x="12191999" y="0"/>
                </a:lnTo>
                <a:lnTo>
                  <a:pt x="0" y="0"/>
                </a:lnTo>
                <a:close/>
              </a:path>
            </a:pathLst>
          </a:custGeom>
        </p:spPr>
      </p:pic>
      <p:sp>
        <p:nvSpPr>
          <p:cNvPr id="2" name="Title 1">
            <a:extLst>
              <a:ext uri="{FF2B5EF4-FFF2-40B4-BE49-F238E27FC236}">
                <a16:creationId xmlns:a16="http://schemas.microsoft.com/office/drawing/2014/main" id="{9F971FDB-8400-B446-9D27-65AEFF859199}"/>
              </a:ext>
            </a:extLst>
          </p:cNvPr>
          <p:cNvSpPr>
            <a:spLocks noGrp="1"/>
          </p:cNvSpPr>
          <p:nvPr>
            <p:ph type="title"/>
          </p:nvPr>
        </p:nvSpPr>
        <p:spPr>
          <a:xfrm>
            <a:off x="604245" y="1401859"/>
            <a:ext cx="2633134" cy="4054282"/>
          </a:xfrm>
        </p:spPr>
        <p:txBody>
          <a:bodyPr>
            <a:normAutofit/>
          </a:bodyPr>
          <a:lstStyle/>
          <a:p>
            <a:r>
              <a:rPr lang="en-US" sz="3500">
                <a:solidFill>
                  <a:srgbClr val="FFFFFF"/>
                </a:solidFill>
              </a:rPr>
              <a:t>Output</a:t>
            </a:r>
          </a:p>
        </p:txBody>
      </p:sp>
      <p:sp>
        <p:nvSpPr>
          <p:cNvPr id="3" name="Content Placeholder 2">
            <a:extLst>
              <a:ext uri="{FF2B5EF4-FFF2-40B4-BE49-F238E27FC236}">
                <a16:creationId xmlns:a16="http://schemas.microsoft.com/office/drawing/2014/main" id="{7AE8735F-3ECD-C04C-A879-61FD947D9214}"/>
              </a:ext>
            </a:extLst>
          </p:cNvPr>
          <p:cNvSpPr>
            <a:spLocks noGrp="1"/>
          </p:cNvSpPr>
          <p:nvPr>
            <p:ph idx="1"/>
          </p:nvPr>
        </p:nvSpPr>
        <p:spPr>
          <a:xfrm>
            <a:off x="3943350" y="1553134"/>
            <a:ext cx="4596404" cy="3751732"/>
          </a:xfrm>
        </p:spPr>
        <p:txBody>
          <a:bodyPr anchor="ctr">
            <a:normAutofit lnSpcReduction="10000"/>
          </a:bodyPr>
          <a:lstStyle/>
          <a:p>
            <a:r>
              <a:rPr lang="en-US" sz="1900" dirty="0">
                <a:solidFill>
                  <a:srgbClr val="FFFFFF"/>
                </a:solidFill>
              </a:rPr>
              <a:t>Any number of values</a:t>
            </a:r>
          </a:p>
          <a:p>
            <a:r>
              <a:rPr lang="en-US" sz="1900" dirty="0">
                <a:solidFill>
                  <a:srgbClr val="FFFFFF"/>
                </a:solidFill>
              </a:rPr>
              <a:t>comma separated </a:t>
            </a:r>
          </a:p>
          <a:p>
            <a:r>
              <a:rPr lang="en-US" sz="1900" dirty="0">
                <a:solidFill>
                  <a:srgbClr val="FFFFFF"/>
                </a:solidFill>
              </a:rPr>
              <a:t>Output is separated by blanks.</a:t>
            </a:r>
          </a:p>
          <a:p>
            <a:pPr marL="400050" lvl="1" indent="0">
              <a:buNone/>
            </a:pPr>
            <a:r>
              <a:rPr lang="en-US" sz="1900" dirty="0">
                <a:solidFill>
                  <a:srgbClr val="FFFFFF"/>
                </a:solidFill>
                <a:latin typeface="Courier New" panose="02070309020205020404" pitchFamily="49" charset="0"/>
                <a:cs typeface="Courier New" panose="02070309020205020404" pitchFamily="49" charset="0"/>
              </a:rPr>
              <a:t>print(2, ’Hello’)</a:t>
            </a:r>
          </a:p>
          <a:p>
            <a:pPr marL="400050" lvl="1" indent="0">
              <a:buNone/>
            </a:pPr>
            <a:r>
              <a:rPr lang="en-US" sz="1900" dirty="0">
                <a:solidFill>
                  <a:srgbClr val="FFFFFF"/>
                </a:solidFill>
                <a:latin typeface="Courier New" panose="02070309020205020404" pitchFamily="49" charset="0"/>
                <a:cs typeface="Courier New" panose="02070309020205020404" pitchFamily="49" charset="0"/>
              </a:rPr>
              <a:t>2 Hello</a:t>
            </a:r>
          </a:p>
          <a:p>
            <a:pPr marL="400050" lvl="1" indent="0">
              <a:buNone/>
            </a:pPr>
            <a:endParaRPr lang="en-US" sz="1900" dirty="0">
              <a:solidFill>
                <a:srgbClr val="FFFFFF"/>
              </a:solidFill>
              <a:latin typeface="Courier New" panose="02070309020205020404" pitchFamily="49" charset="0"/>
              <a:cs typeface="Courier New" panose="02070309020205020404" pitchFamily="49" charset="0"/>
            </a:endParaRPr>
          </a:p>
          <a:p>
            <a:pPr marL="400050" lvl="1" indent="0">
              <a:buNone/>
            </a:pPr>
            <a:r>
              <a:rPr lang="en-US" sz="1900" dirty="0">
                <a:solidFill>
                  <a:srgbClr val="FFFFFF"/>
                </a:solidFill>
                <a:latin typeface="Courier New" panose="02070309020205020404" pitchFamily="49" charset="0"/>
                <a:cs typeface="Courier New" panose="02070309020205020404" pitchFamily="49" charset="0"/>
              </a:rPr>
              <a:t>A = 3</a:t>
            </a:r>
          </a:p>
          <a:p>
            <a:pPr marL="400050" lvl="1" indent="0">
              <a:buNone/>
            </a:pPr>
            <a:r>
              <a:rPr lang="en-US" sz="1900" dirty="0">
                <a:solidFill>
                  <a:srgbClr val="FFFFFF"/>
                </a:solidFill>
                <a:latin typeface="Courier New" panose="02070309020205020404" pitchFamily="49" charset="0"/>
                <a:cs typeface="Courier New" panose="02070309020205020404" pitchFamily="49" charset="0"/>
              </a:rPr>
              <a:t>Name = ‘ZO’</a:t>
            </a:r>
          </a:p>
          <a:p>
            <a:pPr marL="400050" lvl="1" indent="0">
              <a:buNone/>
            </a:pPr>
            <a:r>
              <a:rPr lang="en-US" sz="1900" dirty="0">
                <a:solidFill>
                  <a:srgbClr val="FFFFFF"/>
                </a:solidFill>
                <a:latin typeface="Courier New" panose="02070309020205020404" pitchFamily="49" charset="0"/>
                <a:cs typeface="Courier New" panose="02070309020205020404" pitchFamily="49" charset="0"/>
              </a:rPr>
              <a:t>Mood = ‘Happy’</a:t>
            </a:r>
          </a:p>
          <a:p>
            <a:pPr marL="400050" lvl="1" indent="0">
              <a:buNone/>
            </a:pPr>
            <a:r>
              <a:rPr lang="en-US" sz="1900" dirty="0">
                <a:solidFill>
                  <a:srgbClr val="FFFFFF"/>
                </a:solidFill>
                <a:latin typeface="Courier New" panose="02070309020205020404" pitchFamily="49" charset="0"/>
                <a:cs typeface="Courier New" panose="02070309020205020404" pitchFamily="49" charset="0"/>
              </a:rPr>
              <a:t>print(A, Name, Mood)</a:t>
            </a:r>
          </a:p>
          <a:p>
            <a:pPr marL="400050" lvl="1" indent="0">
              <a:buNone/>
            </a:pPr>
            <a:r>
              <a:rPr lang="en-US" sz="1900" dirty="0">
                <a:solidFill>
                  <a:srgbClr val="FFFFFF"/>
                </a:solidFill>
                <a:latin typeface="Courier New" panose="02070309020205020404" pitchFamily="49" charset="0"/>
                <a:cs typeface="Courier New" panose="02070309020205020404" pitchFamily="49" charset="0"/>
              </a:rPr>
              <a:t>3 ZO Happy</a:t>
            </a:r>
          </a:p>
          <a:p>
            <a:pPr marL="400050" lvl="1" indent="0">
              <a:buNone/>
            </a:pPr>
            <a:endParaRPr lang="en-US" sz="1900" dirty="0">
              <a:solidFill>
                <a:srgbClr val="FFFFFF"/>
              </a:solidFill>
              <a:latin typeface="Courier New" panose="02070309020205020404" pitchFamily="49" charset="0"/>
              <a:cs typeface="Courier New" panose="02070309020205020404" pitchFamily="49" charset="0"/>
            </a:endParaRPr>
          </a:p>
          <a:p>
            <a:endParaRPr lang="en-US" sz="1900" dirty="0">
              <a:solidFill>
                <a:srgbClr val="FFFFFF"/>
              </a:solidFill>
            </a:endParaRPr>
          </a:p>
          <a:p>
            <a:endParaRPr lang="en-US" sz="1900" dirty="0">
              <a:solidFill>
                <a:srgbClr val="FFFFFF"/>
              </a:solidFill>
            </a:endParaRPr>
          </a:p>
        </p:txBody>
      </p:sp>
      <p:sp>
        <p:nvSpPr>
          <p:cNvPr id="14" name="Rectangle 13">
            <a:extLst>
              <a:ext uri="{FF2B5EF4-FFF2-40B4-BE49-F238E27FC236}">
                <a16:creationId xmlns:a16="http://schemas.microsoft.com/office/drawing/2014/main" id="{9E0A01E6-95B9-424D-93AE-19F4928DF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44454"/>
            <a:ext cx="9141714" cy="81354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31837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7">
            <a:extLst>
              <a:ext uri="{FF2B5EF4-FFF2-40B4-BE49-F238E27FC236}">
                <a16:creationId xmlns:a16="http://schemas.microsoft.com/office/drawing/2014/main" id="{B164D969-46F1-44FC-B488-3FA68C6775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707"/>
            <a:ext cx="9141714" cy="6656293"/>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9">
            <a:extLst>
              <a:ext uri="{FF2B5EF4-FFF2-40B4-BE49-F238E27FC236}">
                <a16:creationId xmlns:a16="http://schemas.microsoft.com/office/drawing/2014/main" id="{F3003D4E-E9FF-4669-90E7-7CED081587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20008" r="8214" b="57101"/>
          <a:stretch/>
        </p:blipFill>
        <p:spPr>
          <a:xfrm flipV="1">
            <a:off x="1" y="1"/>
            <a:ext cx="9143999" cy="1878950"/>
          </a:xfrm>
          <a:custGeom>
            <a:avLst/>
            <a:gdLst>
              <a:gd name="connsiteX0" fmla="*/ 0 w 12191999"/>
              <a:gd name="connsiteY0" fmla="*/ 1878950 h 1878950"/>
              <a:gd name="connsiteX1" fmla="*/ 12191999 w 12191999"/>
              <a:gd name="connsiteY1" fmla="*/ 1878950 h 1878950"/>
              <a:gd name="connsiteX2" fmla="*/ 12191999 w 12191999"/>
              <a:gd name="connsiteY2" fmla="*/ 0 h 1878950"/>
              <a:gd name="connsiteX3" fmla="*/ 0 w 12191999"/>
              <a:gd name="connsiteY3" fmla="*/ 0 h 1878950"/>
            </a:gdLst>
            <a:ahLst/>
            <a:cxnLst>
              <a:cxn ang="0">
                <a:pos x="connsiteX0" y="connsiteY0"/>
              </a:cxn>
              <a:cxn ang="0">
                <a:pos x="connsiteX1" y="connsiteY1"/>
              </a:cxn>
              <a:cxn ang="0">
                <a:pos x="connsiteX2" y="connsiteY2"/>
              </a:cxn>
              <a:cxn ang="0">
                <a:pos x="connsiteX3" y="connsiteY3"/>
              </a:cxn>
            </a:cxnLst>
            <a:rect l="l" t="t" r="r" b="b"/>
            <a:pathLst>
              <a:path w="12191999" h="1878950">
                <a:moveTo>
                  <a:pt x="0" y="1878950"/>
                </a:moveTo>
                <a:lnTo>
                  <a:pt x="12191999" y="1878950"/>
                </a:lnTo>
                <a:lnTo>
                  <a:pt x="12191999" y="0"/>
                </a:lnTo>
                <a:lnTo>
                  <a:pt x="0" y="0"/>
                </a:lnTo>
                <a:close/>
              </a:path>
            </a:pathLst>
          </a:custGeom>
        </p:spPr>
      </p:pic>
      <p:pic>
        <p:nvPicPr>
          <p:cNvPr id="17" name="Picture 11">
            <a:extLst>
              <a:ext uri="{FF2B5EF4-FFF2-40B4-BE49-F238E27FC236}">
                <a16:creationId xmlns:a16="http://schemas.microsoft.com/office/drawing/2014/main" id="{A7D98261-3895-4FB5-B9CE-26FAF63573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1" r="8214" b="80325"/>
          <a:stretch/>
        </p:blipFill>
        <p:spPr>
          <a:xfrm flipV="1">
            <a:off x="0" y="4914024"/>
            <a:ext cx="9143999" cy="1614974"/>
          </a:xfrm>
          <a:custGeom>
            <a:avLst/>
            <a:gdLst>
              <a:gd name="connsiteX0" fmla="*/ 0 w 12191999"/>
              <a:gd name="connsiteY0" fmla="*/ 1614974 h 1614974"/>
              <a:gd name="connsiteX1" fmla="*/ 12191999 w 12191999"/>
              <a:gd name="connsiteY1" fmla="*/ 1614974 h 1614974"/>
              <a:gd name="connsiteX2" fmla="*/ 12191999 w 12191999"/>
              <a:gd name="connsiteY2" fmla="*/ 0 h 1614974"/>
              <a:gd name="connsiteX3" fmla="*/ 0 w 12191999"/>
              <a:gd name="connsiteY3" fmla="*/ 0 h 1614974"/>
            </a:gdLst>
            <a:ahLst/>
            <a:cxnLst>
              <a:cxn ang="0">
                <a:pos x="connsiteX0" y="connsiteY0"/>
              </a:cxn>
              <a:cxn ang="0">
                <a:pos x="connsiteX1" y="connsiteY1"/>
              </a:cxn>
              <a:cxn ang="0">
                <a:pos x="connsiteX2" y="connsiteY2"/>
              </a:cxn>
              <a:cxn ang="0">
                <a:pos x="connsiteX3" y="connsiteY3"/>
              </a:cxn>
            </a:cxnLst>
            <a:rect l="l" t="t" r="r" b="b"/>
            <a:pathLst>
              <a:path w="12191999" h="1614974">
                <a:moveTo>
                  <a:pt x="0" y="1614974"/>
                </a:moveTo>
                <a:lnTo>
                  <a:pt x="12191999" y="1614974"/>
                </a:lnTo>
                <a:lnTo>
                  <a:pt x="12191999" y="0"/>
                </a:lnTo>
                <a:lnTo>
                  <a:pt x="0" y="0"/>
                </a:lnTo>
                <a:close/>
              </a:path>
            </a:pathLst>
          </a:custGeom>
        </p:spPr>
      </p:pic>
      <p:sp>
        <p:nvSpPr>
          <p:cNvPr id="2" name="Title 1">
            <a:extLst>
              <a:ext uri="{FF2B5EF4-FFF2-40B4-BE49-F238E27FC236}">
                <a16:creationId xmlns:a16="http://schemas.microsoft.com/office/drawing/2014/main" id="{9F971FDB-8400-B446-9D27-65AEFF859199}"/>
              </a:ext>
            </a:extLst>
          </p:cNvPr>
          <p:cNvSpPr>
            <a:spLocks noGrp="1"/>
          </p:cNvSpPr>
          <p:nvPr>
            <p:ph type="title"/>
          </p:nvPr>
        </p:nvSpPr>
        <p:spPr>
          <a:xfrm>
            <a:off x="604245" y="1401859"/>
            <a:ext cx="2633134" cy="4054282"/>
          </a:xfrm>
        </p:spPr>
        <p:txBody>
          <a:bodyPr>
            <a:normAutofit/>
          </a:bodyPr>
          <a:lstStyle/>
          <a:p>
            <a:r>
              <a:rPr lang="en-US" sz="3500">
                <a:solidFill>
                  <a:srgbClr val="FFFFFF"/>
                </a:solidFill>
              </a:rPr>
              <a:t>Output</a:t>
            </a:r>
          </a:p>
        </p:txBody>
      </p:sp>
      <p:sp>
        <p:nvSpPr>
          <p:cNvPr id="3" name="Content Placeholder 2">
            <a:extLst>
              <a:ext uri="{FF2B5EF4-FFF2-40B4-BE49-F238E27FC236}">
                <a16:creationId xmlns:a16="http://schemas.microsoft.com/office/drawing/2014/main" id="{7AE8735F-3ECD-C04C-A879-61FD947D9214}"/>
              </a:ext>
            </a:extLst>
          </p:cNvPr>
          <p:cNvSpPr>
            <a:spLocks noGrp="1"/>
          </p:cNvSpPr>
          <p:nvPr>
            <p:ph idx="1"/>
          </p:nvPr>
        </p:nvSpPr>
        <p:spPr>
          <a:xfrm>
            <a:off x="3237379" y="1401859"/>
            <a:ext cx="5779695" cy="4003860"/>
          </a:xfrm>
        </p:spPr>
        <p:txBody>
          <a:bodyPr anchor="ctr">
            <a:normAutofit/>
          </a:bodyPr>
          <a:lstStyle/>
          <a:p>
            <a:pPr>
              <a:lnSpc>
                <a:spcPct val="90000"/>
              </a:lnSpc>
            </a:pPr>
            <a:r>
              <a:rPr lang="en-US" sz="1900" dirty="0" err="1">
                <a:solidFill>
                  <a:srgbClr val="FFFFFF"/>
                </a:solidFill>
              </a:rPr>
              <a:t>sep</a:t>
            </a:r>
            <a:r>
              <a:rPr lang="en-US" sz="1900" dirty="0">
                <a:solidFill>
                  <a:srgbClr val="FFFFFF"/>
                </a:solidFill>
              </a:rPr>
              <a:t> is for the separator: default space</a:t>
            </a:r>
          </a:p>
          <a:p>
            <a:pPr>
              <a:lnSpc>
                <a:spcPct val="90000"/>
              </a:lnSpc>
            </a:pPr>
            <a:r>
              <a:rPr lang="en-US" sz="1900" dirty="0">
                <a:solidFill>
                  <a:srgbClr val="FFFFFF"/>
                </a:solidFill>
              </a:rPr>
              <a:t>end is for the ending character: default newline</a:t>
            </a:r>
          </a:p>
          <a:p>
            <a:pPr>
              <a:lnSpc>
                <a:spcPct val="90000"/>
              </a:lnSpc>
            </a:pPr>
            <a:r>
              <a:rPr lang="en-US" sz="1900" dirty="0">
                <a:solidFill>
                  <a:srgbClr val="FFFFFF"/>
                </a:solidFill>
              </a:rPr>
              <a:t>Output is separated by blanks.</a:t>
            </a:r>
          </a:p>
          <a:p>
            <a:pPr marL="400050" lvl="1" indent="0">
              <a:lnSpc>
                <a:spcPct val="90000"/>
              </a:lnSpc>
              <a:buNone/>
            </a:pPr>
            <a:r>
              <a:rPr lang="en-US" sz="1900" dirty="0">
                <a:solidFill>
                  <a:srgbClr val="FFFFFF"/>
                </a:solidFill>
                <a:latin typeface="Courier New" panose="02070309020205020404" pitchFamily="49" charset="0"/>
                <a:cs typeface="Courier New" panose="02070309020205020404" pitchFamily="49" charset="0"/>
              </a:rPr>
              <a:t>Name = ‘ZO’</a:t>
            </a:r>
          </a:p>
          <a:p>
            <a:pPr marL="400050" lvl="1" indent="0">
              <a:lnSpc>
                <a:spcPct val="90000"/>
              </a:lnSpc>
              <a:buNone/>
            </a:pPr>
            <a:r>
              <a:rPr lang="en-US" sz="1900" dirty="0">
                <a:solidFill>
                  <a:srgbClr val="FFFFFF"/>
                </a:solidFill>
                <a:latin typeface="Courier New" panose="02070309020205020404" pitchFamily="49" charset="0"/>
                <a:cs typeface="Courier New" panose="02070309020205020404" pitchFamily="49" charset="0"/>
              </a:rPr>
              <a:t>Mood = ‘Happy’</a:t>
            </a:r>
          </a:p>
          <a:p>
            <a:pPr marL="400050" lvl="1" indent="0">
              <a:lnSpc>
                <a:spcPct val="90000"/>
              </a:lnSpc>
              <a:buNone/>
            </a:pPr>
            <a:r>
              <a:rPr lang="en-US" sz="1900" dirty="0">
                <a:solidFill>
                  <a:srgbClr val="FFFFFF"/>
                </a:solidFill>
                <a:latin typeface="Courier New" panose="02070309020205020404" pitchFamily="49" charset="0"/>
                <a:cs typeface="Courier New" panose="02070309020205020404" pitchFamily="49" charset="0"/>
              </a:rPr>
              <a:t>A = 3</a:t>
            </a:r>
          </a:p>
          <a:p>
            <a:pPr marL="400050" lvl="1" indent="0">
              <a:lnSpc>
                <a:spcPct val="90000"/>
              </a:lnSpc>
              <a:buNone/>
            </a:pPr>
            <a:r>
              <a:rPr lang="en-US" sz="1900" dirty="0">
                <a:solidFill>
                  <a:srgbClr val="FFFFFF"/>
                </a:solidFill>
                <a:latin typeface="Courier New" panose="02070309020205020404" pitchFamily="49" charset="0"/>
                <a:cs typeface="Courier New" panose="02070309020205020404" pitchFamily="49" charset="0"/>
              </a:rPr>
              <a:t>print(2, ’Hello’, </a:t>
            </a:r>
            <a:r>
              <a:rPr lang="en-US" sz="1900" dirty="0" err="1">
                <a:solidFill>
                  <a:srgbClr val="FFFFFF"/>
                </a:solidFill>
                <a:latin typeface="Courier New" panose="02070309020205020404" pitchFamily="49" charset="0"/>
                <a:cs typeface="Courier New" panose="02070309020205020404" pitchFamily="49" charset="0"/>
              </a:rPr>
              <a:t>sep</a:t>
            </a:r>
            <a:r>
              <a:rPr lang="en-US" sz="1900" dirty="0">
                <a:solidFill>
                  <a:srgbClr val="FFFFFF"/>
                </a:solidFill>
                <a:latin typeface="Courier New" panose="02070309020205020404" pitchFamily="49" charset="0"/>
                <a:cs typeface="Courier New" panose="02070309020205020404" pitchFamily="49" charset="0"/>
              </a:rPr>
              <a:t>=‘+’, end=‘’)</a:t>
            </a:r>
          </a:p>
          <a:p>
            <a:pPr marL="400050" lvl="1" indent="0">
              <a:lnSpc>
                <a:spcPct val="90000"/>
              </a:lnSpc>
              <a:buNone/>
            </a:pPr>
            <a:r>
              <a:rPr lang="en-US" sz="1900" dirty="0">
                <a:solidFill>
                  <a:srgbClr val="FFFFFF"/>
                </a:solidFill>
                <a:latin typeface="Courier New" panose="02070309020205020404" pitchFamily="49" charset="0"/>
                <a:cs typeface="Courier New" panose="02070309020205020404" pitchFamily="49" charset="0"/>
              </a:rPr>
              <a:t>print(A, Name, Mood, end = ’*’)</a:t>
            </a:r>
          </a:p>
          <a:p>
            <a:pPr marL="400050" lvl="1" indent="0">
              <a:lnSpc>
                <a:spcPct val="90000"/>
              </a:lnSpc>
              <a:buNone/>
            </a:pPr>
            <a:r>
              <a:rPr lang="en-US" sz="1900" dirty="0">
                <a:solidFill>
                  <a:srgbClr val="FFFFFF"/>
                </a:solidFill>
                <a:latin typeface="Courier New" panose="02070309020205020404" pitchFamily="49" charset="0"/>
                <a:cs typeface="Courier New" panose="02070309020205020404" pitchFamily="49" charset="0"/>
              </a:rPr>
              <a:t>print(‘Done’)</a:t>
            </a:r>
          </a:p>
          <a:p>
            <a:pPr marL="400050" lvl="1" indent="0">
              <a:lnSpc>
                <a:spcPct val="90000"/>
              </a:lnSpc>
              <a:buNone/>
            </a:pPr>
            <a:r>
              <a:rPr lang="en-US" sz="1900" dirty="0">
                <a:solidFill>
                  <a:srgbClr val="FFFFFF"/>
                </a:solidFill>
                <a:latin typeface="Courier New" panose="02070309020205020404" pitchFamily="49" charset="0"/>
                <a:cs typeface="Courier New" panose="02070309020205020404" pitchFamily="49" charset="0"/>
              </a:rPr>
              <a:t>2+Hello3 ZO Happy*Done</a:t>
            </a:r>
            <a:endParaRPr lang="en-US" sz="1900" dirty="0">
              <a:solidFill>
                <a:srgbClr val="FFFFFF"/>
              </a:solidFill>
            </a:endParaRPr>
          </a:p>
          <a:p>
            <a:pPr>
              <a:lnSpc>
                <a:spcPct val="90000"/>
              </a:lnSpc>
            </a:pPr>
            <a:endParaRPr lang="en-US" sz="1900" dirty="0">
              <a:solidFill>
                <a:srgbClr val="FFFFFF"/>
              </a:solidFill>
            </a:endParaRPr>
          </a:p>
        </p:txBody>
      </p:sp>
      <p:sp>
        <p:nvSpPr>
          <p:cNvPr id="14" name="Rectangle 13">
            <a:extLst>
              <a:ext uri="{FF2B5EF4-FFF2-40B4-BE49-F238E27FC236}">
                <a16:creationId xmlns:a16="http://schemas.microsoft.com/office/drawing/2014/main" id="{9E0A01E6-95B9-424D-93AE-19F4928DF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44454"/>
            <a:ext cx="9141714" cy="81354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95626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164D969-46F1-44FC-B488-3FA68C6775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707"/>
            <a:ext cx="9141714" cy="6656293"/>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F3003D4E-E9FF-4669-90E7-7CED081587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20008" r="8214" b="57101"/>
          <a:stretch/>
        </p:blipFill>
        <p:spPr>
          <a:xfrm flipV="1">
            <a:off x="1" y="1"/>
            <a:ext cx="9143999" cy="1878950"/>
          </a:xfrm>
          <a:custGeom>
            <a:avLst/>
            <a:gdLst>
              <a:gd name="connsiteX0" fmla="*/ 0 w 12191999"/>
              <a:gd name="connsiteY0" fmla="*/ 1878950 h 1878950"/>
              <a:gd name="connsiteX1" fmla="*/ 12191999 w 12191999"/>
              <a:gd name="connsiteY1" fmla="*/ 1878950 h 1878950"/>
              <a:gd name="connsiteX2" fmla="*/ 12191999 w 12191999"/>
              <a:gd name="connsiteY2" fmla="*/ 0 h 1878950"/>
              <a:gd name="connsiteX3" fmla="*/ 0 w 12191999"/>
              <a:gd name="connsiteY3" fmla="*/ 0 h 1878950"/>
            </a:gdLst>
            <a:ahLst/>
            <a:cxnLst>
              <a:cxn ang="0">
                <a:pos x="connsiteX0" y="connsiteY0"/>
              </a:cxn>
              <a:cxn ang="0">
                <a:pos x="connsiteX1" y="connsiteY1"/>
              </a:cxn>
              <a:cxn ang="0">
                <a:pos x="connsiteX2" y="connsiteY2"/>
              </a:cxn>
              <a:cxn ang="0">
                <a:pos x="connsiteX3" y="connsiteY3"/>
              </a:cxn>
            </a:cxnLst>
            <a:rect l="l" t="t" r="r" b="b"/>
            <a:pathLst>
              <a:path w="12191999" h="1878950">
                <a:moveTo>
                  <a:pt x="0" y="1878950"/>
                </a:moveTo>
                <a:lnTo>
                  <a:pt x="12191999" y="1878950"/>
                </a:lnTo>
                <a:lnTo>
                  <a:pt x="12191999" y="0"/>
                </a:lnTo>
                <a:lnTo>
                  <a:pt x="0" y="0"/>
                </a:lnTo>
                <a:close/>
              </a:path>
            </a:pathLst>
          </a:custGeom>
        </p:spPr>
      </p:pic>
      <p:pic>
        <p:nvPicPr>
          <p:cNvPr id="12" name="Picture 11">
            <a:extLst>
              <a:ext uri="{FF2B5EF4-FFF2-40B4-BE49-F238E27FC236}">
                <a16:creationId xmlns:a16="http://schemas.microsoft.com/office/drawing/2014/main" id="{A7D98261-3895-4FB5-B9CE-26FAF63573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1" r="8214" b="80325"/>
          <a:stretch/>
        </p:blipFill>
        <p:spPr>
          <a:xfrm flipV="1">
            <a:off x="0" y="4914024"/>
            <a:ext cx="9143999" cy="1614974"/>
          </a:xfrm>
          <a:custGeom>
            <a:avLst/>
            <a:gdLst>
              <a:gd name="connsiteX0" fmla="*/ 0 w 12191999"/>
              <a:gd name="connsiteY0" fmla="*/ 1614974 h 1614974"/>
              <a:gd name="connsiteX1" fmla="*/ 12191999 w 12191999"/>
              <a:gd name="connsiteY1" fmla="*/ 1614974 h 1614974"/>
              <a:gd name="connsiteX2" fmla="*/ 12191999 w 12191999"/>
              <a:gd name="connsiteY2" fmla="*/ 0 h 1614974"/>
              <a:gd name="connsiteX3" fmla="*/ 0 w 12191999"/>
              <a:gd name="connsiteY3" fmla="*/ 0 h 1614974"/>
            </a:gdLst>
            <a:ahLst/>
            <a:cxnLst>
              <a:cxn ang="0">
                <a:pos x="connsiteX0" y="connsiteY0"/>
              </a:cxn>
              <a:cxn ang="0">
                <a:pos x="connsiteX1" y="connsiteY1"/>
              </a:cxn>
              <a:cxn ang="0">
                <a:pos x="connsiteX2" y="connsiteY2"/>
              </a:cxn>
              <a:cxn ang="0">
                <a:pos x="connsiteX3" y="connsiteY3"/>
              </a:cxn>
            </a:cxnLst>
            <a:rect l="l" t="t" r="r" b="b"/>
            <a:pathLst>
              <a:path w="12191999" h="1614974">
                <a:moveTo>
                  <a:pt x="0" y="1614974"/>
                </a:moveTo>
                <a:lnTo>
                  <a:pt x="12191999" y="1614974"/>
                </a:lnTo>
                <a:lnTo>
                  <a:pt x="12191999" y="0"/>
                </a:lnTo>
                <a:lnTo>
                  <a:pt x="0" y="0"/>
                </a:lnTo>
                <a:close/>
              </a:path>
            </a:pathLst>
          </a:custGeom>
        </p:spPr>
      </p:pic>
      <p:sp>
        <p:nvSpPr>
          <p:cNvPr id="2" name="Title 1">
            <a:extLst>
              <a:ext uri="{FF2B5EF4-FFF2-40B4-BE49-F238E27FC236}">
                <a16:creationId xmlns:a16="http://schemas.microsoft.com/office/drawing/2014/main" id="{9F971FDB-8400-B446-9D27-65AEFF859199}"/>
              </a:ext>
            </a:extLst>
          </p:cNvPr>
          <p:cNvSpPr>
            <a:spLocks noGrp="1"/>
          </p:cNvSpPr>
          <p:nvPr>
            <p:ph type="title"/>
          </p:nvPr>
        </p:nvSpPr>
        <p:spPr>
          <a:xfrm>
            <a:off x="604245" y="1401859"/>
            <a:ext cx="2633134" cy="4054282"/>
          </a:xfrm>
        </p:spPr>
        <p:txBody>
          <a:bodyPr>
            <a:normAutofit/>
          </a:bodyPr>
          <a:lstStyle/>
          <a:p>
            <a:r>
              <a:rPr lang="en-US" sz="3500">
                <a:solidFill>
                  <a:srgbClr val="FFFFFF"/>
                </a:solidFill>
              </a:rPr>
              <a:t>Output</a:t>
            </a:r>
          </a:p>
        </p:txBody>
      </p:sp>
      <p:sp>
        <p:nvSpPr>
          <p:cNvPr id="3" name="Content Placeholder 2">
            <a:extLst>
              <a:ext uri="{FF2B5EF4-FFF2-40B4-BE49-F238E27FC236}">
                <a16:creationId xmlns:a16="http://schemas.microsoft.com/office/drawing/2014/main" id="{7AE8735F-3ECD-C04C-A879-61FD947D9214}"/>
              </a:ext>
            </a:extLst>
          </p:cNvPr>
          <p:cNvSpPr>
            <a:spLocks noGrp="1"/>
          </p:cNvSpPr>
          <p:nvPr>
            <p:ph idx="1"/>
          </p:nvPr>
        </p:nvSpPr>
        <p:spPr>
          <a:xfrm>
            <a:off x="3022646" y="1520622"/>
            <a:ext cx="5767954" cy="3751732"/>
          </a:xfrm>
        </p:spPr>
        <p:txBody>
          <a:bodyPr anchor="ctr">
            <a:normAutofit/>
          </a:bodyPr>
          <a:lstStyle/>
          <a:p>
            <a:pPr marL="400050" lvl="1" indent="0">
              <a:lnSpc>
                <a:spcPct val="90000"/>
              </a:lnSpc>
              <a:buNone/>
            </a:pPr>
            <a:r>
              <a:rPr lang="en-US" sz="1900" dirty="0">
                <a:solidFill>
                  <a:srgbClr val="FFFFFF"/>
                </a:solidFill>
                <a:latin typeface="Courier New" panose="02070309020205020404" pitchFamily="49" charset="0"/>
                <a:cs typeface="Courier New" panose="02070309020205020404" pitchFamily="49" charset="0"/>
              </a:rPr>
              <a:t>Name = ‘ZO’</a:t>
            </a:r>
          </a:p>
          <a:p>
            <a:pPr marL="400050" lvl="1" indent="0">
              <a:lnSpc>
                <a:spcPct val="90000"/>
              </a:lnSpc>
              <a:buNone/>
            </a:pPr>
            <a:r>
              <a:rPr lang="en-US" sz="1900" dirty="0">
                <a:solidFill>
                  <a:srgbClr val="FFFFFF"/>
                </a:solidFill>
                <a:latin typeface="Courier New" panose="02070309020205020404" pitchFamily="49" charset="0"/>
                <a:cs typeface="Courier New" panose="02070309020205020404" pitchFamily="49" charset="0"/>
              </a:rPr>
              <a:t>Mood = ‘Happy’</a:t>
            </a:r>
          </a:p>
          <a:p>
            <a:pPr marL="400050" lvl="1" indent="0">
              <a:lnSpc>
                <a:spcPct val="90000"/>
              </a:lnSpc>
              <a:buNone/>
            </a:pPr>
            <a:r>
              <a:rPr lang="en-US" sz="1900" dirty="0">
                <a:solidFill>
                  <a:srgbClr val="FFFFFF"/>
                </a:solidFill>
                <a:latin typeface="Courier New" panose="02070309020205020404" pitchFamily="49" charset="0"/>
                <a:cs typeface="Courier New" panose="02070309020205020404" pitchFamily="49" charset="0"/>
              </a:rPr>
              <a:t>A = 3</a:t>
            </a:r>
          </a:p>
          <a:p>
            <a:pPr marL="400050" lvl="1" indent="0">
              <a:lnSpc>
                <a:spcPct val="90000"/>
              </a:lnSpc>
              <a:buNone/>
            </a:pPr>
            <a:r>
              <a:rPr lang="en-US" sz="1900" dirty="0">
                <a:solidFill>
                  <a:srgbClr val="FFFFFF"/>
                </a:solidFill>
                <a:latin typeface="Courier New" panose="02070309020205020404" pitchFamily="49" charset="0"/>
                <a:cs typeface="Courier New" panose="02070309020205020404" pitchFamily="49" charset="0"/>
              </a:rPr>
              <a:t>print(2,’He\</a:t>
            </a:r>
            <a:r>
              <a:rPr lang="en-US" sz="1900" dirty="0" err="1">
                <a:solidFill>
                  <a:srgbClr val="FFFFFF"/>
                </a:solidFill>
                <a:latin typeface="Courier New" panose="02070309020205020404" pitchFamily="49" charset="0"/>
                <a:cs typeface="Courier New" panose="02070309020205020404" pitchFamily="49" charset="0"/>
              </a:rPr>
              <a:t>nllo</a:t>
            </a:r>
            <a:r>
              <a:rPr lang="en-US" sz="1900" dirty="0">
                <a:solidFill>
                  <a:srgbClr val="FFFFFF"/>
                </a:solidFill>
                <a:latin typeface="Courier New" panose="02070309020205020404" pitchFamily="49" charset="0"/>
                <a:cs typeface="Courier New" panose="02070309020205020404" pitchFamily="49" charset="0"/>
              </a:rPr>
              <a:t>’, </a:t>
            </a:r>
            <a:r>
              <a:rPr lang="en-US" sz="1900" dirty="0" err="1">
                <a:solidFill>
                  <a:srgbClr val="FFFFFF"/>
                </a:solidFill>
                <a:latin typeface="Courier New" panose="02070309020205020404" pitchFamily="49" charset="0"/>
                <a:cs typeface="Courier New" panose="02070309020205020404" pitchFamily="49" charset="0"/>
              </a:rPr>
              <a:t>sep</a:t>
            </a:r>
            <a:r>
              <a:rPr lang="en-US" sz="1900" dirty="0">
                <a:solidFill>
                  <a:srgbClr val="FFFFFF"/>
                </a:solidFill>
                <a:latin typeface="Courier New" panose="02070309020205020404" pitchFamily="49" charset="0"/>
                <a:cs typeface="Courier New" panose="02070309020205020404" pitchFamily="49" charset="0"/>
              </a:rPr>
              <a:t>=‘=’,end=‘-’)</a:t>
            </a:r>
          </a:p>
          <a:p>
            <a:pPr marL="400050" lvl="1" indent="0">
              <a:lnSpc>
                <a:spcPct val="90000"/>
              </a:lnSpc>
              <a:buNone/>
            </a:pPr>
            <a:r>
              <a:rPr lang="en-US" sz="1900" dirty="0">
                <a:solidFill>
                  <a:srgbClr val="FFFFFF"/>
                </a:solidFill>
                <a:latin typeface="Courier New" panose="02070309020205020404" pitchFamily="49" charset="0"/>
                <a:cs typeface="Courier New" panose="02070309020205020404" pitchFamily="49" charset="0"/>
              </a:rPr>
              <a:t>print(A, Name, Mood, end=’*’)</a:t>
            </a:r>
          </a:p>
          <a:p>
            <a:pPr marL="400050" lvl="1" indent="0">
              <a:lnSpc>
                <a:spcPct val="90000"/>
              </a:lnSpc>
              <a:buNone/>
            </a:pPr>
            <a:r>
              <a:rPr lang="en-US" sz="1900" dirty="0">
                <a:solidFill>
                  <a:srgbClr val="FFFFFF"/>
                </a:solidFill>
                <a:latin typeface="Courier New" panose="02070309020205020404" pitchFamily="49" charset="0"/>
                <a:cs typeface="Courier New" panose="02070309020205020404" pitchFamily="49" charset="0"/>
              </a:rPr>
              <a:t>print(‘Do\ne’)</a:t>
            </a:r>
          </a:p>
          <a:p>
            <a:pPr marL="400050" lvl="1" indent="0">
              <a:lnSpc>
                <a:spcPct val="90000"/>
              </a:lnSpc>
              <a:buNone/>
            </a:pPr>
            <a:r>
              <a:rPr lang="en-US" sz="1900" dirty="0">
                <a:solidFill>
                  <a:srgbClr val="FFFFFF"/>
                </a:solidFill>
                <a:latin typeface="Courier New" panose="02070309020205020404" pitchFamily="49" charset="0"/>
                <a:cs typeface="Courier New" panose="02070309020205020404" pitchFamily="49" charset="0"/>
              </a:rPr>
              <a:t>2=He</a:t>
            </a:r>
          </a:p>
          <a:p>
            <a:pPr marL="400050" lvl="1" indent="0">
              <a:lnSpc>
                <a:spcPct val="90000"/>
              </a:lnSpc>
              <a:buNone/>
            </a:pPr>
            <a:r>
              <a:rPr lang="en-US" sz="1900" dirty="0">
                <a:solidFill>
                  <a:srgbClr val="FFFFFF"/>
                </a:solidFill>
                <a:latin typeface="Courier New" panose="02070309020205020404" pitchFamily="49" charset="0"/>
                <a:cs typeface="Courier New" panose="02070309020205020404" pitchFamily="49" charset="0"/>
              </a:rPr>
              <a:t>llo-3 ZO Happy*Do</a:t>
            </a:r>
          </a:p>
          <a:p>
            <a:pPr marL="400050" lvl="1" indent="0">
              <a:lnSpc>
                <a:spcPct val="90000"/>
              </a:lnSpc>
              <a:buNone/>
            </a:pPr>
            <a:r>
              <a:rPr lang="en-US" sz="1900" dirty="0">
                <a:solidFill>
                  <a:srgbClr val="FFFFFF"/>
                </a:solidFill>
                <a:latin typeface="Courier New" panose="02070309020205020404" pitchFamily="49" charset="0"/>
                <a:cs typeface="Courier New" panose="02070309020205020404" pitchFamily="49" charset="0"/>
              </a:rPr>
              <a:t>e</a:t>
            </a:r>
            <a:endParaRPr lang="en-US" sz="1900" dirty="0">
              <a:solidFill>
                <a:srgbClr val="FFFFFF"/>
              </a:solidFill>
            </a:endParaRPr>
          </a:p>
          <a:p>
            <a:pPr>
              <a:lnSpc>
                <a:spcPct val="90000"/>
              </a:lnSpc>
            </a:pPr>
            <a:endParaRPr lang="en-US" sz="1900" dirty="0">
              <a:solidFill>
                <a:srgbClr val="FFFFFF"/>
              </a:solidFill>
            </a:endParaRPr>
          </a:p>
        </p:txBody>
      </p:sp>
      <p:sp>
        <p:nvSpPr>
          <p:cNvPr id="14" name="Rectangle 13">
            <a:extLst>
              <a:ext uri="{FF2B5EF4-FFF2-40B4-BE49-F238E27FC236}">
                <a16:creationId xmlns:a16="http://schemas.microsoft.com/office/drawing/2014/main" id="{9E0A01E6-95B9-424D-93AE-19F4928DF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44454"/>
            <a:ext cx="9141714" cy="81354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12114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164D969-46F1-44FC-B488-3FA68C6775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707"/>
            <a:ext cx="9141714" cy="6656293"/>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F3003D4E-E9FF-4669-90E7-7CED081587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20008" r="8214" b="57101"/>
          <a:stretch/>
        </p:blipFill>
        <p:spPr>
          <a:xfrm flipV="1">
            <a:off x="1" y="1"/>
            <a:ext cx="9143999" cy="1878950"/>
          </a:xfrm>
          <a:custGeom>
            <a:avLst/>
            <a:gdLst>
              <a:gd name="connsiteX0" fmla="*/ 0 w 12191999"/>
              <a:gd name="connsiteY0" fmla="*/ 1878950 h 1878950"/>
              <a:gd name="connsiteX1" fmla="*/ 12191999 w 12191999"/>
              <a:gd name="connsiteY1" fmla="*/ 1878950 h 1878950"/>
              <a:gd name="connsiteX2" fmla="*/ 12191999 w 12191999"/>
              <a:gd name="connsiteY2" fmla="*/ 0 h 1878950"/>
              <a:gd name="connsiteX3" fmla="*/ 0 w 12191999"/>
              <a:gd name="connsiteY3" fmla="*/ 0 h 1878950"/>
            </a:gdLst>
            <a:ahLst/>
            <a:cxnLst>
              <a:cxn ang="0">
                <a:pos x="connsiteX0" y="connsiteY0"/>
              </a:cxn>
              <a:cxn ang="0">
                <a:pos x="connsiteX1" y="connsiteY1"/>
              </a:cxn>
              <a:cxn ang="0">
                <a:pos x="connsiteX2" y="connsiteY2"/>
              </a:cxn>
              <a:cxn ang="0">
                <a:pos x="connsiteX3" y="connsiteY3"/>
              </a:cxn>
            </a:cxnLst>
            <a:rect l="l" t="t" r="r" b="b"/>
            <a:pathLst>
              <a:path w="12191999" h="1878950">
                <a:moveTo>
                  <a:pt x="0" y="1878950"/>
                </a:moveTo>
                <a:lnTo>
                  <a:pt x="12191999" y="1878950"/>
                </a:lnTo>
                <a:lnTo>
                  <a:pt x="12191999" y="0"/>
                </a:lnTo>
                <a:lnTo>
                  <a:pt x="0" y="0"/>
                </a:lnTo>
                <a:close/>
              </a:path>
            </a:pathLst>
          </a:custGeom>
        </p:spPr>
      </p:pic>
      <p:pic>
        <p:nvPicPr>
          <p:cNvPr id="12" name="Picture 11">
            <a:extLst>
              <a:ext uri="{FF2B5EF4-FFF2-40B4-BE49-F238E27FC236}">
                <a16:creationId xmlns:a16="http://schemas.microsoft.com/office/drawing/2014/main" id="{A7D98261-3895-4FB5-B9CE-26FAF63573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1" r="8214" b="80325"/>
          <a:stretch/>
        </p:blipFill>
        <p:spPr>
          <a:xfrm flipV="1">
            <a:off x="0" y="4914024"/>
            <a:ext cx="9143999" cy="1614974"/>
          </a:xfrm>
          <a:custGeom>
            <a:avLst/>
            <a:gdLst>
              <a:gd name="connsiteX0" fmla="*/ 0 w 12191999"/>
              <a:gd name="connsiteY0" fmla="*/ 1614974 h 1614974"/>
              <a:gd name="connsiteX1" fmla="*/ 12191999 w 12191999"/>
              <a:gd name="connsiteY1" fmla="*/ 1614974 h 1614974"/>
              <a:gd name="connsiteX2" fmla="*/ 12191999 w 12191999"/>
              <a:gd name="connsiteY2" fmla="*/ 0 h 1614974"/>
              <a:gd name="connsiteX3" fmla="*/ 0 w 12191999"/>
              <a:gd name="connsiteY3" fmla="*/ 0 h 1614974"/>
            </a:gdLst>
            <a:ahLst/>
            <a:cxnLst>
              <a:cxn ang="0">
                <a:pos x="connsiteX0" y="connsiteY0"/>
              </a:cxn>
              <a:cxn ang="0">
                <a:pos x="connsiteX1" y="connsiteY1"/>
              </a:cxn>
              <a:cxn ang="0">
                <a:pos x="connsiteX2" y="connsiteY2"/>
              </a:cxn>
              <a:cxn ang="0">
                <a:pos x="connsiteX3" y="connsiteY3"/>
              </a:cxn>
            </a:cxnLst>
            <a:rect l="l" t="t" r="r" b="b"/>
            <a:pathLst>
              <a:path w="12191999" h="1614974">
                <a:moveTo>
                  <a:pt x="0" y="1614974"/>
                </a:moveTo>
                <a:lnTo>
                  <a:pt x="12191999" y="1614974"/>
                </a:lnTo>
                <a:lnTo>
                  <a:pt x="12191999" y="0"/>
                </a:lnTo>
                <a:lnTo>
                  <a:pt x="0" y="0"/>
                </a:lnTo>
                <a:close/>
              </a:path>
            </a:pathLst>
          </a:custGeom>
        </p:spPr>
      </p:pic>
      <p:sp>
        <p:nvSpPr>
          <p:cNvPr id="2" name="Title 1">
            <a:extLst>
              <a:ext uri="{FF2B5EF4-FFF2-40B4-BE49-F238E27FC236}">
                <a16:creationId xmlns:a16="http://schemas.microsoft.com/office/drawing/2014/main" id="{9F971FDB-8400-B446-9D27-65AEFF859199}"/>
              </a:ext>
            </a:extLst>
          </p:cNvPr>
          <p:cNvSpPr>
            <a:spLocks noGrp="1"/>
          </p:cNvSpPr>
          <p:nvPr>
            <p:ph type="title"/>
          </p:nvPr>
        </p:nvSpPr>
        <p:spPr>
          <a:xfrm>
            <a:off x="604245" y="1401859"/>
            <a:ext cx="2633134" cy="4054282"/>
          </a:xfrm>
        </p:spPr>
        <p:txBody>
          <a:bodyPr>
            <a:normAutofit/>
          </a:bodyPr>
          <a:lstStyle/>
          <a:p>
            <a:r>
              <a:rPr lang="en-US" sz="3500">
                <a:solidFill>
                  <a:srgbClr val="FFFFFF"/>
                </a:solidFill>
              </a:rPr>
              <a:t>Output</a:t>
            </a:r>
          </a:p>
        </p:txBody>
      </p:sp>
      <p:sp>
        <p:nvSpPr>
          <p:cNvPr id="3" name="Content Placeholder 2">
            <a:extLst>
              <a:ext uri="{FF2B5EF4-FFF2-40B4-BE49-F238E27FC236}">
                <a16:creationId xmlns:a16="http://schemas.microsoft.com/office/drawing/2014/main" id="{7AE8735F-3ECD-C04C-A879-61FD947D9214}"/>
              </a:ext>
            </a:extLst>
          </p:cNvPr>
          <p:cNvSpPr>
            <a:spLocks noGrp="1"/>
          </p:cNvSpPr>
          <p:nvPr>
            <p:ph idx="1"/>
          </p:nvPr>
        </p:nvSpPr>
        <p:spPr>
          <a:xfrm>
            <a:off x="3943350" y="1196752"/>
            <a:ext cx="4596404" cy="4108114"/>
          </a:xfrm>
        </p:spPr>
        <p:txBody>
          <a:bodyPr anchor="ctr">
            <a:normAutofit/>
          </a:bodyPr>
          <a:lstStyle/>
          <a:p>
            <a:pPr marL="400050" lvl="1" indent="0">
              <a:buNone/>
            </a:pPr>
            <a:r>
              <a:rPr lang="en-US" sz="1900" dirty="0">
                <a:solidFill>
                  <a:srgbClr val="FFFFFF"/>
                </a:solidFill>
                <a:latin typeface="Courier New" panose="02070309020205020404" pitchFamily="49" charset="0"/>
                <a:cs typeface="Courier New" panose="02070309020205020404" pitchFamily="49" charset="0"/>
              </a:rPr>
              <a:t>Name = ‘ZO’</a:t>
            </a:r>
          </a:p>
          <a:p>
            <a:pPr marL="400050" lvl="1" indent="0">
              <a:buNone/>
            </a:pPr>
            <a:r>
              <a:rPr lang="en-US" sz="1900" dirty="0">
                <a:solidFill>
                  <a:srgbClr val="FFFFFF"/>
                </a:solidFill>
                <a:latin typeface="Courier New" panose="02070309020205020404" pitchFamily="49" charset="0"/>
                <a:cs typeface="Courier New" panose="02070309020205020404" pitchFamily="49" charset="0"/>
              </a:rPr>
              <a:t>Mood = ‘Happy’</a:t>
            </a:r>
          </a:p>
          <a:p>
            <a:pPr marL="400050" lvl="1" indent="0">
              <a:buNone/>
            </a:pPr>
            <a:r>
              <a:rPr lang="en-US" sz="1900" dirty="0">
                <a:solidFill>
                  <a:srgbClr val="FFFFFF"/>
                </a:solidFill>
                <a:latin typeface="Courier New" panose="02070309020205020404" pitchFamily="49" charset="0"/>
                <a:cs typeface="Courier New" panose="02070309020205020404" pitchFamily="49" charset="0"/>
              </a:rPr>
              <a:t>A = 3</a:t>
            </a:r>
          </a:p>
          <a:p>
            <a:pPr marL="400050" lvl="1" indent="0">
              <a:buNone/>
            </a:pPr>
            <a:r>
              <a:rPr lang="en-US" sz="1900" dirty="0">
                <a:solidFill>
                  <a:srgbClr val="FFFFFF"/>
                </a:solidFill>
                <a:latin typeface="Courier New" panose="02070309020205020404" pitchFamily="49" charset="0"/>
                <a:cs typeface="Courier New" panose="02070309020205020404" pitchFamily="49" charset="0"/>
              </a:rPr>
              <a:t>print(</a:t>
            </a:r>
            <a:r>
              <a:rPr lang="en-US" sz="1900" dirty="0" err="1">
                <a:solidFill>
                  <a:srgbClr val="FFFFFF"/>
                </a:solidFill>
                <a:latin typeface="Courier New" panose="02070309020205020404" pitchFamily="49" charset="0"/>
                <a:cs typeface="Courier New" panose="02070309020205020404" pitchFamily="49" charset="0"/>
              </a:rPr>
              <a:t>A+Name+Mood</a:t>
            </a:r>
            <a:r>
              <a:rPr lang="en-US" sz="1900" dirty="0">
                <a:solidFill>
                  <a:srgbClr val="FFFFFF"/>
                </a:solidFill>
                <a:latin typeface="Courier New" panose="02070309020205020404" pitchFamily="49" charset="0"/>
                <a:cs typeface="Courier New" panose="02070309020205020404" pitchFamily="49" charset="0"/>
              </a:rPr>
              <a:t>)</a:t>
            </a:r>
          </a:p>
          <a:p>
            <a:pPr marL="400050" lvl="1" indent="0">
              <a:buNone/>
            </a:pPr>
            <a:r>
              <a:rPr lang="en-US" sz="1900" dirty="0">
                <a:solidFill>
                  <a:srgbClr val="FFFFFF"/>
                </a:solidFill>
                <a:latin typeface="Courier New" panose="02070309020205020404" pitchFamily="49" charset="0"/>
                <a:cs typeface="Courier New" panose="02070309020205020404" pitchFamily="49" charset="0"/>
              </a:rPr>
              <a:t>print(‘Do\ne’)</a:t>
            </a:r>
          </a:p>
          <a:p>
            <a:pPr marL="400050" lvl="1" indent="0">
              <a:buNone/>
            </a:pPr>
            <a:r>
              <a:rPr lang="en-US" sz="1900" dirty="0">
                <a:solidFill>
                  <a:srgbClr val="FFFFFF"/>
                </a:solidFill>
                <a:latin typeface="Courier New" panose="02070309020205020404" pitchFamily="49" charset="0"/>
                <a:cs typeface="Courier New" panose="02070309020205020404" pitchFamily="49" charset="0"/>
              </a:rPr>
              <a:t>3ZOHappy</a:t>
            </a:r>
          </a:p>
          <a:p>
            <a:pPr marL="400050" lvl="1" indent="0">
              <a:buNone/>
            </a:pPr>
            <a:r>
              <a:rPr lang="en-US" sz="1900" dirty="0">
                <a:solidFill>
                  <a:srgbClr val="FFFFFF"/>
                </a:solidFill>
                <a:latin typeface="Courier New" panose="02070309020205020404" pitchFamily="49" charset="0"/>
                <a:cs typeface="Courier New" panose="02070309020205020404" pitchFamily="49" charset="0"/>
              </a:rPr>
              <a:t>Do</a:t>
            </a:r>
          </a:p>
          <a:p>
            <a:pPr marL="400050" lvl="1" indent="0">
              <a:buNone/>
            </a:pPr>
            <a:r>
              <a:rPr lang="en-US" sz="1900" dirty="0">
                <a:solidFill>
                  <a:srgbClr val="FFFFFF"/>
                </a:solidFill>
                <a:latin typeface="Courier New" panose="02070309020205020404" pitchFamily="49" charset="0"/>
                <a:cs typeface="Courier New" panose="02070309020205020404" pitchFamily="49" charset="0"/>
              </a:rPr>
              <a:t>e</a:t>
            </a:r>
          </a:p>
          <a:p>
            <a:pPr marL="400050" lvl="1" indent="0">
              <a:buNone/>
            </a:pPr>
            <a:endParaRPr lang="en-US" sz="1900" dirty="0">
              <a:solidFill>
                <a:srgbClr val="FFFFFF"/>
              </a:solidFill>
              <a:latin typeface="Courier New" panose="02070309020205020404" pitchFamily="49" charset="0"/>
              <a:cs typeface="Courier New" panose="02070309020205020404" pitchFamily="49" charset="0"/>
            </a:endParaRPr>
          </a:p>
          <a:p>
            <a:pPr marL="400050" lvl="1" indent="0">
              <a:buNone/>
            </a:pPr>
            <a:r>
              <a:rPr lang="en-US" sz="1900" dirty="0">
                <a:solidFill>
                  <a:srgbClr val="FF0000"/>
                </a:solidFill>
                <a:latin typeface="Courier New" panose="02070309020205020404" pitchFamily="49" charset="0"/>
                <a:cs typeface="Courier New" panose="02070309020205020404" pitchFamily="49" charset="0"/>
              </a:rPr>
              <a:t>Spot the error!!!</a:t>
            </a:r>
          </a:p>
          <a:p>
            <a:endParaRPr lang="en-US" sz="1900" dirty="0">
              <a:solidFill>
                <a:srgbClr val="FFFFFF"/>
              </a:solidFill>
            </a:endParaRPr>
          </a:p>
          <a:p>
            <a:endParaRPr lang="en-US" sz="1900" dirty="0">
              <a:solidFill>
                <a:srgbClr val="FFFFFF"/>
              </a:solidFill>
            </a:endParaRPr>
          </a:p>
        </p:txBody>
      </p:sp>
      <p:sp>
        <p:nvSpPr>
          <p:cNvPr id="14" name="Rectangle 13">
            <a:extLst>
              <a:ext uri="{FF2B5EF4-FFF2-40B4-BE49-F238E27FC236}">
                <a16:creationId xmlns:a16="http://schemas.microsoft.com/office/drawing/2014/main" id="{9E0A01E6-95B9-424D-93AE-19F4928DF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44454"/>
            <a:ext cx="9141714" cy="81354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454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22780-9B7D-B94F-B1ED-577BA48A4F7F}"/>
              </a:ext>
            </a:extLst>
          </p:cNvPr>
          <p:cNvSpPr>
            <a:spLocks noGrp="1"/>
          </p:cNvSpPr>
          <p:nvPr>
            <p:ph type="title"/>
          </p:nvPr>
        </p:nvSpPr>
        <p:spPr/>
        <p:txBody>
          <a:bodyPr/>
          <a:lstStyle/>
          <a:p>
            <a:r>
              <a:rPr lang="en-US" dirty="0"/>
              <a:t>Python 2 vs Python 3</a:t>
            </a:r>
          </a:p>
        </p:txBody>
      </p:sp>
      <p:sp>
        <p:nvSpPr>
          <p:cNvPr id="3" name="Content Placeholder 2">
            <a:extLst>
              <a:ext uri="{FF2B5EF4-FFF2-40B4-BE49-F238E27FC236}">
                <a16:creationId xmlns:a16="http://schemas.microsoft.com/office/drawing/2014/main" id="{B6DABAA0-638B-4C40-AAF2-9A5393330F93}"/>
              </a:ext>
            </a:extLst>
          </p:cNvPr>
          <p:cNvSpPr>
            <a:spLocks noGrp="1"/>
          </p:cNvSpPr>
          <p:nvPr>
            <p:ph idx="1"/>
          </p:nvPr>
        </p:nvSpPr>
        <p:spPr>
          <a:xfrm>
            <a:off x="179512" y="1752600"/>
            <a:ext cx="8964488" cy="4772744"/>
          </a:xfrm>
        </p:spPr>
        <p:txBody>
          <a:bodyPr/>
          <a:lstStyle/>
          <a:p>
            <a:pPr marL="0" indent="0">
              <a:buNone/>
            </a:pPr>
            <a:endParaRPr lang="en-US" sz="1800" dirty="0"/>
          </a:p>
          <a:p>
            <a:pPr marL="0" indent="0">
              <a:buNone/>
            </a:pPr>
            <a:r>
              <a:rPr lang="en-US" sz="1600" dirty="0">
                <a:latin typeface="Courier New" panose="02070309020205020404" pitchFamily="49" charset="0"/>
                <a:cs typeface="Courier New" panose="02070309020205020404" pitchFamily="49" charset="0"/>
              </a:rPr>
              <a:t>ORHANZ-23775:~ </a:t>
            </a:r>
            <a:r>
              <a:rPr lang="en-US" sz="1600" dirty="0" err="1">
                <a:latin typeface="Courier New" panose="02070309020205020404" pitchFamily="49" charset="0"/>
                <a:cs typeface="Courier New" panose="02070309020205020404" pitchFamily="49" charset="0"/>
              </a:rPr>
              <a:t>zeyneporhan</a:t>
            </a:r>
            <a:r>
              <a:rPr lang="en-US" sz="1600" dirty="0">
                <a:latin typeface="Courier New" panose="02070309020205020404" pitchFamily="49" charset="0"/>
                <a:cs typeface="Courier New" panose="02070309020205020404" pitchFamily="49" charset="0"/>
              </a:rPr>
              <a:t>$ python</a:t>
            </a:r>
          </a:p>
          <a:p>
            <a:pPr marL="0" indent="0">
              <a:buNone/>
            </a:pPr>
            <a:r>
              <a:rPr lang="en-US" sz="1600" dirty="0">
                <a:latin typeface="Courier New" panose="02070309020205020404" pitchFamily="49" charset="0"/>
                <a:cs typeface="Courier New" panose="02070309020205020404" pitchFamily="49" charset="0"/>
              </a:rPr>
              <a:t>Python 2.7.16 (default, Dec  3 2019, 07:02:07) </a:t>
            </a:r>
          </a:p>
          <a:p>
            <a:pPr marL="0" indent="0">
              <a:buNone/>
            </a:pPr>
            <a:r>
              <a:rPr lang="en-US" sz="1600" dirty="0">
                <a:latin typeface="Courier New" panose="02070309020205020404" pitchFamily="49" charset="0"/>
                <a:cs typeface="Courier New" panose="02070309020205020404" pitchFamily="49" charset="0"/>
              </a:rPr>
              <a:t>[GCC 4.2.1 Compatible Apple LLVM 10.0.1 (clang-1001.0.37.14)] on </a:t>
            </a:r>
            <a:r>
              <a:rPr lang="en-US" sz="1600" dirty="0" err="1">
                <a:latin typeface="Courier New" panose="02070309020205020404" pitchFamily="49" charset="0"/>
                <a:cs typeface="Courier New" panose="02070309020205020404" pitchFamily="49" charset="0"/>
              </a:rPr>
              <a:t>darwin</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Type "help", "copyright", "credits" or "license" for more information.</a:t>
            </a:r>
          </a:p>
          <a:p>
            <a:pPr marL="0" indent="0">
              <a:buNone/>
            </a:pPr>
            <a:r>
              <a:rPr lang="en-US" sz="1600" dirty="0">
                <a:latin typeface="Courier New" panose="02070309020205020404" pitchFamily="49" charset="0"/>
                <a:cs typeface="Courier New" panose="02070309020205020404" pitchFamily="49" charset="0"/>
              </a:rPr>
              <a:t>&gt;&gt;&gt; quit()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ORHANZ-23775:~ </a:t>
            </a:r>
            <a:r>
              <a:rPr lang="en-US" sz="1600" dirty="0" err="1">
                <a:latin typeface="Courier New" panose="02070309020205020404" pitchFamily="49" charset="0"/>
                <a:cs typeface="Courier New" panose="02070309020205020404" pitchFamily="49" charset="0"/>
              </a:rPr>
              <a:t>zeyneporhan</a:t>
            </a:r>
            <a:r>
              <a:rPr lang="en-US" sz="1600" dirty="0">
                <a:latin typeface="Courier New" panose="02070309020205020404" pitchFamily="49" charset="0"/>
                <a:cs typeface="Courier New" panose="02070309020205020404" pitchFamily="49" charset="0"/>
              </a:rPr>
              <a:t>$ python3</a:t>
            </a:r>
          </a:p>
          <a:p>
            <a:pPr marL="0" indent="0">
              <a:buNone/>
            </a:pPr>
            <a:r>
              <a:rPr lang="en-US" sz="1600" dirty="0">
                <a:latin typeface="Courier New" panose="02070309020205020404" pitchFamily="49" charset="0"/>
                <a:cs typeface="Courier New" panose="02070309020205020404" pitchFamily="49" charset="0"/>
              </a:rPr>
              <a:t>Python 3.8.0 (v3.8.0:fa919fdf25, Oct 14 2019, 10:23:27) </a:t>
            </a:r>
          </a:p>
          <a:p>
            <a:pPr marL="0" indent="0">
              <a:buNone/>
            </a:pPr>
            <a:r>
              <a:rPr lang="en-US" sz="1600" dirty="0">
                <a:latin typeface="Courier New" panose="02070309020205020404" pitchFamily="49" charset="0"/>
                <a:cs typeface="Courier New" panose="02070309020205020404" pitchFamily="49" charset="0"/>
              </a:rPr>
              <a:t>[Clang 6.0 (clang-600.0.57)] on </a:t>
            </a:r>
            <a:r>
              <a:rPr lang="en-US" sz="1600" dirty="0" err="1">
                <a:latin typeface="Courier New" panose="02070309020205020404" pitchFamily="49" charset="0"/>
                <a:cs typeface="Courier New" panose="02070309020205020404" pitchFamily="49" charset="0"/>
              </a:rPr>
              <a:t>darwin</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Type "help", "copyright", "credits" or "license" for more information.</a:t>
            </a:r>
          </a:p>
          <a:p>
            <a:pPr marL="0" indent="0">
              <a:buNone/>
            </a:pPr>
            <a:r>
              <a:rPr lang="en-US" sz="1600" dirty="0">
                <a:latin typeface="Courier New" panose="02070309020205020404" pitchFamily="49" charset="0"/>
                <a:cs typeface="Courier New" panose="02070309020205020404" pitchFamily="49" charset="0"/>
              </a:rPr>
              <a:t>&gt;&gt;&gt; </a:t>
            </a:r>
          </a:p>
          <a:p>
            <a:pPr marL="0" indent="0">
              <a:buNone/>
            </a:pPr>
            <a:endParaRPr lang="en-US" sz="1800" dirty="0"/>
          </a:p>
          <a:p>
            <a:pPr marL="0" indent="0">
              <a:buNone/>
            </a:pPr>
            <a:endParaRPr lang="en-US" dirty="0"/>
          </a:p>
        </p:txBody>
      </p:sp>
    </p:spTree>
    <p:extLst>
      <p:ext uri="{BB962C8B-B14F-4D97-AF65-F5344CB8AC3E}">
        <p14:creationId xmlns:p14="http://schemas.microsoft.com/office/powerpoint/2010/main" val="25641843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106623" y="900814"/>
            <a:ext cx="569713"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108327" y="633165"/>
            <a:ext cx="36199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965" y="636723"/>
            <a:ext cx="3000047"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4480ECE-1E25-CA44-8803-5C5E93101B68}"/>
              </a:ext>
            </a:extLst>
          </p:cNvPr>
          <p:cNvSpPr>
            <a:spLocks noGrp="1"/>
          </p:cNvSpPr>
          <p:nvPr>
            <p:ph type="title"/>
          </p:nvPr>
        </p:nvSpPr>
        <p:spPr>
          <a:xfrm>
            <a:off x="701154" y="982272"/>
            <a:ext cx="2541314" cy="4560970"/>
          </a:xfrm>
        </p:spPr>
        <p:txBody>
          <a:bodyPr>
            <a:normAutofit/>
          </a:bodyPr>
          <a:lstStyle/>
          <a:p>
            <a:r>
              <a:rPr lang="en-US" sz="3500">
                <a:solidFill>
                  <a:srgbClr val="FFFFFF"/>
                </a:solidFill>
              </a:rPr>
              <a:t>Formatted Output</a:t>
            </a:r>
            <a:br>
              <a:rPr lang="en-US" sz="3500">
                <a:solidFill>
                  <a:srgbClr val="FFFFFF"/>
                </a:solidFill>
              </a:rPr>
            </a:br>
            <a:r>
              <a:rPr lang="en-US" sz="3500">
                <a:solidFill>
                  <a:srgbClr val="FFFFFF"/>
                </a:solidFill>
              </a:rPr>
              <a:t>(Art of printing)</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676336" y="1352302"/>
            <a:ext cx="499169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2AC6A8C8-CF37-364F-99E9-0EBA8CF111AC}"/>
              </a:ext>
            </a:extLst>
          </p:cNvPr>
          <p:cNvSpPr>
            <a:spLocks noGrp="1"/>
          </p:cNvSpPr>
          <p:nvPr>
            <p:ph idx="1"/>
          </p:nvPr>
        </p:nvSpPr>
        <p:spPr>
          <a:xfrm>
            <a:off x="3916396" y="1719618"/>
            <a:ext cx="4751638" cy="4334629"/>
          </a:xfrm>
        </p:spPr>
        <p:txBody>
          <a:bodyPr anchor="ctr">
            <a:normAutofit/>
          </a:bodyPr>
          <a:lstStyle/>
          <a:p>
            <a:pPr>
              <a:lnSpc>
                <a:spcPct val="90000"/>
              </a:lnSpc>
            </a:pPr>
            <a:r>
              <a:rPr lang="en-US" sz="1900" dirty="0">
                <a:solidFill>
                  <a:srgbClr val="FEFFFF"/>
                </a:solidFill>
              </a:rPr>
              <a:t>print function with </a:t>
            </a:r>
            <a:r>
              <a:rPr lang="en-US" sz="1900" b="1" dirty="0">
                <a:solidFill>
                  <a:srgbClr val="FEFFFF"/>
                </a:solidFill>
              </a:rPr>
              <a:t>%</a:t>
            </a:r>
            <a:r>
              <a:rPr lang="en-US" sz="1900" dirty="0">
                <a:solidFill>
                  <a:srgbClr val="FEFFFF"/>
                </a:solidFill>
              </a:rPr>
              <a:t> operator for Strings(older but widely used) </a:t>
            </a:r>
          </a:p>
          <a:p>
            <a:pPr>
              <a:lnSpc>
                <a:spcPct val="90000"/>
              </a:lnSpc>
            </a:pPr>
            <a:r>
              <a:rPr lang="en-US" sz="1900" dirty="0">
                <a:solidFill>
                  <a:srgbClr val="FEFFFF"/>
                </a:solidFill>
              </a:rPr>
              <a:t>String method </a:t>
            </a:r>
            <a:r>
              <a:rPr lang="en-US" sz="1900" b="1" dirty="0">
                <a:solidFill>
                  <a:srgbClr val="FEFFFF"/>
                </a:solidFill>
              </a:rPr>
              <a:t>format</a:t>
            </a:r>
            <a:r>
              <a:rPr lang="en-US" sz="1900" dirty="0">
                <a:solidFill>
                  <a:srgbClr val="FEFFFF"/>
                </a:solidFill>
              </a:rPr>
              <a:t>(Since Python 2.6)</a:t>
            </a:r>
          </a:p>
          <a:p>
            <a:pPr>
              <a:lnSpc>
                <a:spcPct val="90000"/>
              </a:lnSpc>
            </a:pPr>
            <a:r>
              <a:rPr lang="en-US" sz="1900" dirty="0">
                <a:solidFill>
                  <a:srgbClr val="FEFFFF"/>
                </a:solidFill>
              </a:rPr>
              <a:t>Examples for %</a:t>
            </a:r>
          </a:p>
          <a:p>
            <a:pPr marL="0" indent="0">
              <a:lnSpc>
                <a:spcPct val="90000"/>
              </a:lnSpc>
              <a:buNone/>
            </a:pPr>
            <a:r>
              <a:rPr lang="en-US" sz="1900" dirty="0">
                <a:solidFill>
                  <a:srgbClr val="FEFFFF"/>
                </a:solidFill>
                <a:latin typeface="Courier New" panose="02070309020205020404" pitchFamily="49" charset="0"/>
                <a:cs typeface="Courier New" panose="02070309020205020404" pitchFamily="49" charset="0"/>
              </a:rPr>
              <a:t>&gt;&gt;&gt; a = 100</a:t>
            </a:r>
          </a:p>
          <a:p>
            <a:pPr marL="0" indent="0">
              <a:lnSpc>
                <a:spcPct val="90000"/>
              </a:lnSpc>
              <a:buNone/>
            </a:pPr>
            <a:r>
              <a:rPr lang="en-US" sz="1900" dirty="0">
                <a:solidFill>
                  <a:srgbClr val="FEFFFF"/>
                </a:solidFill>
                <a:latin typeface="Courier New" panose="02070309020205020404" pitchFamily="49" charset="0"/>
                <a:cs typeface="Courier New" panose="02070309020205020404" pitchFamily="49" charset="0"/>
              </a:rPr>
              <a:t>&gt;&gt;&gt; b = 1</a:t>
            </a:r>
          </a:p>
          <a:p>
            <a:pPr marL="0" indent="0">
              <a:lnSpc>
                <a:spcPct val="90000"/>
              </a:lnSpc>
              <a:buNone/>
            </a:pPr>
            <a:r>
              <a:rPr lang="en-US" sz="1900" dirty="0">
                <a:solidFill>
                  <a:srgbClr val="FEFFFF"/>
                </a:solidFill>
                <a:latin typeface="Courier New" panose="02070309020205020404" pitchFamily="49" charset="0"/>
                <a:cs typeface="Courier New" panose="02070309020205020404" pitchFamily="49" charset="0"/>
              </a:rPr>
              <a:t>&gt;&gt;&gt; print(</a:t>
            </a:r>
            <a:r>
              <a:rPr lang="en-US" sz="1900" dirty="0" err="1">
                <a:solidFill>
                  <a:srgbClr val="FEFFFF"/>
                </a:solidFill>
                <a:latin typeface="Courier New" panose="02070309020205020404" pitchFamily="49" charset="0"/>
                <a:cs typeface="Courier New" panose="02070309020205020404" pitchFamily="49" charset="0"/>
              </a:rPr>
              <a:t>a,b</a:t>
            </a:r>
            <a:r>
              <a:rPr lang="en-US" sz="1900" dirty="0">
                <a:solidFill>
                  <a:srgbClr val="FEFFFF"/>
                </a:solidFill>
                <a:latin typeface="Courier New" panose="02070309020205020404" pitchFamily="49" charset="0"/>
                <a:cs typeface="Courier New" panose="02070309020205020404" pitchFamily="49" charset="0"/>
              </a:rPr>
              <a:t>)</a:t>
            </a:r>
          </a:p>
          <a:p>
            <a:pPr marL="0" indent="0">
              <a:lnSpc>
                <a:spcPct val="90000"/>
              </a:lnSpc>
              <a:buNone/>
            </a:pPr>
            <a:r>
              <a:rPr lang="en-US" sz="1900" dirty="0">
                <a:solidFill>
                  <a:srgbClr val="FEFFFF"/>
                </a:solidFill>
                <a:latin typeface="Courier New" panose="02070309020205020404" pitchFamily="49" charset="0"/>
                <a:cs typeface="Courier New" panose="02070309020205020404" pitchFamily="49" charset="0"/>
              </a:rPr>
              <a:t>100 1</a:t>
            </a:r>
          </a:p>
          <a:p>
            <a:pPr marL="0" indent="0">
              <a:lnSpc>
                <a:spcPct val="90000"/>
              </a:lnSpc>
              <a:buNone/>
            </a:pPr>
            <a:r>
              <a:rPr lang="en-US" sz="1900" dirty="0">
                <a:solidFill>
                  <a:srgbClr val="FEFFFF"/>
                </a:solidFill>
                <a:latin typeface="Courier New" panose="02070309020205020404" pitchFamily="49" charset="0"/>
                <a:cs typeface="Courier New" panose="02070309020205020404" pitchFamily="49" charset="0"/>
              </a:rPr>
              <a:t>&gt;&gt;&gt; print('%4d%4d' %(</a:t>
            </a:r>
            <a:r>
              <a:rPr lang="en-US" sz="1900" dirty="0" err="1">
                <a:solidFill>
                  <a:srgbClr val="FEFFFF"/>
                </a:solidFill>
                <a:latin typeface="Courier New" panose="02070309020205020404" pitchFamily="49" charset="0"/>
                <a:cs typeface="Courier New" panose="02070309020205020404" pitchFamily="49" charset="0"/>
              </a:rPr>
              <a:t>a,b</a:t>
            </a:r>
            <a:r>
              <a:rPr lang="en-US" sz="1900" dirty="0">
                <a:solidFill>
                  <a:srgbClr val="FEFFFF"/>
                </a:solidFill>
                <a:latin typeface="Courier New" panose="02070309020205020404" pitchFamily="49" charset="0"/>
                <a:cs typeface="Courier New" panose="02070309020205020404" pitchFamily="49" charset="0"/>
              </a:rPr>
              <a:t>))</a:t>
            </a:r>
          </a:p>
          <a:p>
            <a:pPr marL="0" indent="0">
              <a:lnSpc>
                <a:spcPct val="90000"/>
              </a:lnSpc>
              <a:buNone/>
            </a:pPr>
            <a:r>
              <a:rPr lang="en-US" sz="1900" dirty="0">
                <a:solidFill>
                  <a:srgbClr val="FEFFFF"/>
                </a:solidFill>
                <a:latin typeface="Courier New" panose="02070309020205020404" pitchFamily="49" charset="0"/>
                <a:cs typeface="Courier New" panose="02070309020205020404" pitchFamily="49" charset="0"/>
              </a:rPr>
              <a:t> 100   1</a:t>
            </a:r>
          </a:p>
          <a:p>
            <a:pPr marL="0" indent="0">
              <a:lnSpc>
                <a:spcPct val="90000"/>
              </a:lnSpc>
              <a:buNone/>
            </a:pPr>
            <a:r>
              <a:rPr lang="en-US" sz="1900" dirty="0">
                <a:solidFill>
                  <a:srgbClr val="FEFFFF"/>
                </a:solidFill>
                <a:latin typeface="Courier New" panose="02070309020205020404" pitchFamily="49" charset="0"/>
                <a:cs typeface="Courier New" panose="02070309020205020404" pitchFamily="49" charset="0"/>
              </a:rPr>
              <a:t>&gt;&gt;&gt; print('a = %4d b = %4d' %(</a:t>
            </a:r>
            <a:r>
              <a:rPr lang="en-US" sz="1900" dirty="0" err="1">
                <a:solidFill>
                  <a:srgbClr val="FEFFFF"/>
                </a:solidFill>
                <a:latin typeface="Courier New" panose="02070309020205020404" pitchFamily="49" charset="0"/>
                <a:cs typeface="Courier New" panose="02070309020205020404" pitchFamily="49" charset="0"/>
              </a:rPr>
              <a:t>a,b</a:t>
            </a:r>
            <a:r>
              <a:rPr lang="en-US" sz="1900" dirty="0">
                <a:solidFill>
                  <a:srgbClr val="FEFFFF"/>
                </a:solidFill>
                <a:latin typeface="Courier New" panose="02070309020205020404" pitchFamily="49" charset="0"/>
                <a:cs typeface="Courier New" panose="02070309020205020404" pitchFamily="49" charset="0"/>
              </a:rPr>
              <a:t>))</a:t>
            </a:r>
          </a:p>
          <a:p>
            <a:pPr marL="0" indent="0">
              <a:lnSpc>
                <a:spcPct val="90000"/>
              </a:lnSpc>
              <a:buNone/>
            </a:pPr>
            <a:r>
              <a:rPr lang="en-US" sz="1900" dirty="0">
                <a:solidFill>
                  <a:srgbClr val="FEFFFF"/>
                </a:solidFill>
                <a:latin typeface="Courier New" panose="02070309020205020404" pitchFamily="49" charset="0"/>
                <a:cs typeface="Courier New" panose="02070309020205020404" pitchFamily="49" charset="0"/>
              </a:rPr>
              <a:t>a =  100 b =    1</a:t>
            </a:r>
          </a:p>
        </p:txBody>
      </p:sp>
    </p:spTree>
    <p:extLst>
      <p:ext uri="{BB962C8B-B14F-4D97-AF65-F5344CB8AC3E}">
        <p14:creationId xmlns:p14="http://schemas.microsoft.com/office/powerpoint/2010/main" val="24014037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106623" y="900814"/>
            <a:ext cx="569713"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108327" y="633165"/>
            <a:ext cx="36199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965" y="636723"/>
            <a:ext cx="3000047"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4480ECE-1E25-CA44-8803-5C5E93101B68}"/>
              </a:ext>
            </a:extLst>
          </p:cNvPr>
          <p:cNvSpPr>
            <a:spLocks noGrp="1"/>
          </p:cNvSpPr>
          <p:nvPr>
            <p:ph type="title"/>
          </p:nvPr>
        </p:nvSpPr>
        <p:spPr>
          <a:xfrm>
            <a:off x="701154" y="982272"/>
            <a:ext cx="2541314" cy="4560970"/>
          </a:xfrm>
        </p:spPr>
        <p:txBody>
          <a:bodyPr>
            <a:normAutofit/>
          </a:bodyPr>
          <a:lstStyle/>
          <a:p>
            <a:r>
              <a:rPr lang="en-US" sz="3500" dirty="0">
                <a:solidFill>
                  <a:srgbClr val="FFFFFF"/>
                </a:solidFill>
              </a:rPr>
              <a:t>Formatted Output</a:t>
            </a:r>
            <a:br>
              <a:rPr lang="en-US" sz="3500" dirty="0">
                <a:solidFill>
                  <a:srgbClr val="FFFFFF"/>
                </a:solidFill>
              </a:rPr>
            </a:br>
            <a:r>
              <a:rPr lang="en-US" sz="3500" dirty="0">
                <a:solidFill>
                  <a:srgbClr val="FFFFFF"/>
                </a:solidFill>
              </a:rPr>
              <a:t>(Art of printing)</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676336" y="1352302"/>
            <a:ext cx="499169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2AC6A8C8-CF37-364F-99E9-0EBA8CF111AC}"/>
              </a:ext>
            </a:extLst>
          </p:cNvPr>
          <p:cNvSpPr>
            <a:spLocks noGrp="1"/>
          </p:cNvSpPr>
          <p:nvPr>
            <p:ph idx="1"/>
          </p:nvPr>
        </p:nvSpPr>
        <p:spPr>
          <a:xfrm>
            <a:off x="3701201" y="1719618"/>
            <a:ext cx="5263288" cy="4334629"/>
          </a:xfrm>
        </p:spPr>
        <p:txBody>
          <a:bodyPr anchor="ctr">
            <a:normAutofit/>
          </a:bodyPr>
          <a:lstStyle/>
          <a:p>
            <a:pPr>
              <a:lnSpc>
                <a:spcPct val="90000"/>
              </a:lnSpc>
            </a:pPr>
            <a:r>
              <a:rPr lang="en-US" sz="1200" b="1" dirty="0">
                <a:solidFill>
                  <a:srgbClr val="FEFFFF"/>
                </a:solidFill>
              </a:rPr>
              <a:t>Format</a:t>
            </a:r>
          </a:p>
          <a:p>
            <a:pPr marL="0" indent="0">
              <a:lnSpc>
                <a:spcPct val="90000"/>
              </a:lnSpc>
              <a:buNone/>
            </a:pPr>
            <a:r>
              <a:rPr lang="en-US" sz="1200" dirty="0">
                <a:solidFill>
                  <a:srgbClr val="FEFFFF"/>
                </a:solidFill>
                <a:latin typeface="Courier New" panose="02070309020205020404" pitchFamily="49" charset="0"/>
                <a:cs typeface="Courier New" panose="02070309020205020404" pitchFamily="49" charset="0"/>
              </a:rPr>
              <a:t>&gt;&gt;&gt; print('{} {}'.format(</a:t>
            </a:r>
            <a:r>
              <a:rPr lang="en-US" sz="1200" dirty="0" err="1">
                <a:solidFill>
                  <a:srgbClr val="FEFFFF"/>
                </a:solidFill>
                <a:latin typeface="Courier New" panose="02070309020205020404" pitchFamily="49" charset="0"/>
                <a:cs typeface="Courier New" panose="02070309020205020404" pitchFamily="49" charset="0"/>
              </a:rPr>
              <a:t>a,b</a:t>
            </a:r>
            <a:r>
              <a:rPr lang="en-US" sz="1200" dirty="0">
                <a:solidFill>
                  <a:srgbClr val="FEFFFF"/>
                </a:solidFill>
                <a:latin typeface="Courier New" panose="02070309020205020404" pitchFamily="49" charset="0"/>
                <a:cs typeface="Courier New" panose="02070309020205020404" pitchFamily="49" charset="0"/>
              </a:rPr>
              <a:t>))</a:t>
            </a:r>
          </a:p>
          <a:p>
            <a:pPr marL="0" indent="0">
              <a:lnSpc>
                <a:spcPct val="90000"/>
              </a:lnSpc>
              <a:buNone/>
            </a:pPr>
            <a:r>
              <a:rPr lang="en-US" sz="1200" dirty="0">
                <a:solidFill>
                  <a:srgbClr val="FEFFFF"/>
                </a:solidFill>
                <a:latin typeface="Courier New" panose="02070309020205020404" pitchFamily="49" charset="0"/>
                <a:cs typeface="Courier New" panose="02070309020205020404" pitchFamily="49" charset="0"/>
              </a:rPr>
              <a:t>100 1</a:t>
            </a:r>
          </a:p>
          <a:p>
            <a:pPr marL="0" indent="0">
              <a:lnSpc>
                <a:spcPct val="90000"/>
              </a:lnSpc>
              <a:buNone/>
            </a:pPr>
            <a:r>
              <a:rPr lang="en-US" sz="1200" dirty="0">
                <a:solidFill>
                  <a:srgbClr val="FEFFFF"/>
                </a:solidFill>
                <a:latin typeface="Courier New" panose="02070309020205020404" pitchFamily="49" charset="0"/>
                <a:cs typeface="Courier New" panose="02070309020205020404" pitchFamily="49" charset="0"/>
              </a:rPr>
              <a:t>&gt;&gt;&gt; print('{0} {1}'.format(</a:t>
            </a:r>
            <a:r>
              <a:rPr lang="en-US" sz="1200" dirty="0" err="1">
                <a:solidFill>
                  <a:srgbClr val="FEFFFF"/>
                </a:solidFill>
                <a:latin typeface="Courier New" panose="02070309020205020404" pitchFamily="49" charset="0"/>
                <a:cs typeface="Courier New" panose="02070309020205020404" pitchFamily="49" charset="0"/>
              </a:rPr>
              <a:t>a,b</a:t>
            </a:r>
            <a:r>
              <a:rPr lang="en-US" sz="1200" dirty="0">
                <a:solidFill>
                  <a:srgbClr val="FEFFFF"/>
                </a:solidFill>
                <a:latin typeface="Courier New" panose="02070309020205020404" pitchFamily="49" charset="0"/>
                <a:cs typeface="Courier New" panose="02070309020205020404" pitchFamily="49" charset="0"/>
              </a:rPr>
              <a:t>))</a:t>
            </a:r>
          </a:p>
          <a:p>
            <a:pPr marL="0" indent="0">
              <a:lnSpc>
                <a:spcPct val="90000"/>
              </a:lnSpc>
              <a:buNone/>
            </a:pPr>
            <a:r>
              <a:rPr lang="en-US" sz="1200" dirty="0">
                <a:solidFill>
                  <a:srgbClr val="FEFFFF"/>
                </a:solidFill>
                <a:latin typeface="Courier New" panose="02070309020205020404" pitchFamily="49" charset="0"/>
                <a:cs typeface="Courier New" panose="02070309020205020404" pitchFamily="49" charset="0"/>
              </a:rPr>
              <a:t>100 1</a:t>
            </a:r>
          </a:p>
          <a:p>
            <a:pPr marL="0" indent="0">
              <a:lnSpc>
                <a:spcPct val="90000"/>
              </a:lnSpc>
              <a:buNone/>
            </a:pPr>
            <a:r>
              <a:rPr lang="en-US" sz="1200" dirty="0">
                <a:solidFill>
                  <a:srgbClr val="FEFFFF"/>
                </a:solidFill>
                <a:latin typeface="Courier New" panose="02070309020205020404" pitchFamily="49" charset="0"/>
                <a:cs typeface="Courier New" panose="02070309020205020404" pitchFamily="49" charset="0"/>
              </a:rPr>
              <a:t>&gt;&gt;&gt; print('{1} {0}'.format(</a:t>
            </a:r>
            <a:r>
              <a:rPr lang="en-US" sz="1200" dirty="0" err="1">
                <a:solidFill>
                  <a:srgbClr val="FEFFFF"/>
                </a:solidFill>
                <a:latin typeface="Courier New" panose="02070309020205020404" pitchFamily="49" charset="0"/>
                <a:cs typeface="Courier New" panose="02070309020205020404" pitchFamily="49" charset="0"/>
              </a:rPr>
              <a:t>a,b</a:t>
            </a:r>
            <a:r>
              <a:rPr lang="en-US" sz="1200" dirty="0">
                <a:solidFill>
                  <a:srgbClr val="FEFFFF"/>
                </a:solidFill>
                <a:latin typeface="Courier New" panose="02070309020205020404" pitchFamily="49" charset="0"/>
                <a:cs typeface="Courier New" panose="02070309020205020404" pitchFamily="49" charset="0"/>
              </a:rPr>
              <a:t>))</a:t>
            </a:r>
          </a:p>
          <a:p>
            <a:pPr marL="0" indent="0">
              <a:lnSpc>
                <a:spcPct val="90000"/>
              </a:lnSpc>
              <a:buNone/>
            </a:pPr>
            <a:r>
              <a:rPr lang="en-US" sz="1200" dirty="0">
                <a:solidFill>
                  <a:srgbClr val="FEFFFF"/>
                </a:solidFill>
                <a:latin typeface="Courier New" panose="02070309020205020404" pitchFamily="49" charset="0"/>
                <a:cs typeface="Courier New" panose="02070309020205020404" pitchFamily="49" charset="0"/>
              </a:rPr>
              <a:t>1 100</a:t>
            </a:r>
          </a:p>
          <a:p>
            <a:pPr marL="0" indent="0">
              <a:lnSpc>
                <a:spcPct val="90000"/>
              </a:lnSpc>
              <a:buNone/>
            </a:pPr>
            <a:r>
              <a:rPr lang="en-US" sz="1200" dirty="0">
                <a:solidFill>
                  <a:srgbClr val="FEFFFF"/>
                </a:solidFill>
                <a:latin typeface="Courier New" panose="02070309020205020404" pitchFamily="49" charset="0"/>
                <a:cs typeface="Courier New" panose="02070309020205020404" pitchFamily="49" charset="0"/>
              </a:rPr>
              <a:t>&gt;&gt;&gt; print('{0:5} {1:5}'.format(</a:t>
            </a:r>
            <a:r>
              <a:rPr lang="en-US" sz="1200" dirty="0" err="1">
                <a:solidFill>
                  <a:srgbClr val="FEFFFF"/>
                </a:solidFill>
                <a:latin typeface="Courier New" panose="02070309020205020404" pitchFamily="49" charset="0"/>
                <a:cs typeface="Courier New" panose="02070309020205020404" pitchFamily="49" charset="0"/>
              </a:rPr>
              <a:t>a,b</a:t>
            </a:r>
            <a:r>
              <a:rPr lang="en-US" sz="1200" dirty="0">
                <a:solidFill>
                  <a:srgbClr val="FEFFFF"/>
                </a:solidFill>
                <a:latin typeface="Courier New" panose="02070309020205020404" pitchFamily="49" charset="0"/>
                <a:cs typeface="Courier New" panose="02070309020205020404" pitchFamily="49" charset="0"/>
              </a:rPr>
              <a:t>))</a:t>
            </a:r>
          </a:p>
          <a:p>
            <a:pPr marL="0" indent="0">
              <a:lnSpc>
                <a:spcPct val="90000"/>
              </a:lnSpc>
              <a:buNone/>
            </a:pPr>
            <a:r>
              <a:rPr lang="en-US" sz="1200" dirty="0">
                <a:solidFill>
                  <a:srgbClr val="FEFFFF"/>
                </a:solidFill>
                <a:latin typeface="Courier New" panose="02070309020205020404" pitchFamily="49" charset="0"/>
                <a:cs typeface="Courier New" panose="02070309020205020404" pitchFamily="49" charset="0"/>
              </a:rPr>
              <a:t>  100     1</a:t>
            </a:r>
          </a:p>
          <a:p>
            <a:pPr marL="0" indent="0">
              <a:lnSpc>
                <a:spcPct val="90000"/>
              </a:lnSpc>
              <a:buNone/>
            </a:pPr>
            <a:r>
              <a:rPr lang="en-US" sz="1200" dirty="0">
                <a:solidFill>
                  <a:srgbClr val="FEFFFF"/>
                </a:solidFill>
                <a:latin typeface="Courier New" panose="02070309020205020404" pitchFamily="49" charset="0"/>
                <a:cs typeface="Courier New" panose="02070309020205020404" pitchFamily="49" charset="0"/>
              </a:rPr>
              <a:t>&gt;&gt;&gt; print(‘{fst:4}{scd:10}'.format(</a:t>
            </a:r>
            <a:r>
              <a:rPr lang="en-US" sz="1200" dirty="0" err="1">
                <a:solidFill>
                  <a:srgbClr val="FEFFFF"/>
                </a:solidFill>
                <a:latin typeface="Courier New" panose="02070309020205020404" pitchFamily="49" charset="0"/>
                <a:cs typeface="Courier New" panose="02070309020205020404" pitchFamily="49" charset="0"/>
              </a:rPr>
              <a:t>fst</a:t>
            </a:r>
            <a:r>
              <a:rPr lang="en-US" sz="1200" dirty="0">
                <a:solidFill>
                  <a:srgbClr val="FEFFFF"/>
                </a:solidFill>
                <a:latin typeface="Courier New" panose="02070309020205020404" pitchFamily="49" charset="0"/>
                <a:cs typeface="Courier New" panose="02070309020205020404" pitchFamily="49" charset="0"/>
              </a:rPr>
              <a:t> = </a:t>
            </a:r>
            <a:r>
              <a:rPr lang="en-US" sz="1200" dirty="0" err="1">
                <a:solidFill>
                  <a:srgbClr val="FEFFFF"/>
                </a:solidFill>
                <a:latin typeface="Courier New" panose="02070309020205020404" pitchFamily="49" charset="0"/>
                <a:cs typeface="Courier New" panose="02070309020205020404" pitchFamily="49" charset="0"/>
              </a:rPr>
              <a:t>a,scd</a:t>
            </a:r>
            <a:r>
              <a:rPr lang="en-US" sz="1200" dirty="0">
                <a:solidFill>
                  <a:srgbClr val="FEFFFF"/>
                </a:solidFill>
                <a:latin typeface="Courier New" panose="02070309020205020404" pitchFamily="49" charset="0"/>
                <a:cs typeface="Courier New" panose="02070309020205020404" pitchFamily="49" charset="0"/>
              </a:rPr>
              <a:t> = b))</a:t>
            </a:r>
          </a:p>
          <a:p>
            <a:pPr marL="0" indent="0">
              <a:lnSpc>
                <a:spcPct val="90000"/>
              </a:lnSpc>
              <a:buNone/>
            </a:pPr>
            <a:r>
              <a:rPr lang="en-US" sz="1200" dirty="0">
                <a:solidFill>
                  <a:srgbClr val="FEFFFF"/>
                </a:solidFill>
                <a:latin typeface="Courier New" panose="02070309020205020404" pitchFamily="49" charset="0"/>
                <a:cs typeface="Courier New" panose="02070309020205020404" pitchFamily="49" charset="0"/>
              </a:rPr>
              <a:t> 100          1</a:t>
            </a:r>
          </a:p>
          <a:p>
            <a:pPr>
              <a:lnSpc>
                <a:spcPct val="90000"/>
              </a:lnSpc>
            </a:pPr>
            <a:endParaRPr lang="en-US" sz="1200" dirty="0">
              <a:solidFill>
                <a:srgbClr val="FEFFFF"/>
              </a:solidFill>
            </a:endParaRPr>
          </a:p>
        </p:txBody>
      </p:sp>
    </p:spTree>
    <p:extLst>
      <p:ext uri="{BB962C8B-B14F-4D97-AF65-F5344CB8AC3E}">
        <p14:creationId xmlns:p14="http://schemas.microsoft.com/office/powerpoint/2010/main" val="7054758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80ECE-1E25-CA44-8803-5C5E93101B68}"/>
              </a:ext>
            </a:extLst>
          </p:cNvPr>
          <p:cNvSpPr>
            <a:spLocks noGrp="1"/>
          </p:cNvSpPr>
          <p:nvPr>
            <p:ph type="title"/>
          </p:nvPr>
        </p:nvSpPr>
        <p:spPr>
          <a:xfrm>
            <a:off x="323528" y="177555"/>
            <a:ext cx="8640960" cy="731162"/>
          </a:xfrm>
        </p:spPr>
        <p:txBody>
          <a:bodyPr/>
          <a:lstStyle/>
          <a:p>
            <a:r>
              <a:rPr lang="en-US" sz="2800" dirty="0"/>
              <a:t>Formatted Output (Art of printing)???</a:t>
            </a:r>
            <a:br>
              <a:rPr lang="en-US" sz="2800" dirty="0"/>
            </a:br>
            <a:r>
              <a:rPr lang="en-US" sz="2800" dirty="0"/>
              <a:t>What’s going on???</a:t>
            </a:r>
          </a:p>
        </p:txBody>
      </p:sp>
      <p:sp>
        <p:nvSpPr>
          <p:cNvPr id="5" name="Rectangle 4">
            <a:extLst>
              <a:ext uri="{FF2B5EF4-FFF2-40B4-BE49-F238E27FC236}">
                <a16:creationId xmlns:a16="http://schemas.microsoft.com/office/drawing/2014/main" id="{23A6F4A8-65CA-9D42-B55F-1B94FF50A10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7" name="Picture 25" descr="General way of working of the string modulo operator">
            <a:extLst>
              <a:ext uri="{FF2B5EF4-FFF2-40B4-BE49-F238E27FC236}">
                <a16:creationId xmlns:a16="http://schemas.microsoft.com/office/drawing/2014/main" id="{D66C5958-9DB2-294E-81B3-630BF214B288}"/>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72094" y="1041648"/>
            <a:ext cx="8640960" cy="339546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E89F706F-3E96-C34A-8781-EEA9545E0210}"/>
              </a:ext>
            </a:extLst>
          </p:cNvPr>
          <p:cNvSpPr/>
          <p:nvPr/>
        </p:nvSpPr>
        <p:spPr>
          <a:xfrm>
            <a:off x="323528" y="6313714"/>
            <a:ext cx="8352928" cy="461665"/>
          </a:xfrm>
          <a:prstGeom prst="rect">
            <a:avLst/>
          </a:prstGeom>
        </p:spPr>
        <p:txBody>
          <a:bodyPr wrap="square">
            <a:spAutoFit/>
          </a:bodyPr>
          <a:lstStyle/>
          <a:p>
            <a:r>
              <a:rPr lang="en-US" dirty="0">
                <a:hlinkClick r:id="rId4"/>
              </a:rPr>
              <a:t>https://www.python-course.eu/python3_formatted_output.php</a:t>
            </a:r>
            <a:endParaRPr lang="en-US" dirty="0"/>
          </a:p>
        </p:txBody>
      </p:sp>
      <p:sp>
        <p:nvSpPr>
          <p:cNvPr id="3" name="Rectangle 2">
            <a:extLst>
              <a:ext uri="{FF2B5EF4-FFF2-40B4-BE49-F238E27FC236}">
                <a16:creationId xmlns:a16="http://schemas.microsoft.com/office/drawing/2014/main" id="{3EF39C12-9954-3649-BB0B-DF66F837CF1A}"/>
              </a:ext>
            </a:extLst>
          </p:cNvPr>
          <p:cNvSpPr>
            <a:spLocks noChangeArrowheads="1"/>
          </p:cNvSpPr>
          <p:nvPr/>
        </p:nvSpPr>
        <p:spPr bwMode="auto">
          <a:xfrm>
            <a:off x="252536" y="51110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24" descr="General way of working of the string modulo operator, format string">
            <a:extLst>
              <a:ext uri="{FF2B5EF4-FFF2-40B4-BE49-F238E27FC236}">
                <a16:creationId xmlns:a16="http://schemas.microsoft.com/office/drawing/2014/main" id="{85B35648-A22B-DE4B-A670-D06B57BF9A32}"/>
              </a:ext>
            </a:extLst>
          </p:cNvPr>
          <p:cNvPicPr>
            <a:picLocks noChangeAspect="1" noChangeArrowheads="1"/>
          </p:cNvPicPr>
          <p:nvPr/>
        </p:nvPicPr>
        <p:blipFill>
          <a:blip r:embed="rId5" r:link="rId6">
            <a:extLst>
              <a:ext uri="{28A0092B-C50C-407E-A947-70E740481C1C}">
                <a14:useLocalDpi xmlns:a14="http://schemas.microsoft.com/office/drawing/2010/main" val="0"/>
              </a:ext>
            </a:extLst>
          </a:blip>
          <a:srcRect/>
          <a:stretch>
            <a:fillRect/>
          </a:stretch>
        </p:blipFill>
        <p:spPr bwMode="auto">
          <a:xfrm>
            <a:off x="107505" y="4941181"/>
            <a:ext cx="8783959" cy="1152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79289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80ECE-1E25-CA44-8803-5C5E93101B68}"/>
              </a:ext>
            </a:extLst>
          </p:cNvPr>
          <p:cNvSpPr>
            <a:spLocks noGrp="1"/>
          </p:cNvSpPr>
          <p:nvPr>
            <p:ph type="title"/>
          </p:nvPr>
        </p:nvSpPr>
        <p:spPr>
          <a:xfrm>
            <a:off x="323528" y="609600"/>
            <a:ext cx="8640960" cy="1143000"/>
          </a:xfrm>
        </p:spPr>
        <p:txBody>
          <a:bodyPr/>
          <a:lstStyle/>
          <a:p>
            <a:r>
              <a:rPr lang="en-US" sz="4000" dirty="0"/>
              <a:t>Formatted Output (Art of printing)???</a:t>
            </a:r>
            <a:br>
              <a:rPr lang="en-US" sz="4000" dirty="0"/>
            </a:br>
            <a:r>
              <a:rPr lang="en-US" sz="4000" dirty="0"/>
              <a:t>What’s going on???</a:t>
            </a:r>
          </a:p>
        </p:txBody>
      </p:sp>
      <p:sp>
        <p:nvSpPr>
          <p:cNvPr id="5" name="Rectangle 4">
            <a:extLst>
              <a:ext uri="{FF2B5EF4-FFF2-40B4-BE49-F238E27FC236}">
                <a16:creationId xmlns:a16="http://schemas.microsoft.com/office/drawing/2014/main" id="{23A6F4A8-65CA-9D42-B55F-1B94FF50A10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5">
            <a:extLst>
              <a:ext uri="{FF2B5EF4-FFF2-40B4-BE49-F238E27FC236}">
                <a16:creationId xmlns:a16="http://schemas.microsoft.com/office/drawing/2014/main" id="{E89F706F-3E96-C34A-8781-EEA9545E0210}"/>
              </a:ext>
            </a:extLst>
          </p:cNvPr>
          <p:cNvSpPr/>
          <p:nvPr/>
        </p:nvSpPr>
        <p:spPr>
          <a:xfrm>
            <a:off x="323528" y="6313714"/>
            <a:ext cx="8352928" cy="461665"/>
          </a:xfrm>
          <a:prstGeom prst="rect">
            <a:avLst/>
          </a:prstGeom>
        </p:spPr>
        <p:txBody>
          <a:bodyPr wrap="square">
            <a:spAutoFit/>
          </a:bodyPr>
          <a:lstStyle/>
          <a:p>
            <a:r>
              <a:rPr lang="en-US" dirty="0">
                <a:hlinkClick r:id="rId2"/>
              </a:rPr>
              <a:t>https://www.python-course.eu/python3_formatted_output.php</a:t>
            </a:r>
            <a:endParaRPr lang="en-US" dirty="0"/>
          </a:p>
        </p:txBody>
      </p:sp>
      <p:sp>
        <p:nvSpPr>
          <p:cNvPr id="8" name="Rectangle 7">
            <a:extLst>
              <a:ext uri="{FF2B5EF4-FFF2-40B4-BE49-F238E27FC236}">
                <a16:creationId xmlns:a16="http://schemas.microsoft.com/office/drawing/2014/main" id="{68404A1F-B7BD-A34D-A562-37E946CB07C7}"/>
              </a:ext>
            </a:extLst>
          </p:cNvPr>
          <p:cNvSpPr/>
          <p:nvPr/>
        </p:nvSpPr>
        <p:spPr>
          <a:xfrm>
            <a:off x="539552" y="2326228"/>
            <a:ext cx="8136904" cy="3416320"/>
          </a:xfrm>
          <a:prstGeom prst="rect">
            <a:avLst/>
          </a:prstGeom>
        </p:spPr>
        <p:txBody>
          <a:bodyPr wrap="square">
            <a:spAutoFit/>
          </a:bodyPr>
          <a:lstStyle/>
          <a:p>
            <a:r>
              <a:rPr lang="en-US" dirty="0"/>
              <a:t>The format string contains placeholders. There are two of those in our example: "%5d" and "%8.2f". </a:t>
            </a:r>
          </a:p>
          <a:p>
            <a:r>
              <a:rPr lang="en-US" dirty="0"/>
              <a:t>The general syntax for a format placeholder is:</a:t>
            </a:r>
          </a:p>
          <a:p>
            <a:r>
              <a:rPr lang="en-US" dirty="0"/>
              <a:t>  	 </a:t>
            </a:r>
            <a:r>
              <a:rPr lang="en-US" dirty="0">
                <a:solidFill>
                  <a:schemeClr val="accent2"/>
                </a:solidFill>
              </a:rPr>
              <a:t> %[flags][width][.precision]type </a:t>
            </a:r>
          </a:p>
          <a:p>
            <a:endParaRPr lang="en-US" dirty="0"/>
          </a:p>
          <a:p>
            <a:endParaRPr lang="en-US" dirty="0"/>
          </a:p>
          <a:p>
            <a:endParaRPr lang="en-US" dirty="0"/>
          </a:p>
          <a:p>
            <a:endParaRPr lang="en-US" dirty="0"/>
          </a:p>
          <a:p>
            <a:endParaRPr lang="en-US" dirty="0"/>
          </a:p>
        </p:txBody>
      </p:sp>
      <p:sp>
        <p:nvSpPr>
          <p:cNvPr id="10" name="Rectangle 9">
            <a:extLst>
              <a:ext uri="{FF2B5EF4-FFF2-40B4-BE49-F238E27FC236}">
                <a16:creationId xmlns:a16="http://schemas.microsoft.com/office/drawing/2014/main" id="{7A3C1530-1B8A-8D45-BB67-3E514C9BCFC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32" name="Picture 23" descr="Explaining a float format">
            <a:extLst>
              <a:ext uri="{FF2B5EF4-FFF2-40B4-BE49-F238E27FC236}">
                <a16:creationId xmlns:a16="http://schemas.microsoft.com/office/drawing/2014/main" id="{AFD22881-ED21-CE47-A991-7730693CDA7E}"/>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010816" y="4433788"/>
            <a:ext cx="5577408" cy="1814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73009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80ECE-1E25-CA44-8803-5C5E93101B68}"/>
              </a:ext>
            </a:extLst>
          </p:cNvPr>
          <p:cNvSpPr>
            <a:spLocks noGrp="1"/>
          </p:cNvSpPr>
          <p:nvPr>
            <p:ph type="title"/>
          </p:nvPr>
        </p:nvSpPr>
        <p:spPr>
          <a:xfrm>
            <a:off x="323528" y="609600"/>
            <a:ext cx="8640960" cy="1143000"/>
          </a:xfrm>
        </p:spPr>
        <p:txBody>
          <a:bodyPr/>
          <a:lstStyle/>
          <a:p>
            <a:r>
              <a:rPr lang="en-US" sz="4000" dirty="0"/>
              <a:t>Formatted Output (Art of printing)???</a:t>
            </a:r>
            <a:br>
              <a:rPr lang="en-US" sz="4000" dirty="0"/>
            </a:br>
            <a:r>
              <a:rPr lang="en-US" sz="4000" dirty="0"/>
              <a:t>What’s going on???</a:t>
            </a:r>
          </a:p>
        </p:txBody>
      </p:sp>
      <p:sp>
        <p:nvSpPr>
          <p:cNvPr id="5" name="Rectangle 4">
            <a:extLst>
              <a:ext uri="{FF2B5EF4-FFF2-40B4-BE49-F238E27FC236}">
                <a16:creationId xmlns:a16="http://schemas.microsoft.com/office/drawing/2014/main" id="{23A6F4A8-65CA-9D42-B55F-1B94FF50A10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5">
            <a:extLst>
              <a:ext uri="{FF2B5EF4-FFF2-40B4-BE49-F238E27FC236}">
                <a16:creationId xmlns:a16="http://schemas.microsoft.com/office/drawing/2014/main" id="{E89F706F-3E96-C34A-8781-EEA9545E0210}"/>
              </a:ext>
            </a:extLst>
          </p:cNvPr>
          <p:cNvSpPr/>
          <p:nvPr/>
        </p:nvSpPr>
        <p:spPr>
          <a:xfrm>
            <a:off x="323528" y="6313714"/>
            <a:ext cx="8352928" cy="461665"/>
          </a:xfrm>
          <a:prstGeom prst="rect">
            <a:avLst/>
          </a:prstGeom>
        </p:spPr>
        <p:txBody>
          <a:bodyPr wrap="square">
            <a:spAutoFit/>
          </a:bodyPr>
          <a:lstStyle/>
          <a:p>
            <a:r>
              <a:rPr lang="en-US" dirty="0">
                <a:hlinkClick r:id="rId2"/>
              </a:rPr>
              <a:t>https://www.python-course.eu/python3_formatted_output.php</a:t>
            </a:r>
            <a:endParaRPr lang="en-US" dirty="0"/>
          </a:p>
        </p:txBody>
      </p:sp>
      <p:sp>
        <p:nvSpPr>
          <p:cNvPr id="8" name="Rectangle 7">
            <a:extLst>
              <a:ext uri="{FF2B5EF4-FFF2-40B4-BE49-F238E27FC236}">
                <a16:creationId xmlns:a16="http://schemas.microsoft.com/office/drawing/2014/main" id="{68404A1F-B7BD-A34D-A562-37E946CB07C7}"/>
              </a:ext>
            </a:extLst>
          </p:cNvPr>
          <p:cNvSpPr/>
          <p:nvPr/>
        </p:nvSpPr>
        <p:spPr>
          <a:xfrm>
            <a:off x="539552" y="2326228"/>
            <a:ext cx="8136904" cy="1938992"/>
          </a:xfrm>
          <a:prstGeom prst="rect">
            <a:avLst/>
          </a:prstGeom>
        </p:spPr>
        <p:txBody>
          <a:bodyPr wrap="square">
            <a:spAutoFit/>
          </a:bodyPr>
          <a:lstStyle/>
          <a:p>
            <a:endParaRPr lang="en-US" dirty="0"/>
          </a:p>
          <a:p>
            <a:endParaRPr lang="en-US" dirty="0"/>
          </a:p>
          <a:p>
            <a:endParaRPr lang="en-US" dirty="0"/>
          </a:p>
          <a:p>
            <a:endParaRPr lang="en-US" dirty="0"/>
          </a:p>
          <a:p>
            <a:endParaRPr lang="en-US" dirty="0"/>
          </a:p>
        </p:txBody>
      </p:sp>
      <p:sp>
        <p:nvSpPr>
          <p:cNvPr id="10" name="Rectangle 9">
            <a:extLst>
              <a:ext uri="{FF2B5EF4-FFF2-40B4-BE49-F238E27FC236}">
                <a16:creationId xmlns:a16="http://schemas.microsoft.com/office/drawing/2014/main" id="{7A3C1530-1B8A-8D45-BB67-3E514C9BCFC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06B3B978-63B3-F742-926B-0C25D2A5CB1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073" name="Picture 22" descr="formatting multiple floats">
            <a:extLst>
              <a:ext uri="{FF2B5EF4-FFF2-40B4-BE49-F238E27FC236}">
                <a16:creationId xmlns:a16="http://schemas.microsoft.com/office/drawing/2014/main" id="{098B9CE7-8482-9E46-B39C-38FC722CA7D7}"/>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716632" y="2204864"/>
            <a:ext cx="7815808" cy="345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41902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241B1AF-2187-C147-8C53-59E1AA711970}"/>
              </a:ext>
            </a:extLst>
          </p:cNvPr>
          <p:cNvGraphicFramePr>
            <a:graphicFrameLocks noGrp="1"/>
          </p:cNvGraphicFramePr>
          <p:nvPr>
            <p:extLst>
              <p:ext uri="{D42A27DB-BD31-4B8C-83A1-F6EECF244321}">
                <p14:modId xmlns:p14="http://schemas.microsoft.com/office/powerpoint/2010/main" val="1632846111"/>
              </p:ext>
            </p:extLst>
          </p:nvPr>
        </p:nvGraphicFramePr>
        <p:xfrm>
          <a:off x="251520" y="44624"/>
          <a:ext cx="8712968" cy="6696742"/>
        </p:xfrm>
        <a:graphic>
          <a:graphicData uri="http://schemas.openxmlformats.org/drawingml/2006/table">
            <a:tbl>
              <a:tblPr firstRow="1" firstCol="1" bandRow="1">
                <a:tableStyleId>{5C22544A-7EE6-4342-B048-85BDC9FD1C3A}</a:tableStyleId>
              </a:tblPr>
              <a:tblGrid>
                <a:gridCol w="1224136">
                  <a:extLst>
                    <a:ext uri="{9D8B030D-6E8A-4147-A177-3AD203B41FA5}">
                      <a16:colId xmlns:a16="http://schemas.microsoft.com/office/drawing/2014/main" val="3979508391"/>
                    </a:ext>
                  </a:extLst>
                </a:gridCol>
                <a:gridCol w="7488832">
                  <a:extLst>
                    <a:ext uri="{9D8B030D-6E8A-4147-A177-3AD203B41FA5}">
                      <a16:colId xmlns:a16="http://schemas.microsoft.com/office/drawing/2014/main" val="3584380805"/>
                    </a:ext>
                  </a:extLst>
                </a:gridCol>
              </a:tblGrid>
              <a:tr h="643190">
                <a:tc>
                  <a:txBody>
                    <a:bodyPr/>
                    <a:lstStyle/>
                    <a:p>
                      <a:pPr marL="0" marR="0" algn="ctr">
                        <a:spcBef>
                          <a:spcPts val="0"/>
                        </a:spcBef>
                        <a:spcAft>
                          <a:spcPts val="0"/>
                        </a:spcAft>
                      </a:pPr>
                      <a:r>
                        <a:rPr lang="en-US" sz="1700">
                          <a:effectLst/>
                        </a:rPr>
                        <a:t>Conversion</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58783" marR="58783" marT="58783" marB="58783" anchor="ctr"/>
                </a:tc>
                <a:tc>
                  <a:txBody>
                    <a:bodyPr/>
                    <a:lstStyle/>
                    <a:p>
                      <a:pPr marL="0" marR="0" algn="ctr">
                        <a:spcBef>
                          <a:spcPts val="0"/>
                        </a:spcBef>
                        <a:spcAft>
                          <a:spcPts val="0"/>
                        </a:spcAft>
                      </a:pPr>
                      <a:r>
                        <a:rPr lang="en-US" sz="1700">
                          <a:effectLst/>
                        </a:rPr>
                        <a:t>Meaning</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58783" marR="58783" marT="58783" marB="58783" anchor="ctr"/>
                </a:tc>
                <a:extLst>
                  <a:ext uri="{0D108BD9-81ED-4DB2-BD59-A6C34878D82A}">
                    <a16:rowId xmlns:a16="http://schemas.microsoft.com/office/drawing/2014/main" val="130537936"/>
                  </a:ext>
                </a:extLst>
              </a:tr>
              <a:tr h="378347">
                <a:tc>
                  <a:txBody>
                    <a:bodyPr/>
                    <a:lstStyle/>
                    <a:p>
                      <a:pPr marL="0" marR="0">
                        <a:spcBef>
                          <a:spcPts val="0"/>
                        </a:spcBef>
                        <a:spcAft>
                          <a:spcPts val="0"/>
                        </a:spcAft>
                      </a:pPr>
                      <a:r>
                        <a:rPr lang="en-US" sz="1700">
                          <a:solidFill>
                            <a:srgbClr val="FF0000"/>
                          </a:solidFill>
                          <a:effectLst/>
                        </a:rPr>
                        <a:t>d</a:t>
                      </a:r>
                      <a:endParaRPr lang="en-US" sz="17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8783" marR="58783" marT="58783" marB="58783"/>
                </a:tc>
                <a:tc>
                  <a:txBody>
                    <a:bodyPr/>
                    <a:lstStyle/>
                    <a:p>
                      <a:pPr marL="0" marR="0">
                        <a:spcBef>
                          <a:spcPts val="0"/>
                        </a:spcBef>
                        <a:spcAft>
                          <a:spcPts val="0"/>
                        </a:spcAft>
                      </a:pPr>
                      <a:r>
                        <a:rPr lang="en-US" sz="1700">
                          <a:solidFill>
                            <a:srgbClr val="FF0000"/>
                          </a:solidFill>
                          <a:effectLst/>
                        </a:rPr>
                        <a:t>Signed integer decimal.</a:t>
                      </a:r>
                      <a:endParaRPr lang="en-US" sz="17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8783" marR="58783" marT="58783" marB="58783" anchor="ctr"/>
                </a:tc>
                <a:extLst>
                  <a:ext uri="{0D108BD9-81ED-4DB2-BD59-A6C34878D82A}">
                    <a16:rowId xmlns:a16="http://schemas.microsoft.com/office/drawing/2014/main" val="1317533116"/>
                  </a:ext>
                </a:extLst>
              </a:tr>
              <a:tr h="378347">
                <a:tc>
                  <a:txBody>
                    <a:bodyPr/>
                    <a:lstStyle/>
                    <a:p>
                      <a:pPr marL="0" marR="0">
                        <a:spcBef>
                          <a:spcPts val="0"/>
                        </a:spcBef>
                        <a:spcAft>
                          <a:spcPts val="0"/>
                        </a:spcAft>
                      </a:pPr>
                      <a:r>
                        <a:rPr lang="en-US" sz="1700">
                          <a:effectLst/>
                        </a:rPr>
                        <a:t>i</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58783" marR="58783" marT="58783" marB="58783"/>
                </a:tc>
                <a:tc>
                  <a:txBody>
                    <a:bodyPr/>
                    <a:lstStyle/>
                    <a:p>
                      <a:pPr marL="0" marR="0">
                        <a:spcBef>
                          <a:spcPts val="0"/>
                        </a:spcBef>
                        <a:spcAft>
                          <a:spcPts val="0"/>
                        </a:spcAft>
                      </a:pPr>
                      <a:r>
                        <a:rPr lang="en-US" sz="1700">
                          <a:effectLst/>
                        </a:rPr>
                        <a:t>Signed integer decimal.</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58783" marR="58783" marT="58783" marB="58783" anchor="ctr"/>
                </a:tc>
                <a:extLst>
                  <a:ext uri="{0D108BD9-81ED-4DB2-BD59-A6C34878D82A}">
                    <a16:rowId xmlns:a16="http://schemas.microsoft.com/office/drawing/2014/main" val="2735021905"/>
                  </a:ext>
                </a:extLst>
              </a:tr>
              <a:tr h="378347">
                <a:tc>
                  <a:txBody>
                    <a:bodyPr/>
                    <a:lstStyle/>
                    <a:p>
                      <a:pPr marL="0" marR="0">
                        <a:spcBef>
                          <a:spcPts val="0"/>
                        </a:spcBef>
                        <a:spcAft>
                          <a:spcPts val="0"/>
                        </a:spcAft>
                      </a:pPr>
                      <a:r>
                        <a:rPr lang="en-US" sz="1700">
                          <a:effectLst/>
                        </a:rPr>
                        <a:t>o</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58783" marR="58783" marT="58783" marB="58783"/>
                </a:tc>
                <a:tc>
                  <a:txBody>
                    <a:bodyPr/>
                    <a:lstStyle/>
                    <a:p>
                      <a:pPr marL="0" marR="0">
                        <a:spcBef>
                          <a:spcPts val="0"/>
                        </a:spcBef>
                        <a:spcAft>
                          <a:spcPts val="0"/>
                        </a:spcAft>
                      </a:pPr>
                      <a:r>
                        <a:rPr lang="en-US" sz="1700">
                          <a:effectLst/>
                        </a:rPr>
                        <a:t>Unsigned octal.</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58783" marR="58783" marT="58783" marB="58783" anchor="ctr"/>
                </a:tc>
                <a:extLst>
                  <a:ext uri="{0D108BD9-81ED-4DB2-BD59-A6C34878D82A}">
                    <a16:rowId xmlns:a16="http://schemas.microsoft.com/office/drawing/2014/main" val="898231294"/>
                  </a:ext>
                </a:extLst>
              </a:tr>
              <a:tr h="378347">
                <a:tc>
                  <a:txBody>
                    <a:bodyPr/>
                    <a:lstStyle/>
                    <a:p>
                      <a:pPr marL="0" marR="0">
                        <a:spcBef>
                          <a:spcPts val="0"/>
                        </a:spcBef>
                        <a:spcAft>
                          <a:spcPts val="0"/>
                        </a:spcAft>
                      </a:pPr>
                      <a:r>
                        <a:rPr lang="en-US" sz="1700">
                          <a:effectLst/>
                        </a:rPr>
                        <a:t>u</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58783" marR="58783" marT="58783" marB="58783"/>
                </a:tc>
                <a:tc>
                  <a:txBody>
                    <a:bodyPr/>
                    <a:lstStyle/>
                    <a:p>
                      <a:pPr marL="0" marR="0">
                        <a:spcBef>
                          <a:spcPts val="0"/>
                        </a:spcBef>
                        <a:spcAft>
                          <a:spcPts val="0"/>
                        </a:spcAft>
                      </a:pPr>
                      <a:r>
                        <a:rPr lang="en-US" sz="1700">
                          <a:effectLst/>
                        </a:rPr>
                        <a:t>Obsolete and equivalent to 'd', i.e. signed integer decimal.</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58783" marR="58783" marT="58783" marB="58783" anchor="ctr"/>
                </a:tc>
                <a:extLst>
                  <a:ext uri="{0D108BD9-81ED-4DB2-BD59-A6C34878D82A}">
                    <a16:rowId xmlns:a16="http://schemas.microsoft.com/office/drawing/2014/main" val="399725765"/>
                  </a:ext>
                </a:extLst>
              </a:tr>
              <a:tr h="378347">
                <a:tc>
                  <a:txBody>
                    <a:bodyPr/>
                    <a:lstStyle/>
                    <a:p>
                      <a:pPr marL="0" marR="0">
                        <a:spcBef>
                          <a:spcPts val="0"/>
                        </a:spcBef>
                        <a:spcAft>
                          <a:spcPts val="0"/>
                        </a:spcAft>
                      </a:pPr>
                      <a:r>
                        <a:rPr lang="en-US" sz="1700">
                          <a:effectLst/>
                        </a:rPr>
                        <a:t>x</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58783" marR="58783" marT="58783" marB="58783"/>
                </a:tc>
                <a:tc>
                  <a:txBody>
                    <a:bodyPr/>
                    <a:lstStyle/>
                    <a:p>
                      <a:pPr marL="0" marR="0">
                        <a:spcBef>
                          <a:spcPts val="0"/>
                        </a:spcBef>
                        <a:spcAft>
                          <a:spcPts val="0"/>
                        </a:spcAft>
                      </a:pPr>
                      <a:r>
                        <a:rPr lang="en-US" sz="1700">
                          <a:effectLst/>
                        </a:rPr>
                        <a:t>Unsigned hexadecimal (lowercase).</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58783" marR="58783" marT="58783" marB="58783" anchor="ctr"/>
                </a:tc>
                <a:extLst>
                  <a:ext uri="{0D108BD9-81ED-4DB2-BD59-A6C34878D82A}">
                    <a16:rowId xmlns:a16="http://schemas.microsoft.com/office/drawing/2014/main" val="3309084850"/>
                  </a:ext>
                </a:extLst>
              </a:tr>
              <a:tr h="378347">
                <a:tc>
                  <a:txBody>
                    <a:bodyPr/>
                    <a:lstStyle/>
                    <a:p>
                      <a:pPr marL="0" marR="0">
                        <a:spcBef>
                          <a:spcPts val="0"/>
                        </a:spcBef>
                        <a:spcAft>
                          <a:spcPts val="0"/>
                        </a:spcAft>
                      </a:pPr>
                      <a:r>
                        <a:rPr lang="en-US" sz="1700">
                          <a:effectLst/>
                        </a:rPr>
                        <a:t>X</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58783" marR="58783" marT="58783" marB="58783"/>
                </a:tc>
                <a:tc>
                  <a:txBody>
                    <a:bodyPr/>
                    <a:lstStyle/>
                    <a:p>
                      <a:pPr marL="0" marR="0">
                        <a:spcBef>
                          <a:spcPts val="0"/>
                        </a:spcBef>
                        <a:spcAft>
                          <a:spcPts val="0"/>
                        </a:spcAft>
                      </a:pPr>
                      <a:r>
                        <a:rPr lang="en-US" sz="1700">
                          <a:effectLst/>
                        </a:rPr>
                        <a:t>Unsigned hexadecimal (uppercase).</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58783" marR="58783" marT="58783" marB="58783" anchor="ctr"/>
                </a:tc>
                <a:extLst>
                  <a:ext uri="{0D108BD9-81ED-4DB2-BD59-A6C34878D82A}">
                    <a16:rowId xmlns:a16="http://schemas.microsoft.com/office/drawing/2014/main" val="1537701709"/>
                  </a:ext>
                </a:extLst>
              </a:tr>
              <a:tr h="378347">
                <a:tc>
                  <a:txBody>
                    <a:bodyPr/>
                    <a:lstStyle/>
                    <a:p>
                      <a:pPr marL="0" marR="0">
                        <a:spcBef>
                          <a:spcPts val="0"/>
                        </a:spcBef>
                        <a:spcAft>
                          <a:spcPts val="0"/>
                        </a:spcAft>
                      </a:pPr>
                      <a:r>
                        <a:rPr lang="en-US" sz="1700">
                          <a:effectLst/>
                        </a:rPr>
                        <a:t>e</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58783" marR="58783" marT="58783" marB="58783"/>
                </a:tc>
                <a:tc>
                  <a:txBody>
                    <a:bodyPr/>
                    <a:lstStyle/>
                    <a:p>
                      <a:pPr marL="0" marR="0">
                        <a:spcBef>
                          <a:spcPts val="0"/>
                        </a:spcBef>
                        <a:spcAft>
                          <a:spcPts val="0"/>
                        </a:spcAft>
                      </a:pPr>
                      <a:r>
                        <a:rPr lang="en-US" sz="1700">
                          <a:effectLst/>
                        </a:rPr>
                        <a:t>Floating point exponential format (lowercase).</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58783" marR="58783" marT="58783" marB="58783" anchor="ctr"/>
                </a:tc>
                <a:extLst>
                  <a:ext uri="{0D108BD9-81ED-4DB2-BD59-A6C34878D82A}">
                    <a16:rowId xmlns:a16="http://schemas.microsoft.com/office/drawing/2014/main" val="2541031671"/>
                  </a:ext>
                </a:extLst>
              </a:tr>
              <a:tr h="378347">
                <a:tc>
                  <a:txBody>
                    <a:bodyPr/>
                    <a:lstStyle/>
                    <a:p>
                      <a:pPr marL="0" marR="0">
                        <a:spcBef>
                          <a:spcPts val="0"/>
                        </a:spcBef>
                        <a:spcAft>
                          <a:spcPts val="0"/>
                        </a:spcAft>
                      </a:pPr>
                      <a:r>
                        <a:rPr lang="en-US" sz="1700">
                          <a:effectLst/>
                        </a:rPr>
                        <a:t>E</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58783" marR="58783" marT="58783" marB="58783"/>
                </a:tc>
                <a:tc>
                  <a:txBody>
                    <a:bodyPr/>
                    <a:lstStyle/>
                    <a:p>
                      <a:pPr marL="0" marR="0">
                        <a:spcBef>
                          <a:spcPts val="0"/>
                        </a:spcBef>
                        <a:spcAft>
                          <a:spcPts val="0"/>
                        </a:spcAft>
                      </a:pPr>
                      <a:r>
                        <a:rPr lang="en-US" sz="1700">
                          <a:effectLst/>
                        </a:rPr>
                        <a:t>Floating point exponential format (uppercase).</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58783" marR="58783" marT="58783" marB="58783" anchor="ctr"/>
                </a:tc>
                <a:extLst>
                  <a:ext uri="{0D108BD9-81ED-4DB2-BD59-A6C34878D82A}">
                    <a16:rowId xmlns:a16="http://schemas.microsoft.com/office/drawing/2014/main" val="1224432452"/>
                  </a:ext>
                </a:extLst>
              </a:tr>
              <a:tr h="378347">
                <a:tc>
                  <a:txBody>
                    <a:bodyPr/>
                    <a:lstStyle/>
                    <a:p>
                      <a:pPr marL="0" marR="0">
                        <a:spcBef>
                          <a:spcPts val="0"/>
                        </a:spcBef>
                        <a:spcAft>
                          <a:spcPts val="0"/>
                        </a:spcAft>
                      </a:pPr>
                      <a:r>
                        <a:rPr lang="en-US" sz="1700">
                          <a:solidFill>
                            <a:srgbClr val="FF0000"/>
                          </a:solidFill>
                          <a:effectLst/>
                        </a:rPr>
                        <a:t>f</a:t>
                      </a:r>
                      <a:endParaRPr lang="en-US" sz="17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8783" marR="58783" marT="58783" marB="58783"/>
                </a:tc>
                <a:tc>
                  <a:txBody>
                    <a:bodyPr/>
                    <a:lstStyle/>
                    <a:p>
                      <a:pPr marL="0" marR="0">
                        <a:spcBef>
                          <a:spcPts val="0"/>
                        </a:spcBef>
                        <a:spcAft>
                          <a:spcPts val="0"/>
                        </a:spcAft>
                      </a:pPr>
                      <a:r>
                        <a:rPr lang="en-US" sz="1700">
                          <a:solidFill>
                            <a:srgbClr val="FF0000"/>
                          </a:solidFill>
                          <a:effectLst/>
                        </a:rPr>
                        <a:t>Floating point decimal format.</a:t>
                      </a:r>
                      <a:endParaRPr lang="en-US" sz="17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8783" marR="58783" marT="58783" marB="58783" anchor="ctr"/>
                </a:tc>
                <a:extLst>
                  <a:ext uri="{0D108BD9-81ED-4DB2-BD59-A6C34878D82A}">
                    <a16:rowId xmlns:a16="http://schemas.microsoft.com/office/drawing/2014/main" val="2089316167"/>
                  </a:ext>
                </a:extLst>
              </a:tr>
              <a:tr h="378347">
                <a:tc>
                  <a:txBody>
                    <a:bodyPr/>
                    <a:lstStyle/>
                    <a:p>
                      <a:pPr marL="0" marR="0">
                        <a:spcBef>
                          <a:spcPts val="0"/>
                        </a:spcBef>
                        <a:spcAft>
                          <a:spcPts val="0"/>
                        </a:spcAft>
                      </a:pPr>
                      <a:r>
                        <a:rPr lang="en-US" sz="1700">
                          <a:solidFill>
                            <a:srgbClr val="FF0000"/>
                          </a:solidFill>
                          <a:effectLst/>
                        </a:rPr>
                        <a:t>F</a:t>
                      </a:r>
                      <a:endParaRPr lang="en-US" sz="17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8783" marR="58783" marT="58783" marB="58783"/>
                </a:tc>
                <a:tc>
                  <a:txBody>
                    <a:bodyPr/>
                    <a:lstStyle/>
                    <a:p>
                      <a:pPr marL="0" marR="0">
                        <a:spcBef>
                          <a:spcPts val="0"/>
                        </a:spcBef>
                        <a:spcAft>
                          <a:spcPts val="0"/>
                        </a:spcAft>
                      </a:pPr>
                      <a:r>
                        <a:rPr lang="en-US" sz="1700">
                          <a:solidFill>
                            <a:srgbClr val="FF0000"/>
                          </a:solidFill>
                          <a:effectLst/>
                        </a:rPr>
                        <a:t>Floating point decimal format.</a:t>
                      </a:r>
                      <a:endParaRPr lang="en-US" sz="17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8783" marR="58783" marT="58783" marB="58783" anchor="ctr"/>
                </a:tc>
                <a:extLst>
                  <a:ext uri="{0D108BD9-81ED-4DB2-BD59-A6C34878D82A}">
                    <a16:rowId xmlns:a16="http://schemas.microsoft.com/office/drawing/2014/main" val="1853154561"/>
                  </a:ext>
                </a:extLst>
              </a:tr>
              <a:tr h="378347">
                <a:tc>
                  <a:txBody>
                    <a:bodyPr/>
                    <a:lstStyle/>
                    <a:p>
                      <a:pPr marL="0" marR="0">
                        <a:spcBef>
                          <a:spcPts val="0"/>
                        </a:spcBef>
                        <a:spcAft>
                          <a:spcPts val="0"/>
                        </a:spcAft>
                      </a:pPr>
                      <a:r>
                        <a:rPr lang="en-US" sz="1700">
                          <a:effectLst/>
                        </a:rPr>
                        <a:t>g</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58783" marR="58783" marT="58783" marB="58783"/>
                </a:tc>
                <a:tc>
                  <a:txBody>
                    <a:bodyPr/>
                    <a:lstStyle/>
                    <a:p>
                      <a:pPr marL="0" marR="0">
                        <a:spcBef>
                          <a:spcPts val="0"/>
                        </a:spcBef>
                        <a:spcAft>
                          <a:spcPts val="0"/>
                        </a:spcAft>
                      </a:pPr>
                      <a:r>
                        <a:rPr lang="en-US" sz="1700">
                          <a:effectLst/>
                        </a:rPr>
                        <a:t>Same as "e" if exponent is greater than -4 or less than precision, "f" otherwise.</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58783" marR="58783" marT="58783" marB="58783" anchor="ctr"/>
                </a:tc>
                <a:extLst>
                  <a:ext uri="{0D108BD9-81ED-4DB2-BD59-A6C34878D82A}">
                    <a16:rowId xmlns:a16="http://schemas.microsoft.com/office/drawing/2014/main" val="1802853573"/>
                  </a:ext>
                </a:extLst>
              </a:tr>
              <a:tr h="378347">
                <a:tc>
                  <a:txBody>
                    <a:bodyPr/>
                    <a:lstStyle/>
                    <a:p>
                      <a:pPr marL="0" marR="0">
                        <a:spcBef>
                          <a:spcPts val="0"/>
                        </a:spcBef>
                        <a:spcAft>
                          <a:spcPts val="0"/>
                        </a:spcAft>
                      </a:pPr>
                      <a:r>
                        <a:rPr lang="en-US" sz="1700">
                          <a:effectLst/>
                        </a:rPr>
                        <a:t>G</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58783" marR="58783" marT="58783" marB="58783"/>
                </a:tc>
                <a:tc>
                  <a:txBody>
                    <a:bodyPr/>
                    <a:lstStyle/>
                    <a:p>
                      <a:pPr marL="0" marR="0">
                        <a:spcBef>
                          <a:spcPts val="0"/>
                        </a:spcBef>
                        <a:spcAft>
                          <a:spcPts val="0"/>
                        </a:spcAft>
                      </a:pPr>
                      <a:r>
                        <a:rPr lang="en-US" sz="1700">
                          <a:effectLst/>
                        </a:rPr>
                        <a:t>Same as "E" if exponent is greater than -4 or less than precision, "F" otherwise.</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58783" marR="58783" marT="58783" marB="58783" anchor="ctr"/>
                </a:tc>
                <a:extLst>
                  <a:ext uri="{0D108BD9-81ED-4DB2-BD59-A6C34878D82A}">
                    <a16:rowId xmlns:a16="http://schemas.microsoft.com/office/drawing/2014/main" val="3701525394"/>
                  </a:ext>
                </a:extLst>
              </a:tr>
              <a:tr h="378347">
                <a:tc>
                  <a:txBody>
                    <a:bodyPr/>
                    <a:lstStyle/>
                    <a:p>
                      <a:pPr marL="0" marR="0">
                        <a:spcBef>
                          <a:spcPts val="0"/>
                        </a:spcBef>
                        <a:spcAft>
                          <a:spcPts val="0"/>
                        </a:spcAft>
                      </a:pPr>
                      <a:r>
                        <a:rPr lang="en-US" sz="1700">
                          <a:solidFill>
                            <a:srgbClr val="FF0000"/>
                          </a:solidFill>
                          <a:effectLst/>
                        </a:rPr>
                        <a:t>c</a:t>
                      </a:r>
                      <a:endParaRPr lang="en-US" sz="17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8783" marR="58783" marT="58783" marB="58783"/>
                </a:tc>
                <a:tc>
                  <a:txBody>
                    <a:bodyPr/>
                    <a:lstStyle/>
                    <a:p>
                      <a:pPr marL="0" marR="0">
                        <a:spcBef>
                          <a:spcPts val="0"/>
                        </a:spcBef>
                        <a:spcAft>
                          <a:spcPts val="0"/>
                        </a:spcAft>
                      </a:pPr>
                      <a:r>
                        <a:rPr lang="en-US" sz="1700">
                          <a:solidFill>
                            <a:srgbClr val="FF0000"/>
                          </a:solidFill>
                          <a:effectLst/>
                        </a:rPr>
                        <a:t>Single character (accepts integer or single character string).</a:t>
                      </a:r>
                      <a:endParaRPr lang="en-US" sz="17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8783" marR="58783" marT="58783" marB="58783" anchor="ctr"/>
                </a:tc>
                <a:extLst>
                  <a:ext uri="{0D108BD9-81ED-4DB2-BD59-A6C34878D82A}">
                    <a16:rowId xmlns:a16="http://schemas.microsoft.com/office/drawing/2014/main" val="3963941911"/>
                  </a:ext>
                </a:extLst>
              </a:tr>
              <a:tr h="378347">
                <a:tc>
                  <a:txBody>
                    <a:bodyPr/>
                    <a:lstStyle/>
                    <a:p>
                      <a:pPr marL="0" marR="0">
                        <a:spcBef>
                          <a:spcPts val="0"/>
                        </a:spcBef>
                        <a:spcAft>
                          <a:spcPts val="0"/>
                        </a:spcAft>
                      </a:pPr>
                      <a:r>
                        <a:rPr lang="en-US" sz="1700">
                          <a:effectLst/>
                        </a:rPr>
                        <a:t>r</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58783" marR="58783" marT="58783" marB="58783"/>
                </a:tc>
                <a:tc>
                  <a:txBody>
                    <a:bodyPr/>
                    <a:lstStyle/>
                    <a:p>
                      <a:pPr marL="0" marR="0">
                        <a:spcBef>
                          <a:spcPts val="0"/>
                        </a:spcBef>
                        <a:spcAft>
                          <a:spcPts val="0"/>
                        </a:spcAft>
                      </a:pPr>
                      <a:r>
                        <a:rPr lang="en-US" sz="1700">
                          <a:effectLst/>
                        </a:rPr>
                        <a:t>String (converts any python object using repr()).</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58783" marR="58783" marT="58783" marB="58783" anchor="ctr"/>
                </a:tc>
                <a:extLst>
                  <a:ext uri="{0D108BD9-81ED-4DB2-BD59-A6C34878D82A}">
                    <a16:rowId xmlns:a16="http://schemas.microsoft.com/office/drawing/2014/main" val="1395083344"/>
                  </a:ext>
                </a:extLst>
              </a:tr>
              <a:tr h="378347">
                <a:tc>
                  <a:txBody>
                    <a:bodyPr/>
                    <a:lstStyle/>
                    <a:p>
                      <a:pPr marL="0" marR="0">
                        <a:spcBef>
                          <a:spcPts val="0"/>
                        </a:spcBef>
                        <a:spcAft>
                          <a:spcPts val="0"/>
                        </a:spcAft>
                      </a:pPr>
                      <a:r>
                        <a:rPr lang="en-US" sz="1700">
                          <a:solidFill>
                            <a:srgbClr val="FF0000"/>
                          </a:solidFill>
                          <a:effectLst/>
                        </a:rPr>
                        <a:t>s</a:t>
                      </a:r>
                      <a:endParaRPr lang="en-US" sz="17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8783" marR="58783" marT="58783" marB="58783"/>
                </a:tc>
                <a:tc>
                  <a:txBody>
                    <a:bodyPr/>
                    <a:lstStyle/>
                    <a:p>
                      <a:pPr marL="0" marR="0">
                        <a:spcBef>
                          <a:spcPts val="0"/>
                        </a:spcBef>
                        <a:spcAft>
                          <a:spcPts val="0"/>
                        </a:spcAft>
                      </a:pPr>
                      <a:r>
                        <a:rPr lang="en-US" sz="1700">
                          <a:solidFill>
                            <a:srgbClr val="FF0000"/>
                          </a:solidFill>
                          <a:effectLst/>
                        </a:rPr>
                        <a:t>String (converts any python object using str()).</a:t>
                      </a:r>
                      <a:endParaRPr lang="en-US" sz="17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8783" marR="58783" marT="58783" marB="58783" anchor="ctr"/>
                </a:tc>
                <a:extLst>
                  <a:ext uri="{0D108BD9-81ED-4DB2-BD59-A6C34878D82A}">
                    <a16:rowId xmlns:a16="http://schemas.microsoft.com/office/drawing/2014/main" val="3828294269"/>
                  </a:ext>
                </a:extLst>
              </a:tr>
              <a:tr h="378347">
                <a:tc>
                  <a:txBody>
                    <a:bodyPr/>
                    <a:lstStyle/>
                    <a:p>
                      <a:pPr marL="0" marR="0">
                        <a:spcBef>
                          <a:spcPts val="0"/>
                        </a:spcBef>
                        <a:spcAft>
                          <a:spcPts val="0"/>
                        </a:spcAft>
                      </a:pPr>
                      <a:r>
                        <a:rPr lang="en-US" sz="1700">
                          <a:solidFill>
                            <a:srgbClr val="FF0000"/>
                          </a:solidFill>
                          <a:effectLst/>
                        </a:rPr>
                        <a:t>%</a:t>
                      </a:r>
                      <a:endParaRPr lang="en-US" sz="17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8783" marR="58783" marT="58783" marB="58783"/>
                </a:tc>
                <a:tc>
                  <a:txBody>
                    <a:bodyPr/>
                    <a:lstStyle/>
                    <a:p>
                      <a:pPr marL="0" marR="0">
                        <a:spcBef>
                          <a:spcPts val="0"/>
                        </a:spcBef>
                        <a:spcAft>
                          <a:spcPts val="0"/>
                        </a:spcAft>
                      </a:pPr>
                      <a:r>
                        <a:rPr lang="en-US" sz="1700">
                          <a:solidFill>
                            <a:srgbClr val="FF0000"/>
                          </a:solidFill>
                          <a:effectLst/>
                        </a:rPr>
                        <a:t>No argument is converted, results in a "%" character in the result.</a:t>
                      </a:r>
                      <a:endParaRPr lang="en-US" sz="17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8783" marR="58783" marT="58783" marB="58783" anchor="ctr"/>
                </a:tc>
                <a:extLst>
                  <a:ext uri="{0D108BD9-81ED-4DB2-BD59-A6C34878D82A}">
                    <a16:rowId xmlns:a16="http://schemas.microsoft.com/office/drawing/2014/main" val="1136376129"/>
                  </a:ext>
                </a:extLst>
              </a:tr>
            </a:tbl>
          </a:graphicData>
        </a:graphic>
      </p:graphicFrame>
    </p:spTree>
    <p:extLst>
      <p:ext uri="{BB962C8B-B14F-4D97-AF65-F5344CB8AC3E}">
        <p14:creationId xmlns:p14="http://schemas.microsoft.com/office/powerpoint/2010/main" val="27824966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80ECE-1E25-CA44-8803-5C5E93101B68}"/>
              </a:ext>
            </a:extLst>
          </p:cNvPr>
          <p:cNvSpPr>
            <a:spLocks noGrp="1"/>
          </p:cNvSpPr>
          <p:nvPr>
            <p:ph type="title"/>
          </p:nvPr>
        </p:nvSpPr>
        <p:spPr>
          <a:xfrm>
            <a:off x="323528" y="177555"/>
            <a:ext cx="8640960" cy="731162"/>
          </a:xfrm>
        </p:spPr>
        <p:txBody>
          <a:bodyPr/>
          <a:lstStyle/>
          <a:p>
            <a:r>
              <a:rPr lang="en-US" sz="2800" dirty="0"/>
              <a:t>Formatted Output (Art of printing)???</a:t>
            </a:r>
            <a:br>
              <a:rPr lang="en-US" sz="2800" dirty="0"/>
            </a:br>
            <a:r>
              <a:rPr lang="en-US" sz="2800" dirty="0"/>
              <a:t>What’s going on???</a:t>
            </a:r>
          </a:p>
        </p:txBody>
      </p:sp>
      <p:sp>
        <p:nvSpPr>
          <p:cNvPr id="5" name="Rectangle 4">
            <a:extLst>
              <a:ext uri="{FF2B5EF4-FFF2-40B4-BE49-F238E27FC236}">
                <a16:creationId xmlns:a16="http://schemas.microsoft.com/office/drawing/2014/main" id="{23A6F4A8-65CA-9D42-B55F-1B94FF50A10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5">
            <a:extLst>
              <a:ext uri="{FF2B5EF4-FFF2-40B4-BE49-F238E27FC236}">
                <a16:creationId xmlns:a16="http://schemas.microsoft.com/office/drawing/2014/main" id="{E89F706F-3E96-C34A-8781-EEA9545E0210}"/>
              </a:ext>
            </a:extLst>
          </p:cNvPr>
          <p:cNvSpPr/>
          <p:nvPr/>
        </p:nvSpPr>
        <p:spPr>
          <a:xfrm>
            <a:off x="323528" y="6313714"/>
            <a:ext cx="8352928" cy="461665"/>
          </a:xfrm>
          <a:prstGeom prst="rect">
            <a:avLst/>
          </a:prstGeom>
        </p:spPr>
        <p:txBody>
          <a:bodyPr wrap="square">
            <a:spAutoFit/>
          </a:bodyPr>
          <a:lstStyle/>
          <a:p>
            <a:r>
              <a:rPr lang="en-US" dirty="0">
                <a:hlinkClick r:id="rId2"/>
              </a:rPr>
              <a:t>https://www.python-course.eu/python3_formatted_output.php</a:t>
            </a:r>
            <a:endParaRPr lang="en-US" dirty="0"/>
          </a:p>
        </p:txBody>
      </p:sp>
      <p:sp>
        <p:nvSpPr>
          <p:cNvPr id="3" name="Rectangle 2">
            <a:extLst>
              <a:ext uri="{FF2B5EF4-FFF2-40B4-BE49-F238E27FC236}">
                <a16:creationId xmlns:a16="http://schemas.microsoft.com/office/drawing/2014/main" id="{3EF39C12-9954-3649-BB0B-DF66F837CF1A}"/>
              </a:ext>
            </a:extLst>
          </p:cNvPr>
          <p:cNvSpPr>
            <a:spLocks noChangeArrowheads="1"/>
          </p:cNvSpPr>
          <p:nvPr/>
        </p:nvSpPr>
        <p:spPr bwMode="auto">
          <a:xfrm>
            <a:off x="252536" y="51110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2">
            <a:extLst>
              <a:ext uri="{FF2B5EF4-FFF2-40B4-BE49-F238E27FC236}">
                <a16:creationId xmlns:a16="http://schemas.microsoft.com/office/drawing/2014/main" id="{80967E7D-C8CC-7849-ADB7-3C2F50FB8DF5}"/>
              </a:ext>
            </a:extLst>
          </p:cNvPr>
          <p:cNvSpPr>
            <a:spLocks noChangeArrowheads="1"/>
          </p:cNvSpPr>
          <p:nvPr/>
        </p:nvSpPr>
        <p:spPr bwMode="auto">
          <a:xfrm>
            <a:off x="152598" y="1172591"/>
            <a:ext cx="1334839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5121" name="Picture 21" descr="General way of working of the format method with positional parameters">
            <a:extLst>
              <a:ext uri="{FF2B5EF4-FFF2-40B4-BE49-F238E27FC236}">
                <a16:creationId xmlns:a16="http://schemas.microsoft.com/office/drawing/2014/main" id="{EE242F93-35AC-0C48-9B20-8D021ABE2E89}"/>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52598" y="1172591"/>
            <a:ext cx="8676456" cy="4512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40698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80ECE-1E25-CA44-8803-5C5E93101B68}"/>
              </a:ext>
            </a:extLst>
          </p:cNvPr>
          <p:cNvSpPr>
            <a:spLocks noGrp="1"/>
          </p:cNvSpPr>
          <p:nvPr>
            <p:ph type="title"/>
          </p:nvPr>
        </p:nvSpPr>
        <p:spPr>
          <a:xfrm>
            <a:off x="323528" y="177555"/>
            <a:ext cx="8640960" cy="731162"/>
          </a:xfrm>
        </p:spPr>
        <p:txBody>
          <a:bodyPr/>
          <a:lstStyle/>
          <a:p>
            <a:r>
              <a:rPr lang="en-US" sz="2800" dirty="0"/>
              <a:t>Formatted Output (Art of printing)???</a:t>
            </a:r>
            <a:br>
              <a:rPr lang="en-US" sz="2800" dirty="0"/>
            </a:br>
            <a:r>
              <a:rPr lang="en-US" sz="2800" dirty="0"/>
              <a:t>What’s going on???</a:t>
            </a:r>
          </a:p>
        </p:txBody>
      </p:sp>
      <p:sp>
        <p:nvSpPr>
          <p:cNvPr id="5" name="Rectangle 4">
            <a:extLst>
              <a:ext uri="{FF2B5EF4-FFF2-40B4-BE49-F238E27FC236}">
                <a16:creationId xmlns:a16="http://schemas.microsoft.com/office/drawing/2014/main" id="{23A6F4A8-65CA-9D42-B55F-1B94FF50A10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5">
            <a:extLst>
              <a:ext uri="{FF2B5EF4-FFF2-40B4-BE49-F238E27FC236}">
                <a16:creationId xmlns:a16="http://schemas.microsoft.com/office/drawing/2014/main" id="{E89F706F-3E96-C34A-8781-EEA9545E0210}"/>
              </a:ext>
            </a:extLst>
          </p:cNvPr>
          <p:cNvSpPr/>
          <p:nvPr/>
        </p:nvSpPr>
        <p:spPr>
          <a:xfrm>
            <a:off x="323528" y="6313714"/>
            <a:ext cx="8352928" cy="461665"/>
          </a:xfrm>
          <a:prstGeom prst="rect">
            <a:avLst/>
          </a:prstGeom>
        </p:spPr>
        <p:txBody>
          <a:bodyPr wrap="square">
            <a:spAutoFit/>
          </a:bodyPr>
          <a:lstStyle/>
          <a:p>
            <a:r>
              <a:rPr lang="en-US" dirty="0">
                <a:hlinkClick r:id="rId2"/>
              </a:rPr>
              <a:t>https://www.python-course.eu/python3_formatted_output.php</a:t>
            </a:r>
            <a:endParaRPr lang="en-US" dirty="0"/>
          </a:p>
        </p:txBody>
      </p:sp>
      <p:sp>
        <p:nvSpPr>
          <p:cNvPr id="3" name="Rectangle 2">
            <a:extLst>
              <a:ext uri="{FF2B5EF4-FFF2-40B4-BE49-F238E27FC236}">
                <a16:creationId xmlns:a16="http://schemas.microsoft.com/office/drawing/2014/main" id="{3EF39C12-9954-3649-BB0B-DF66F837CF1A}"/>
              </a:ext>
            </a:extLst>
          </p:cNvPr>
          <p:cNvSpPr>
            <a:spLocks noChangeArrowheads="1"/>
          </p:cNvSpPr>
          <p:nvPr/>
        </p:nvSpPr>
        <p:spPr bwMode="auto">
          <a:xfrm>
            <a:off x="252536" y="51110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2">
            <a:extLst>
              <a:ext uri="{FF2B5EF4-FFF2-40B4-BE49-F238E27FC236}">
                <a16:creationId xmlns:a16="http://schemas.microsoft.com/office/drawing/2014/main" id="{80967E7D-C8CC-7849-ADB7-3C2F50FB8DF5}"/>
              </a:ext>
            </a:extLst>
          </p:cNvPr>
          <p:cNvSpPr>
            <a:spLocks noChangeArrowheads="1"/>
          </p:cNvSpPr>
          <p:nvPr/>
        </p:nvSpPr>
        <p:spPr bwMode="auto">
          <a:xfrm>
            <a:off x="152598" y="1172591"/>
            <a:ext cx="1334839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7" name="Rectangle 2">
            <a:extLst>
              <a:ext uri="{FF2B5EF4-FFF2-40B4-BE49-F238E27FC236}">
                <a16:creationId xmlns:a16="http://schemas.microsoft.com/office/drawing/2014/main" id="{1C6EF6F4-0CC4-414C-B2BC-4AA91CD1ED16}"/>
              </a:ext>
            </a:extLst>
          </p:cNvPr>
          <p:cNvSpPr>
            <a:spLocks noChangeArrowheads="1"/>
          </p:cNvSpPr>
          <p:nvPr/>
        </p:nvSpPr>
        <p:spPr bwMode="auto">
          <a:xfrm>
            <a:off x="192622" y="952499"/>
            <a:ext cx="10860098" cy="46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6145" name="Picture 20" descr="General way of working of the format method with keyword parameters">
            <a:extLst>
              <a:ext uri="{FF2B5EF4-FFF2-40B4-BE49-F238E27FC236}">
                <a16:creationId xmlns:a16="http://schemas.microsoft.com/office/drawing/2014/main" id="{DA03ECF6-327C-9546-A0BC-BFAC3D5BD392}"/>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92622" y="952499"/>
            <a:ext cx="8676456" cy="4732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74553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106623" y="900814"/>
            <a:ext cx="569713"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108327" y="633165"/>
            <a:ext cx="36199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965" y="636723"/>
            <a:ext cx="3000047"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4480ECE-1E25-CA44-8803-5C5E93101B68}"/>
              </a:ext>
            </a:extLst>
          </p:cNvPr>
          <p:cNvSpPr>
            <a:spLocks noGrp="1"/>
          </p:cNvSpPr>
          <p:nvPr>
            <p:ph type="title"/>
          </p:nvPr>
        </p:nvSpPr>
        <p:spPr>
          <a:xfrm>
            <a:off x="701154" y="982272"/>
            <a:ext cx="2541314" cy="4560970"/>
          </a:xfrm>
        </p:spPr>
        <p:txBody>
          <a:bodyPr>
            <a:normAutofit/>
          </a:bodyPr>
          <a:lstStyle/>
          <a:p>
            <a:r>
              <a:rPr lang="en-US" sz="3500">
                <a:solidFill>
                  <a:srgbClr val="FFFFFF"/>
                </a:solidFill>
              </a:rPr>
              <a:t>Formatted Output</a:t>
            </a:r>
            <a:br>
              <a:rPr lang="en-US" sz="3500">
                <a:solidFill>
                  <a:srgbClr val="FFFFFF"/>
                </a:solidFill>
              </a:rPr>
            </a:br>
            <a:r>
              <a:rPr lang="en-US" sz="3500">
                <a:solidFill>
                  <a:srgbClr val="FFFFFF"/>
                </a:solidFill>
              </a:rPr>
              <a:t>(Art of printing)</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676336" y="1352302"/>
            <a:ext cx="499169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2AC6A8C8-CF37-364F-99E9-0EBA8CF111AC}"/>
              </a:ext>
            </a:extLst>
          </p:cNvPr>
          <p:cNvSpPr>
            <a:spLocks noGrp="1"/>
          </p:cNvSpPr>
          <p:nvPr>
            <p:ph idx="1"/>
          </p:nvPr>
        </p:nvSpPr>
        <p:spPr>
          <a:xfrm>
            <a:off x="3670643" y="1810810"/>
            <a:ext cx="4909260" cy="4334629"/>
          </a:xfrm>
        </p:spPr>
        <p:txBody>
          <a:bodyPr anchor="ctr">
            <a:normAutofit/>
          </a:bodyPr>
          <a:lstStyle/>
          <a:p>
            <a:pPr marL="0" indent="0">
              <a:lnSpc>
                <a:spcPct val="90000"/>
              </a:lnSpc>
              <a:buNone/>
            </a:pPr>
            <a:r>
              <a:rPr lang="en-US" sz="1600" dirty="0">
                <a:solidFill>
                  <a:srgbClr val="FEFFFF"/>
                </a:solidFill>
                <a:latin typeface="Courier New" panose="02070309020205020404" pitchFamily="49" charset="0"/>
                <a:cs typeface="Courier New" panose="02070309020205020404" pitchFamily="49" charset="0"/>
              </a:rPr>
              <a:t>&gt;&gt;&gt; print('%-5d%-6d' %(12,789)) #left justify</a:t>
            </a:r>
          </a:p>
          <a:p>
            <a:pPr marL="0" indent="0">
              <a:lnSpc>
                <a:spcPct val="90000"/>
              </a:lnSpc>
              <a:buNone/>
            </a:pPr>
            <a:r>
              <a:rPr lang="en-US" sz="1600" dirty="0">
                <a:solidFill>
                  <a:srgbClr val="FEFFFF"/>
                </a:solidFill>
                <a:latin typeface="Courier New" panose="02070309020205020404" pitchFamily="49" charset="0"/>
                <a:cs typeface="Courier New" panose="02070309020205020404" pitchFamily="49" charset="0"/>
              </a:rPr>
              <a:t>12   789   </a:t>
            </a:r>
          </a:p>
          <a:p>
            <a:pPr marL="0" indent="0">
              <a:lnSpc>
                <a:spcPct val="90000"/>
              </a:lnSpc>
              <a:buNone/>
            </a:pPr>
            <a:r>
              <a:rPr lang="en-US" sz="1600" dirty="0">
                <a:solidFill>
                  <a:srgbClr val="FEFFFF"/>
                </a:solidFill>
                <a:latin typeface="Courier New" panose="02070309020205020404" pitchFamily="49" charset="0"/>
                <a:cs typeface="Courier New" panose="02070309020205020404" pitchFamily="49" charset="0"/>
              </a:rPr>
              <a:t>&gt;&gt;&gt; print('%5d%6d' %(12,789))  #right justify</a:t>
            </a:r>
          </a:p>
          <a:p>
            <a:pPr marL="0" indent="0">
              <a:lnSpc>
                <a:spcPct val="90000"/>
              </a:lnSpc>
              <a:buNone/>
            </a:pPr>
            <a:r>
              <a:rPr lang="en-US" sz="1600" dirty="0">
                <a:solidFill>
                  <a:srgbClr val="FEFFFF"/>
                </a:solidFill>
                <a:latin typeface="Courier New" panose="02070309020205020404" pitchFamily="49" charset="0"/>
                <a:cs typeface="Courier New" panose="02070309020205020404" pitchFamily="49" charset="0"/>
              </a:rPr>
              <a:t>   12   789</a:t>
            </a:r>
          </a:p>
          <a:p>
            <a:pPr marL="0" indent="0">
              <a:lnSpc>
                <a:spcPct val="90000"/>
              </a:lnSpc>
              <a:buNone/>
            </a:pPr>
            <a:r>
              <a:rPr lang="en-US" sz="1600" dirty="0">
                <a:solidFill>
                  <a:srgbClr val="FEFFFF"/>
                </a:solidFill>
                <a:latin typeface="Courier New" panose="02070309020205020404" pitchFamily="49" charset="0"/>
                <a:cs typeface="Courier New" panose="02070309020205020404" pitchFamily="49" charset="0"/>
              </a:rPr>
              <a:t>&gt;&gt;&gt; print('{0:&lt;5}{1:&lt;6}'.format(12,789)) #left justify</a:t>
            </a:r>
          </a:p>
          <a:p>
            <a:pPr marL="0" indent="0">
              <a:lnSpc>
                <a:spcPct val="90000"/>
              </a:lnSpc>
              <a:buNone/>
            </a:pPr>
            <a:r>
              <a:rPr lang="en-US" sz="1600" dirty="0">
                <a:solidFill>
                  <a:srgbClr val="FEFFFF"/>
                </a:solidFill>
                <a:latin typeface="Courier New" panose="02070309020205020404" pitchFamily="49" charset="0"/>
                <a:cs typeface="Courier New" panose="02070309020205020404" pitchFamily="49" charset="0"/>
              </a:rPr>
              <a:t>12   789   </a:t>
            </a:r>
          </a:p>
          <a:p>
            <a:pPr marL="0" indent="0">
              <a:lnSpc>
                <a:spcPct val="90000"/>
              </a:lnSpc>
              <a:buNone/>
            </a:pPr>
            <a:r>
              <a:rPr lang="en-US" sz="1600" dirty="0">
                <a:solidFill>
                  <a:srgbClr val="FEFFFF"/>
                </a:solidFill>
                <a:latin typeface="Courier New" panose="02070309020205020404" pitchFamily="49" charset="0"/>
                <a:cs typeface="Courier New" panose="02070309020205020404" pitchFamily="49" charset="0"/>
              </a:rPr>
              <a:t>&gt;&gt;&gt; print('{0:&gt;5}{1:&gt;6}'.format(12,789)) #right justify</a:t>
            </a:r>
          </a:p>
          <a:p>
            <a:pPr marL="0" indent="0">
              <a:lnSpc>
                <a:spcPct val="90000"/>
              </a:lnSpc>
              <a:buNone/>
            </a:pPr>
            <a:r>
              <a:rPr lang="en-US" sz="1600" dirty="0">
                <a:solidFill>
                  <a:srgbClr val="FEFFFF"/>
                </a:solidFill>
                <a:latin typeface="Courier New" panose="02070309020205020404" pitchFamily="49" charset="0"/>
                <a:cs typeface="Courier New" panose="02070309020205020404" pitchFamily="49" charset="0"/>
              </a:rPr>
              <a:t>   12   789</a:t>
            </a:r>
          </a:p>
          <a:p>
            <a:pPr marL="0" indent="0">
              <a:lnSpc>
                <a:spcPct val="90000"/>
              </a:lnSpc>
              <a:buNone/>
            </a:pPr>
            <a:endParaRPr lang="en-US" sz="1600" dirty="0">
              <a:solidFill>
                <a:srgbClr val="FEFFFF"/>
              </a:solidFill>
              <a:latin typeface="Courier New" panose="02070309020205020404" pitchFamily="49" charset="0"/>
              <a:cs typeface="Courier New" panose="02070309020205020404" pitchFamily="49" charset="0"/>
            </a:endParaRPr>
          </a:p>
          <a:p>
            <a:pPr marL="0" indent="0">
              <a:lnSpc>
                <a:spcPct val="90000"/>
              </a:lnSpc>
              <a:buNone/>
            </a:pPr>
            <a:endParaRPr lang="en-US" sz="1600" dirty="0">
              <a:solidFill>
                <a:srgbClr val="FEFFF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360480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6">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11" name="Group 10">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7550" y="3985"/>
            <a:ext cx="7329573" cy="6858000"/>
            <a:chOff x="1303402" y="36937"/>
            <a:chExt cx="9772765" cy="6858000"/>
          </a:xfrm>
        </p:grpSpPr>
        <p:sp>
          <p:nvSpPr>
            <p:cNvPr id="12" name="Freeform: Shape 11">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3539BEFD-6435-7D4E-846B-7CD439AA9289}"/>
              </a:ext>
            </a:extLst>
          </p:cNvPr>
          <p:cNvSpPr>
            <a:spLocks noGrp="1"/>
          </p:cNvSpPr>
          <p:nvPr>
            <p:ph type="title"/>
          </p:nvPr>
        </p:nvSpPr>
        <p:spPr>
          <a:xfrm>
            <a:off x="2284026" y="2043663"/>
            <a:ext cx="4578895" cy="2031055"/>
          </a:xfrm>
        </p:spPr>
        <p:txBody>
          <a:bodyPr vert="horz" lIns="91440" tIns="45720" rIns="91440" bIns="45720" rtlCol="0" anchor="b">
            <a:normAutofit/>
          </a:bodyPr>
          <a:lstStyle/>
          <a:p>
            <a:pPr eaLnBrk="1" hangingPunct="1">
              <a:lnSpc>
                <a:spcPct val="90000"/>
              </a:lnSpc>
            </a:pPr>
            <a:r>
              <a:rPr lang="en-US" sz="4500" kern="1200">
                <a:latin typeface="+mj-lt"/>
                <a:ea typeface="+mj-ea"/>
                <a:cs typeface="+mj-cs"/>
              </a:rPr>
              <a:t>We need data? How to get it?</a:t>
            </a:r>
          </a:p>
        </p:txBody>
      </p:sp>
    </p:spTree>
    <p:extLst>
      <p:ext uri="{BB962C8B-B14F-4D97-AF65-F5344CB8AC3E}">
        <p14:creationId xmlns:p14="http://schemas.microsoft.com/office/powerpoint/2010/main" val="4120980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5E22780-9B7D-B94F-B1ED-577BA48A4F7F}"/>
              </a:ext>
            </a:extLst>
          </p:cNvPr>
          <p:cNvSpPr>
            <a:spLocks noGrp="1"/>
          </p:cNvSpPr>
          <p:nvPr>
            <p:ph type="title"/>
          </p:nvPr>
        </p:nvSpPr>
        <p:spPr>
          <a:xfrm>
            <a:off x="482600" y="321734"/>
            <a:ext cx="8178799" cy="1135737"/>
          </a:xfrm>
        </p:spPr>
        <p:txBody>
          <a:bodyPr>
            <a:normAutofit/>
          </a:bodyPr>
          <a:lstStyle/>
          <a:p>
            <a:r>
              <a:rPr lang="en-US" sz="3100"/>
              <a:t>Python 3</a:t>
            </a:r>
          </a:p>
        </p:txBody>
      </p:sp>
      <p:sp>
        <p:nvSpPr>
          <p:cNvPr id="3" name="Content Placeholder 2">
            <a:extLst>
              <a:ext uri="{FF2B5EF4-FFF2-40B4-BE49-F238E27FC236}">
                <a16:creationId xmlns:a16="http://schemas.microsoft.com/office/drawing/2014/main" id="{B6DABAA0-638B-4C40-AAF2-9A5393330F93}"/>
              </a:ext>
            </a:extLst>
          </p:cNvPr>
          <p:cNvSpPr>
            <a:spLocks noGrp="1"/>
          </p:cNvSpPr>
          <p:nvPr>
            <p:ph idx="1"/>
          </p:nvPr>
        </p:nvSpPr>
        <p:spPr>
          <a:xfrm>
            <a:off x="482600" y="1782981"/>
            <a:ext cx="8178799" cy="4393982"/>
          </a:xfrm>
        </p:spPr>
        <p:txBody>
          <a:bodyPr>
            <a:normAutofit/>
          </a:bodyPr>
          <a:lstStyle/>
          <a:p>
            <a:r>
              <a:rPr lang="en-US" sz="1700"/>
              <a:t>The easiest way to check if a Python 3.x version is installed: </a:t>
            </a:r>
          </a:p>
          <a:p>
            <a:pPr lvl="1"/>
            <a:r>
              <a:rPr lang="en-US" sz="1700"/>
              <a:t>Open a Terminal. </a:t>
            </a:r>
          </a:p>
          <a:p>
            <a:pPr lvl="1"/>
            <a:r>
              <a:rPr lang="en-US" sz="1700"/>
              <a:t>Type in python but no return. </a:t>
            </a:r>
          </a:p>
          <a:p>
            <a:pPr lvl="1"/>
            <a:r>
              <a:rPr lang="en-US" sz="1700"/>
              <a:t>Instead type the "Tab" key. You will see possible extensions and other installed versions, if there are some:</a:t>
            </a:r>
          </a:p>
          <a:p>
            <a:pPr marL="0" indent="0">
              <a:buNone/>
            </a:pPr>
            <a:endParaRPr lang="en-US" sz="1700"/>
          </a:p>
          <a:p>
            <a:pPr marL="0" indent="0">
              <a:buNone/>
            </a:pPr>
            <a:r>
              <a:rPr lang="en-US" sz="1700">
                <a:latin typeface="Courier New" panose="02070309020205020404" pitchFamily="49" charset="0"/>
                <a:cs typeface="Courier New" panose="02070309020205020404" pitchFamily="49" charset="0"/>
              </a:rPr>
              <a:t>ORHANZ-23775:~ zeyneporhan$ python</a:t>
            </a:r>
          </a:p>
          <a:p>
            <a:pPr marL="0" indent="0">
              <a:buNone/>
            </a:pPr>
            <a:r>
              <a:rPr lang="en-US" sz="1700">
                <a:latin typeface="Courier New" panose="02070309020205020404" pitchFamily="49" charset="0"/>
                <a:cs typeface="Courier New" panose="02070309020205020404" pitchFamily="49" charset="0"/>
              </a:rPr>
              <a:t>python           	python2.7-config  	python3.8     pythonw2.7</a:t>
            </a:r>
          </a:p>
          <a:p>
            <a:pPr marL="0" indent="0">
              <a:buNone/>
            </a:pPr>
            <a:r>
              <a:rPr lang="en-US" sz="1700">
                <a:latin typeface="Courier New" panose="02070309020205020404" pitchFamily="49" charset="0"/>
                <a:cs typeface="Courier New" panose="02070309020205020404" pitchFamily="49" charset="0"/>
              </a:rPr>
              <a:t>python-config    	python3           	python3.8-config  </a:t>
            </a:r>
          </a:p>
          <a:p>
            <a:pPr marL="0" indent="0">
              <a:buNone/>
            </a:pPr>
            <a:r>
              <a:rPr lang="en-US" sz="1700">
                <a:latin typeface="Courier New" panose="02070309020205020404" pitchFamily="49" charset="0"/>
                <a:cs typeface="Courier New" panose="02070309020205020404" pitchFamily="49" charset="0"/>
              </a:rPr>
              <a:t>python2.7         	python3-config    	pythonw           </a:t>
            </a:r>
          </a:p>
          <a:p>
            <a:pPr marL="0" indent="0">
              <a:buNone/>
            </a:pPr>
            <a:r>
              <a:rPr lang="en-US" sz="1700">
                <a:latin typeface="Courier New" panose="02070309020205020404" pitchFamily="49" charset="0"/>
                <a:cs typeface="Courier New" panose="02070309020205020404" pitchFamily="49" charset="0"/>
              </a:rPr>
              <a:t>ORHANZ-23775:~ zeyneporhan$ python</a:t>
            </a:r>
          </a:p>
          <a:p>
            <a:pPr marL="0" indent="0">
              <a:buNone/>
            </a:pPr>
            <a:endParaRPr lang="en-US" sz="1700"/>
          </a:p>
          <a:p>
            <a:pPr marL="0" indent="0">
              <a:buNone/>
            </a:pPr>
            <a:endParaRPr lang="en-US" sz="170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08801" y="2200695"/>
            <a:ext cx="645368" cy="48402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400197" y="1502156"/>
            <a:ext cx="2532832" cy="954774"/>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8518" y="5230015"/>
            <a:ext cx="2017580" cy="760545"/>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60240" y="5789405"/>
            <a:ext cx="485578" cy="364184"/>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995985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9BEFD-6435-7D4E-846B-7CD439AA9289}"/>
              </a:ext>
            </a:extLst>
          </p:cNvPr>
          <p:cNvSpPr>
            <a:spLocks noGrp="1"/>
          </p:cNvSpPr>
          <p:nvPr>
            <p:ph type="title"/>
          </p:nvPr>
        </p:nvSpPr>
        <p:spPr>
          <a:xfrm>
            <a:off x="840699" y="687480"/>
            <a:ext cx="5605629" cy="994172"/>
          </a:xfrm>
        </p:spPr>
        <p:txBody>
          <a:bodyPr>
            <a:normAutofit/>
          </a:bodyPr>
          <a:lstStyle/>
          <a:p>
            <a:r>
              <a:rPr lang="en-US" sz="3600"/>
              <a:t>We need data? How to get it?</a:t>
            </a:r>
          </a:p>
        </p:txBody>
      </p:sp>
      <p:sp>
        <p:nvSpPr>
          <p:cNvPr id="3" name="Content Placeholder 2">
            <a:extLst>
              <a:ext uri="{FF2B5EF4-FFF2-40B4-BE49-F238E27FC236}">
                <a16:creationId xmlns:a16="http://schemas.microsoft.com/office/drawing/2014/main" id="{19A8BD1D-802E-344F-A0A1-64B7EEF78ECD}"/>
              </a:ext>
            </a:extLst>
          </p:cNvPr>
          <p:cNvSpPr>
            <a:spLocks noGrp="1"/>
          </p:cNvSpPr>
          <p:nvPr>
            <p:ph idx="1"/>
          </p:nvPr>
        </p:nvSpPr>
        <p:spPr>
          <a:xfrm>
            <a:off x="232723" y="1916832"/>
            <a:ext cx="6062015" cy="4464496"/>
          </a:xfrm>
        </p:spPr>
        <p:txBody>
          <a:bodyPr anchor="ctr">
            <a:noAutofit/>
          </a:bodyPr>
          <a:lstStyle/>
          <a:p>
            <a:r>
              <a:rPr lang="en-US" sz="2600" dirty="0"/>
              <a:t>Use </a:t>
            </a:r>
            <a:r>
              <a:rPr lang="en-US" sz="2600" b="1" dirty="0"/>
              <a:t>input</a:t>
            </a:r>
            <a:r>
              <a:rPr lang="en-US" sz="2600" dirty="0"/>
              <a:t> function</a:t>
            </a:r>
          </a:p>
          <a:p>
            <a:r>
              <a:rPr lang="en-US" sz="2600" dirty="0"/>
              <a:t>Stop execution and wait for the user to give input via keyboard (Obviously, many other input resources exist)</a:t>
            </a:r>
          </a:p>
          <a:p>
            <a:r>
              <a:rPr lang="en-US" sz="2600" dirty="0"/>
              <a:t>Can have an optional String parameter as a message to help the user</a:t>
            </a:r>
          </a:p>
          <a:p>
            <a:r>
              <a:rPr lang="en-US" sz="2600" dirty="0"/>
              <a:t>Reads the input and returns as a </a:t>
            </a:r>
            <a:r>
              <a:rPr lang="en-US" sz="2600" b="1" dirty="0"/>
              <a:t>String</a:t>
            </a:r>
            <a:endParaRPr lang="en-US" sz="2600" dirty="0"/>
          </a:p>
          <a:p>
            <a:r>
              <a:rPr lang="en-US" sz="2600" dirty="0"/>
              <a:t>If you need some other type convert that</a:t>
            </a:r>
          </a:p>
          <a:p>
            <a:endParaRPr lang="en-US" sz="2600" dirty="0"/>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9435" y="0"/>
            <a:ext cx="195456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567" y="2369132"/>
            <a:ext cx="2119736" cy="2119736"/>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Graphic 6" descr="Database">
            <a:extLst>
              <a:ext uri="{FF2B5EF4-FFF2-40B4-BE49-F238E27FC236}">
                <a16:creationId xmlns:a16="http://schemas.microsoft.com/office/drawing/2014/main" id="{B81CE46B-D94B-49BC-A6FB-CDE3DC9CAA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24964" y="2865141"/>
            <a:ext cx="1143455" cy="1143455"/>
          </a:xfrm>
          <a:prstGeom prst="rect">
            <a:avLst/>
          </a:prstGeom>
        </p:spPr>
      </p:pic>
    </p:spTree>
    <p:extLst>
      <p:ext uri="{BB962C8B-B14F-4D97-AF65-F5344CB8AC3E}">
        <p14:creationId xmlns:p14="http://schemas.microsoft.com/office/powerpoint/2010/main" val="39524067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9BEFD-6435-7D4E-846B-7CD439AA9289}"/>
              </a:ext>
            </a:extLst>
          </p:cNvPr>
          <p:cNvSpPr>
            <a:spLocks noGrp="1"/>
          </p:cNvSpPr>
          <p:nvPr>
            <p:ph type="title"/>
          </p:nvPr>
        </p:nvSpPr>
        <p:spPr>
          <a:xfrm>
            <a:off x="840699" y="687480"/>
            <a:ext cx="5605629" cy="994172"/>
          </a:xfrm>
        </p:spPr>
        <p:txBody>
          <a:bodyPr>
            <a:normAutofit/>
          </a:bodyPr>
          <a:lstStyle/>
          <a:p>
            <a:r>
              <a:rPr lang="en-US" sz="3600"/>
              <a:t>We need data? How to get it?</a:t>
            </a:r>
          </a:p>
        </p:txBody>
      </p:sp>
      <p:sp>
        <p:nvSpPr>
          <p:cNvPr id="3" name="Content Placeholder 2">
            <a:extLst>
              <a:ext uri="{FF2B5EF4-FFF2-40B4-BE49-F238E27FC236}">
                <a16:creationId xmlns:a16="http://schemas.microsoft.com/office/drawing/2014/main" id="{19A8BD1D-802E-344F-A0A1-64B7EEF78ECD}"/>
              </a:ext>
            </a:extLst>
          </p:cNvPr>
          <p:cNvSpPr>
            <a:spLocks noGrp="1"/>
          </p:cNvSpPr>
          <p:nvPr>
            <p:ph idx="1"/>
          </p:nvPr>
        </p:nvSpPr>
        <p:spPr>
          <a:xfrm>
            <a:off x="279914" y="2227943"/>
            <a:ext cx="6524334" cy="3788227"/>
          </a:xfrm>
        </p:spPr>
        <p:txBody>
          <a:bodyPr anchor="ctr">
            <a:normAutofit/>
          </a:bodyPr>
          <a:lstStyle/>
          <a:p>
            <a:pPr marL="0" indent="0">
              <a:lnSpc>
                <a:spcPct val="90000"/>
              </a:lnSpc>
              <a:buNone/>
            </a:pPr>
            <a:r>
              <a:rPr lang="en-US" sz="2000" dirty="0">
                <a:latin typeface="Courier New" panose="02070309020205020404" pitchFamily="49" charset="0"/>
                <a:cs typeface="Courier New" panose="02070309020205020404" pitchFamily="49" charset="0"/>
              </a:rPr>
              <a:t>response = input(‘Is python fun? ’)</a:t>
            </a:r>
          </a:p>
          <a:p>
            <a:pPr marL="0" indent="0">
              <a:lnSpc>
                <a:spcPct val="90000"/>
              </a:lnSpc>
              <a:buNone/>
            </a:pPr>
            <a:r>
              <a:rPr lang="en-US" sz="2000" dirty="0">
                <a:latin typeface="Courier New" panose="02070309020205020404" pitchFamily="49" charset="0"/>
                <a:cs typeface="Courier New" panose="02070309020205020404" pitchFamily="49" charset="0"/>
              </a:rPr>
              <a:t>print(‘Did you say ’ + response + ’?’) </a:t>
            </a:r>
          </a:p>
          <a:p>
            <a:pPr marL="0" indent="0">
              <a:lnSpc>
                <a:spcPct val="90000"/>
              </a:lnSpc>
              <a:buNone/>
            </a:pPr>
            <a:r>
              <a:rPr lang="en-US" sz="2000" dirty="0">
                <a:latin typeface="Courier New" panose="02070309020205020404" pitchFamily="49" charset="0"/>
                <a:cs typeface="Courier New" panose="02070309020205020404" pitchFamily="49" charset="0"/>
              </a:rPr>
              <a:t>Is python fun? yes</a:t>
            </a:r>
          </a:p>
          <a:p>
            <a:pPr marL="0" indent="0">
              <a:lnSpc>
                <a:spcPct val="90000"/>
              </a:lnSpc>
              <a:buNone/>
            </a:pPr>
            <a:r>
              <a:rPr lang="en-US" sz="2000" dirty="0">
                <a:latin typeface="Courier New" panose="02070309020205020404" pitchFamily="49" charset="0"/>
                <a:cs typeface="Courier New" panose="02070309020205020404" pitchFamily="49" charset="0"/>
              </a:rPr>
              <a:t>Did you say yes?</a:t>
            </a:r>
          </a:p>
          <a:p>
            <a:pPr marL="0" indent="0">
              <a:lnSpc>
                <a:spcPct val="90000"/>
              </a:lnSpc>
              <a:buNone/>
            </a:pPr>
            <a:endParaRPr lang="en-US" sz="2000" dirty="0">
              <a:latin typeface="Courier New" panose="02070309020205020404" pitchFamily="49" charset="0"/>
              <a:cs typeface="Courier New" panose="02070309020205020404" pitchFamily="49" charset="0"/>
            </a:endParaRPr>
          </a:p>
          <a:p>
            <a:pPr marL="0" indent="0">
              <a:lnSpc>
                <a:spcPct val="90000"/>
              </a:lnSpc>
              <a:buNone/>
            </a:pPr>
            <a:r>
              <a:rPr lang="en-US" sz="2000" dirty="0">
                <a:latin typeface="Courier New" panose="02070309020205020404" pitchFamily="49" charset="0"/>
                <a:cs typeface="Courier New" panose="02070309020205020404" pitchFamily="49" charset="0"/>
              </a:rPr>
              <a:t>number = int(input(‘Number:’))</a:t>
            </a:r>
          </a:p>
          <a:p>
            <a:pPr marL="0" indent="0">
              <a:lnSpc>
                <a:spcPct val="90000"/>
              </a:lnSpc>
              <a:buNone/>
            </a:pPr>
            <a:r>
              <a:rPr lang="en-US" sz="2000" dirty="0">
                <a:latin typeface="Courier New" panose="02070309020205020404" pitchFamily="49" charset="0"/>
                <a:cs typeface="Courier New" panose="02070309020205020404" pitchFamily="49" charset="0"/>
              </a:rPr>
              <a:t>print(number*number) </a:t>
            </a:r>
          </a:p>
          <a:p>
            <a:pPr marL="0" indent="0">
              <a:lnSpc>
                <a:spcPct val="90000"/>
              </a:lnSpc>
              <a:buNone/>
            </a:pPr>
            <a:r>
              <a:rPr lang="en-US" sz="2000" dirty="0">
                <a:latin typeface="Courier New" panose="02070309020205020404" pitchFamily="49" charset="0"/>
                <a:cs typeface="Courier New" panose="02070309020205020404" pitchFamily="49" charset="0"/>
              </a:rPr>
              <a:t>Number:3</a:t>
            </a:r>
          </a:p>
          <a:p>
            <a:pPr marL="0" indent="0">
              <a:lnSpc>
                <a:spcPct val="90000"/>
              </a:lnSpc>
              <a:buNone/>
            </a:pPr>
            <a:r>
              <a:rPr lang="en-US" sz="2000" dirty="0">
                <a:latin typeface="Courier New" panose="02070309020205020404" pitchFamily="49" charset="0"/>
                <a:cs typeface="Courier New" panose="02070309020205020404" pitchFamily="49" charset="0"/>
              </a:rPr>
              <a:t>9</a:t>
            </a: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9435" y="0"/>
            <a:ext cx="195456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567" y="2369132"/>
            <a:ext cx="2119736" cy="2119736"/>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Graphic 6" descr="Questions">
            <a:extLst>
              <a:ext uri="{FF2B5EF4-FFF2-40B4-BE49-F238E27FC236}">
                <a16:creationId xmlns:a16="http://schemas.microsoft.com/office/drawing/2014/main" id="{1C9B19D5-EA7B-4229-8474-2F43C2A98B7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24964" y="2865141"/>
            <a:ext cx="1143455" cy="1143455"/>
          </a:xfrm>
          <a:prstGeom prst="rect">
            <a:avLst/>
          </a:prstGeom>
        </p:spPr>
      </p:pic>
    </p:spTree>
    <p:extLst>
      <p:ext uri="{BB962C8B-B14F-4D97-AF65-F5344CB8AC3E}">
        <p14:creationId xmlns:p14="http://schemas.microsoft.com/office/powerpoint/2010/main" val="28419219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119105-6B32-AA46-B785-56A172AACAE6}"/>
              </a:ext>
            </a:extLst>
          </p:cNvPr>
          <p:cNvSpPr>
            <a:spLocks noGrp="1"/>
          </p:cNvSpPr>
          <p:nvPr>
            <p:ph type="title"/>
          </p:nvPr>
        </p:nvSpPr>
        <p:spPr>
          <a:xfrm>
            <a:off x="482600" y="321734"/>
            <a:ext cx="8178799" cy="1135737"/>
          </a:xfrm>
        </p:spPr>
        <p:txBody>
          <a:bodyPr>
            <a:normAutofit/>
          </a:bodyPr>
          <a:lstStyle/>
          <a:p>
            <a:r>
              <a:rPr lang="en-US" sz="3100"/>
              <a:t>Is Python broken?</a:t>
            </a:r>
          </a:p>
        </p:txBody>
      </p:sp>
      <p:sp>
        <p:nvSpPr>
          <p:cNvPr id="3" name="Content Placeholder 2">
            <a:extLst>
              <a:ext uri="{FF2B5EF4-FFF2-40B4-BE49-F238E27FC236}">
                <a16:creationId xmlns:a16="http://schemas.microsoft.com/office/drawing/2014/main" id="{30AB1DEA-DAA6-1945-9165-CC7F80D34528}"/>
              </a:ext>
            </a:extLst>
          </p:cNvPr>
          <p:cNvSpPr>
            <a:spLocks noGrp="1"/>
          </p:cNvSpPr>
          <p:nvPr>
            <p:ph idx="1"/>
          </p:nvPr>
        </p:nvSpPr>
        <p:spPr>
          <a:xfrm>
            <a:off x="482601" y="1232009"/>
            <a:ext cx="8456744" cy="5625992"/>
          </a:xfrm>
        </p:spPr>
        <p:txBody>
          <a:bodyPr>
            <a:noAutofit/>
          </a:bodyPr>
          <a:lstStyle/>
          <a:p>
            <a:pPr marL="0" indent="0">
              <a:lnSpc>
                <a:spcPct val="90000"/>
              </a:lnSpc>
              <a:buNone/>
            </a:pPr>
            <a:r>
              <a:rPr lang="en-US" sz="1500" dirty="0">
                <a:latin typeface="Courier New" panose="02070309020205020404" pitchFamily="49" charset="0"/>
                <a:cs typeface="Courier New" panose="02070309020205020404" pitchFamily="49" charset="0"/>
              </a:rPr>
              <a:t>&gt;&gt;&gt; number = int(input())</a:t>
            </a:r>
          </a:p>
          <a:p>
            <a:pPr marL="0" indent="0">
              <a:lnSpc>
                <a:spcPct val="90000"/>
              </a:lnSpc>
              <a:buNone/>
            </a:pPr>
            <a:r>
              <a:rPr lang="en-US" sz="1500" dirty="0">
                <a:latin typeface="Courier New" panose="02070309020205020404" pitchFamily="49" charset="0"/>
                <a:cs typeface="Courier New" panose="02070309020205020404" pitchFamily="49" charset="0"/>
              </a:rPr>
              <a:t>3</a:t>
            </a:r>
          </a:p>
          <a:p>
            <a:pPr marL="0" indent="0">
              <a:lnSpc>
                <a:spcPct val="90000"/>
              </a:lnSpc>
              <a:buNone/>
            </a:pPr>
            <a:r>
              <a:rPr lang="en-US" sz="1500" dirty="0">
                <a:latin typeface="Courier New" panose="02070309020205020404" pitchFamily="49" charset="0"/>
                <a:cs typeface="Courier New" panose="02070309020205020404" pitchFamily="49" charset="0"/>
              </a:rPr>
              <a:t>&gt;&gt;&gt; print(number + ' sq is </a:t>
            </a:r>
            <a:r>
              <a:rPr lang="en-US" sz="1600" dirty="0">
                <a:latin typeface="Courier New" panose="02070309020205020404" pitchFamily="49" charset="0"/>
                <a:cs typeface="Courier New" panose="02070309020205020404" pitchFamily="49" charset="0"/>
              </a:rPr>
              <a:t>'</a:t>
            </a:r>
            <a:r>
              <a:rPr lang="en-US" sz="1500" dirty="0">
                <a:latin typeface="Courier New" panose="02070309020205020404" pitchFamily="49" charset="0"/>
                <a:cs typeface="Courier New" panose="02070309020205020404" pitchFamily="49" charset="0"/>
              </a:rPr>
              <a:t> + number * number)</a:t>
            </a:r>
          </a:p>
          <a:p>
            <a:pPr marL="0" indent="0">
              <a:lnSpc>
                <a:spcPct val="90000"/>
              </a:lnSpc>
              <a:buNone/>
            </a:pPr>
            <a:r>
              <a:rPr lang="en-US" sz="1500" dirty="0">
                <a:latin typeface="Courier New" panose="02070309020205020404" pitchFamily="49" charset="0"/>
                <a:cs typeface="Courier New" panose="02070309020205020404" pitchFamily="49" charset="0"/>
              </a:rPr>
              <a:t>Traceback (most recent call last):</a:t>
            </a:r>
          </a:p>
          <a:p>
            <a:pPr marL="0" indent="0">
              <a:lnSpc>
                <a:spcPct val="90000"/>
              </a:lnSpc>
              <a:buNone/>
            </a:pPr>
            <a:r>
              <a:rPr lang="en-US" sz="1500" dirty="0">
                <a:latin typeface="Courier New" panose="02070309020205020404" pitchFamily="49" charset="0"/>
                <a:cs typeface="Courier New" panose="02070309020205020404" pitchFamily="49" charset="0"/>
              </a:rPr>
              <a:t>  File "&lt;stdin&gt;", line 1, in &lt;module&gt;</a:t>
            </a:r>
          </a:p>
          <a:p>
            <a:pPr marL="0" indent="0">
              <a:lnSpc>
                <a:spcPct val="90000"/>
              </a:lnSpc>
              <a:buNone/>
            </a:pPr>
            <a:r>
              <a:rPr lang="en-US" sz="1500" dirty="0" err="1">
                <a:latin typeface="Courier New" panose="02070309020205020404" pitchFamily="49" charset="0"/>
                <a:cs typeface="Courier New" panose="02070309020205020404" pitchFamily="49" charset="0"/>
              </a:rPr>
              <a:t>TypeError</a:t>
            </a:r>
            <a:r>
              <a:rPr lang="en-US" sz="1500" dirty="0">
                <a:latin typeface="Courier New" panose="02070309020205020404" pitchFamily="49" charset="0"/>
                <a:cs typeface="Courier New" panose="02070309020205020404" pitchFamily="49" charset="0"/>
              </a:rPr>
              <a:t>: unsupported operand type(s) for +: 'int' and 'str'</a:t>
            </a:r>
          </a:p>
          <a:p>
            <a:pPr marL="0" indent="0">
              <a:lnSpc>
                <a:spcPct val="90000"/>
              </a:lnSpc>
              <a:buNone/>
            </a:pPr>
            <a:r>
              <a:rPr lang="en-US" sz="1500" dirty="0">
                <a:latin typeface="Courier New" panose="02070309020205020404" pitchFamily="49" charset="0"/>
                <a:cs typeface="Courier New" panose="02070309020205020404" pitchFamily="49" charset="0"/>
              </a:rPr>
              <a:t>&gt;&gt;&gt; print(' sq is </a:t>
            </a:r>
            <a:r>
              <a:rPr lang="en-US" sz="1600" dirty="0">
                <a:latin typeface="Courier New" panose="02070309020205020404" pitchFamily="49" charset="0"/>
                <a:cs typeface="Courier New" panose="02070309020205020404" pitchFamily="49" charset="0"/>
              </a:rPr>
              <a:t>'</a:t>
            </a:r>
            <a:r>
              <a:rPr lang="en-US" sz="1500" dirty="0">
                <a:latin typeface="Courier New" panose="02070309020205020404" pitchFamily="49" charset="0"/>
                <a:cs typeface="Courier New" panose="02070309020205020404" pitchFamily="49" charset="0"/>
              </a:rPr>
              <a:t> + number * number)</a:t>
            </a:r>
          </a:p>
          <a:p>
            <a:pPr marL="0" indent="0">
              <a:lnSpc>
                <a:spcPct val="90000"/>
              </a:lnSpc>
              <a:buNone/>
            </a:pPr>
            <a:r>
              <a:rPr lang="en-US" sz="1500" dirty="0">
                <a:latin typeface="Courier New" panose="02070309020205020404" pitchFamily="49" charset="0"/>
                <a:cs typeface="Courier New" panose="02070309020205020404" pitchFamily="49" charset="0"/>
              </a:rPr>
              <a:t>Traceback (most recent call last):</a:t>
            </a:r>
          </a:p>
          <a:p>
            <a:pPr marL="0" indent="0">
              <a:lnSpc>
                <a:spcPct val="90000"/>
              </a:lnSpc>
              <a:buNone/>
            </a:pPr>
            <a:r>
              <a:rPr lang="en-US" sz="1500" dirty="0">
                <a:latin typeface="Courier New" panose="02070309020205020404" pitchFamily="49" charset="0"/>
                <a:cs typeface="Courier New" panose="02070309020205020404" pitchFamily="49" charset="0"/>
              </a:rPr>
              <a:t>  File "&lt;stdin&gt;", line 1, in &lt;module&gt;</a:t>
            </a:r>
          </a:p>
          <a:p>
            <a:pPr marL="0" indent="0">
              <a:lnSpc>
                <a:spcPct val="90000"/>
              </a:lnSpc>
              <a:buNone/>
            </a:pPr>
            <a:r>
              <a:rPr lang="en-US" sz="1500" dirty="0" err="1">
                <a:latin typeface="Courier New" panose="02070309020205020404" pitchFamily="49" charset="0"/>
                <a:cs typeface="Courier New" panose="02070309020205020404" pitchFamily="49" charset="0"/>
              </a:rPr>
              <a:t>TypeError</a:t>
            </a:r>
            <a:r>
              <a:rPr lang="en-US" sz="1500" dirty="0">
                <a:latin typeface="Courier New" panose="02070309020205020404" pitchFamily="49" charset="0"/>
                <a:cs typeface="Courier New" panose="02070309020205020404" pitchFamily="49" charset="0"/>
              </a:rPr>
              <a:t>: can only concatenate str (not "int") to str</a:t>
            </a:r>
          </a:p>
          <a:p>
            <a:pPr marL="0" indent="0">
              <a:lnSpc>
                <a:spcPct val="90000"/>
              </a:lnSpc>
              <a:buNone/>
            </a:pPr>
            <a:r>
              <a:rPr lang="en-US" sz="1500" dirty="0">
                <a:latin typeface="Courier New" panose="02070309020205020404" pitchFamily="49" charset="0"/>
                <a:cs typeface="Courier New" panose="02070309020205020404" pitchFamily="49" charset="0"/>
              </a:rPr>
              <a:t>&gt;&gt;&gt; s = 2 + '2'</a:t>
            </a:r>
          </a:p>
          <a:p>
            <a:pPr marL="0" indent="0">
              <a:lnSpc>
                <a:spcPct val="90000"/>
              </a:lnSpc>
              <a:buNone/>
            </a:pPr>
            <a:r>
              <a:rPr lang="en-US" sz="1500" dirty="0">
                <a:latin typeface="Courier New" panose="02070309020205020404" pitchFamily="49" charset="0"/>
                <a:cs typeface="Courier New" panose="02070309020205020404" pitchFamily="49" charset="0"/>
              </a:rPr>
              <a:t>Traceback (most recent call last):</a:t>
            </a:r>
          </a:p>
          <a:p>
            <a:pPr marL="0" indent="0">
              <a:lnSpc>
                <a:spcPct val="90000"/>
              </a:lnSpc>
              <a:buNone/>
            </a:pPr>
            <a:r>
              <a:rPr lang="en-US" sz="1500" dirty="0">
                <a:latin typeface="Courier New" panose="02070309020205020404" pitchFamily="49" charset="0"/>
                <a:cs typeface="Courier New" panose="02070309020205020404" pitchFamily="49" charset="0"/>
              </a:rPr>
              <a:t>  File "&lt;stdin&gt;", line 1, in &lt;module&gt;</a:t>
            </a:r>
          </a:p>
          <a:p>
            <a:pPr marL="0" indent="0">
              <a:lnSpc>
                <a:spcPct val="90000"/>
              </a:lnSpc>
              <a:buNone/>
            </a:pPr>
            <a:r>
              <a:rPr lang="en-US" sz="1500" dirty="0" err="1">
                <a:latin typeface="Courier New" panose="02070309020205020404" pitchFamily="49" charset="0"/>
                <a:cs typeface="Courier New" panose="02070309020205020404" pitchFamily="49" charset="0"/>
              </a:rPr>
              <a:t>TypeError</a:t>
            </a:r>
            <a:r>
              <a:rPr lang="en-US" sz="1500" dirty="0">
                <a:latin typeface="Courier New" panose="02070309020205020404" pitchFamily="49" charset="0"/>
                <a:cs typeface="Courier New" panose="02070309020205020404" pitchFamily="49" charset="0"/>
              </a:rPr>
              <a:t>: unsupported operand type(s) for +: 'int' and 'str'</a:t>
            </a:r>
          </a:p>
          <a:p>
            <a:pPr marL="0" indent="0">
              <a:lnSpc>
                <a:spcPct val="90000"/>
              </a:lnSpc>
              <a:buNone/>
            </a:pPr>
            <a:r>
              <a:rPr lang="en-US" sz="1500" dirty="0">
                <a:latin typeface="Courier New" panose="02070309020205020404" pitchFamily="49" charset="0"/>
                <a:cs typeface="Courier New" panose="02070309020205020404" pitchFamily="49" charset="0"/>
              </a:rPr>
              <a:t>&gt;&gt;&gt; s = '2’ + 2</a:t>
            </a:r>
          </a:p>
          <a:p>
            <a:pPr marL="0" indent="0">
              <a:lnSpc>
                <a:spcPct val="90000"/>
              </a:lnSpc>
              <a:buNone/>
            </a:pPr>
            <a:r>
              <a:rPr lang="en-US" sz="1500" dirty="0">
                <a:latin typeface="Courier New" panose="02070309020205020404" pitchFamily="49" charset="0"/>
                <a:cs typeface="Courier New" panose="02070309020205020404" pitchFamily="49" charset="0"/>
              </a:rPr>
              <a:t>Traceback (most recent call last):</a:t>
            </a:r>
          </a:p>
          <a:p>
            <a:pPr marL="0" indent="0">
              <a:lnSpc>
                <a:spcPct val="90000"/>
              </a:lnSpc>
              <a:buNone/>
            </a:pPr>
            <a:r>
              <a:rPr lang="en-US" sz="1500" dirty="0">
                <a:latin typeface="Courier New" panose="02070309020205020404" pitchFamily="49" charset="0"/>
                <a:cs typeface="Courier New" panose="02070309020205020404" pitchFamily="49" charset="0"/>
              </a:rPr>
              <a:t>  File "&lt;stdin&gt;", line 1, in &lt;module&gt;</a:t>
            </a:r>
          </a:p>
          <a:p>
            <a:pPr marL="0" indent="0">
              <a:lnSpc>
                <a:spcPct val="90000"/>
              </a:lnSpc>
              <a:buNone/>
            </a:pPr>
            <a:r>
              <a:rPr lang="en-US" sz="1500" dirty="0" err="1">
                <a:latin typeface="Courier New" panose="02070309020205020404" pitchFamily="49" charset="0"/>
                <a:cs typeface="Courier New" panose="02070309020205020404" pitchFamily="49" charset="0"/>
              </a:rPr>
              <a:t>TypeError</a:t>
            </a:r>
            <a:r>
              <a:rPr lang="en-US" sz="1500" dirty="0">
                <a:latin typeface="Courier New" panose="02070309020205020404" pitchFamily="49" charset="0"/>
                <a:cs typeface="Courier New" panose="02070309020205020404" pitchFamily="49" charset="0"/>
              </a:rPr>
              <a:t>: can only concatenate str (not "int") to str</a:t>
            </a:r>
          </a:p>
          <a:p>
            <a:pPr marL="0" indent="0">
              <a:lnSpc>
                <a:spcPct val="90000"/>
              </a:lnSpc>
              <a:buNone/>
            </a:pPr>
            <a:r>
              <a:rPr lang="en-US" sz="1500" dirty="0">
                <a:latin typeface="Courier New" panose="02070309020205020404" pitchFamily="49" charset="0"/>
                <a:cs typeface="Courier New" panose="02070309020205020404" pitchFamily="49" charset="0"/>
              </a:rPr>
              <a:t>&gt;&gt;&gt; 2 + int('2')</a:t>
            </a:r>
          </a:p>
          <a:p>
            <a:pPr marL="0" indent="0">
              <a:lnSpc>
                <a:spcPct val="90000"/>
              </a:lnSpc>
              <a:buNone/>
            </a:pPr>
            <a:r>
              <a:rPr lang="en-US" sz="1500" dirty="0">
                <a:latin typeface="Courier New" panose="02070309020205020404" pitchFamily="49" charset="0"/>
                <a:cs typeface="Courier New" panose="02070309020205020404" pitchFamily="49" charset="0"/>
              </a:rPr>
              <a:t>4</a:t>
            </a:r>
          </a:p>
          <a:p>
            <a:pPr marL="0" indent="0">
              <a:lnSpc>
                <a:spcPct val="90000"/>
              </a:lnSpc>
              <a:buNone/>
            </a:pPr>
            <a:r>
              <a:rPr lang="en-US" sz="1500" dirty="0">
                <a:latin typeface="Courier New" panose="02070309020205020404" pitchFamily="49" charset="0"/>
                <a:cs typeface="Courier New" panose="02070309020205020404" pitchFamily="49" charset="0"/>
              </a:rPr>
              <a:t>&gt;&gt;&gt; str(2) + '2'</a:t>
            </a:r>
          </a:p>
          <a:p>
            <a:pPr marL="0" indent="0">
              <a:lnSpc>
                <a:spcPct val="90000"/>
              </a:lnSpc>
              <a:buNone/>
            </a:pPr>
            <a:r>
              <a:rPr lang="en-US" sz="1500" dirty="0">
                <a:latin typeface="Courier New" panose="02070309020205020404" pitchFamily="49" charset="0"/>
                <a:cs typeface="Courier New" panose="02070309020205020404" pitchFamily="49" charset="0"/>
              </a:rPr>
              <a:t>'22'</a:t>
            </a:r>
          </a:p>
          <a:p>
            <a:pPr marL="0" indent="0">
              <a:lnSpc>
                <a:spcPct val="90000"/>
              </a:lnSpc>
              <a:buNone/>
            </a:pPr>
            <a:endParaRPr lang="en-US" sz="1500" dirty="0"/>
          </a:p>
        </p:txBody>
      </p:sp>
      <p:sp>
        <p:nvSpPr>
          <p:cNvPr id="23" name="Rectangle 2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08801" y="2200695"/>
            <a:ext cx="645368" cy="48402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400197" y="1502156"/>
            <a:ext cx="2532832" cy="954774"/>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8518" y="5230015"/>
            <a:ext cx="2017580" cy="760545"/>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Rectangle 2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60240" y="5789405"/>
            <a:ext cx="485578" cy="364184"/>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223779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6">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8">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6" name="Rectangle 10">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F66496-545A-5143-B07B-641944E2505F}"/>
              </a:ext>
            </a:extLst>
          </p:cNvPr>
          <p:cNvSpPr>
            <a:spLocks noGrp="1"/>
          </p:cNvSpPr>
          <p:nvPr>
            <p:ph type="title"/>
          </p:nvPr>
        </p:nvSpPr>
        <p:spPr>
          <a:xfrm>
            <a:off x="2528840" y="1741337"/>
            <a:ext cx="4086547" cy="2387918"/>
          </a:xfrm>
        </p:spPr>
        <p:txBody>
          <a:bodyPr vert="horz" lIns="91440" tIns="45720" rIns="91440" bIns="45720" rtlCol="0" anchor="b">
            <a:normAutofit/>
          </a:bodyPr>
          <a:lstStyle/>
          <a:p>
            <a:pPr eaLnBrk="1" hangingPunct="1">
              <a:lnSpc>
                <a:spcPct val="90000"/>
              </a:lnSpc>
            </a:pPr>
            <a:r>
              <a:rPr lang="en-US" sz="4200" kern="1200">
                <a:latin typeface="+mj-lt"/>
                <a:ea typeface="+mj-ea"/>
                <a:cs typeface="+mj-cs"/>
              </a:rPr>
              <a:t>THE REST IS OPTIONAL: READ FOR FUN</a:t>
            </a:r>
          </a:p>
        </p:txBody>
      </p:sp>
      <p:grpSp>
        <p:nvGrpSpPr>
          <p:cNvPr id="27" name="Group 12">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3672" y="-43336"/>
            <a:ext cx="3872284" cy="2657478"/>
            <a:chOff x="6867015" y="-1"/>
            <a:chExt cx="5324985" cy="3251912"/>
          </a:xfrm>
          <a:solidFill>
            <a:schemeClr val="bg1">
              <a:alpha val="30000"/>
            </a:schemeClr>
          </a:solidFill>
        </p:grpSpPr>
        <p:sp>
          <p:nvSpPr>
            <p:cNvPr id="28" name="Freeform: Shape 13">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14">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15">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16">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6793706" y="4146310"/>
            <a:ext cx="2356800" cy="2716805"/>
            <a:chOff x="-305" y="-4155"/>
            <a:chExt cx="2514948" cy="2174333"/>
          </a:xfrm>
          <a:solidFill>
            <a:schemeClr val="bg1">
              <a:alpha val="30000"/>
            </a:schemeClr>
          </a:solidFill>
        </p:grpSpPr>
        <p:sp>
          <p:nvSpPr>
            <p:cNvPr id="20" name="Freeform: Shape 19">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3" name="Freeform: Shape 22">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7386121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05F80-3EF7-AF4B-BDE0-BD87F7FC67EA}"/>
              </a:ext>
            </a:extLst>
          </p:cNvPr>
          <p:cNvSpPr>
            <a:spLocks noGrp="1"/>
          </p:cNvSpPr>
          <p:nvPr>
            <p:ph type="title"/>
          </p:nvPr>
        </p:nvSpPr>
        <p:spPr>
          <a:xfrm>
            <a:off x="1435101" y="365125"/>
            <a:ext cx="7080249" cy="1325563"/>
          </a:xfrm>
        </p:spPr>
        <p:txBody>
          <a:bodyPr>
            <a:normAutofit/>
          </a:bodyPr>
          <a:lstStyle/>
          <a:p>
            <a:pPr>
              <a:lnSpc>
                <a:spcPct val="90000"/>
              </a:lnSpc>
            </a:pPr>
            <a:r>
              <a:rPr lang="en-US"/>
              <a:t>To Compile or not to Compile?</a:t>
            </a:r>
          </a:p>
        </p:txBody>
      </p:sp>
      <p:pic>
        <p:nvPicPr>
          <p:cNvPr id="9" name="Graphic 6" descr="PY">
            <a:extLst>
              <a:ext uri="{FF2B5EF4-FFF2-40B4-BE49-F238E27FC236}">
                <a16:creationId xmlns:a16="http://schemas.microsoft.com/office/drawing/2014/main" id="{4929EF4A-BC5F-46FC-BE7E-33C73DC661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8650" y="685006"/>
            <a:ext cx="685800" cy="685800"/>
          </a:xfrm>
          <a:prstGeom prst="rect">
            <a:avLst/>
          </a:prstGeom>
        </p:spPr>
      </p:pic>
      <p:sp>
        <p:nvSpPr>
          <p:cNvPr id="3" name="Content Placeholder 2">
            <a:extLst>
              <a:ext uri="{FF2B5EF4-FFF2-40B4-BE49-F238E27FC236}">
                <a16:creationId xmlns:a16="http://schemas.microsoft.com/office/drawing/2014/main" id="{5A9CE276-C593-9945-8021-E07454A15B0F}"/>
              </a:ext>
            </a:extLst>
          </p:cNvPr>
          <p:cNvSpPr>
            <a:spLocks noGrp="1"/>
          </p:cNvSpPr>
          <p:nvPr>
            <p:ph idx="1"/>
          </p:nvPr>
        </p:nvSpPr>
        <p:spPr>
          <a:xfrm>
            <a:off x="628650" y="1825625"/>
            <a:ext cx="7886700" cy="4351338"/>
          </a:xfrm>
        </p:spPr>
        <p:txBody>
          <a:bodyPr>
            <a:normAutofit/>
          </a:bodyPr>
          <a:lstStyle/>
          <a:p>
            <a:r>
              <a:rPr lang="en-US" sz="3000"/>
              <a:t>Python does the job but if you want to compile</a:t>
            </a:r>
          </a:p>
          <a:p>
            <a:pPr marL="0" indent="0">
              <a:buNone/>
            </a:pPr>
            <a:r>
              <a:rPr lang="en-US" sz="3000">
                <a:latin typeface="Courier New" panose="02070309020205020404" pitchFamily="49" charset="0"/>
                <a:cs typeface="Courier New" panose="02070309020205020404" pitchFamily="49" charset="0"/>
              </a:rPr>
              <a:t>&gt;&gt;&gt; import </a:t>
            </a:r>
            <a:r>
              <a:rPr lang="en-US" sz="3000" err="1">
                <a:latin typeface="Courier New" panose="02070309020205020404" pitchFamily="49" charset="0"/>
                <a:cs typeface="Courier New" panose="02070309020205020404" pitchFamily="49" charset="0"/>
              </a:rPr>
              <a:t>py_compile</a:t>
            </a:r>
            <a:endParaRPr lang="en-US" sz="3000">
              <a:latin typeface="Courier New" panose="02070309020205020404" pitchFamily="49" charset="0"/>
              <a:cs typeface="Courier New" panose="02070309020205020404" pitchFamily="49" charset="0"/>
            </a:endParaRPr>
          </a:p>
          <a:p>
            <a:pPr marL="0" indent="0">
              <a:buNone/>
            </a:pPr>
            <a:r>
              <a:rPr lang="en-US" sz="3000">
                <a:latin typeface="Courier New" panose="02070309020205020404" pitchFamily="49" charset="0"/>
                <a:cs typeface="Courier New" panose="02070309020205020404" pitchFamily="49" charset="0"/>
              </a:rPr>
              <a:t>&gt;&gt;&gt; </a:t>
            </a:r>
            <a:r>
              <a:rPr lang="en-US" sz="3000" err="1">
                <a:latin typeface="Courier New" panose="02070309020205020404" pitchFamily="49" charset="0"/>
                <a:cs typeface="Courier New" panose="02070309020205020404" pitchFamily="49" charset="0"/>
              </a:rPr>
              <a:t>py_compile.compile</a:t>
            </a:r>
            <a:r>
              <a:rPr lang="en-US" sz="3000">
                <a:latin typeface="Courier New" panose="02070309020205020404" pitchFamily="49" charset="0"/>
                <a:cs typeface="Courier New" panose="02070309020205020404" pitchFamily="49" charset="0"/>
              </a:rPr>
              <a:t>('</a:t>
            </a:r>
            <a:r>
              <a:rPr lang="en-US" sz="3000" err="1">
                <a:latin typeface="Courier New" panose="02070309020205020404" pitchFamily="49" charset="0"/>
                <a:cs typeface="Courier New" panose="02070309020205020404" pitchFamily="49" charset="0"/>
              </a:rPr>
              <a:t>program.py</a:t>
            </a:r>
            <a:r>
              <a:rPr lang="en-US" sz="3000">
                <a:latin typeface="Courier New" panose="02070309020205020404" pitchFamily="49" charset="0"/>
                <a:cs typeface="Courier New" panose="02070309020205020404" pitchFamily="49" charset="0"/>
              </a:rPr>
              <a:t>’)</a:t>
            </a:r>
          </a:p>
          <a:p>
            <a:pPr marL="0" indent="0">
              <a:buNone/>
            </a:pPr>
            <a:r>
              <a:rPr lang="en-US" sz="3000"/>
              <a:t>OR</a:t>
            </a:r>
            <a:endParaRPr lang="en-US" sz="3000">
              <a:latin typeface="Courier New" panose="02070309020205020404" pitchFamily="49" charset="0"/>
              <a:cs typeface="Courier New" panose="02070309020205020404" pitchFamily="49" charset="0"/>
            </a:endParaRPr>
          </a:p>
          <a:p>
            <a:pPr marL="0" indent="0">
              <a:buNone/>
            </a:pPr>
            <a:r>
              <a:rPr lang="en-US" sz="3000">
                <a:latin typeface="Courier New" panose="02070309020205020404" pitchFamily="49" charset="0"/>
                <a:cs typeface="Courier New" panose="02070309020205020404" pitchFamily="49" charset="0"/>
              </a:rPr>
              <a:t>python -m </a:t>
            </a:r>
            <a:r>
              <a:rPr lang="en-US" sz="3000" err="1">
                <a:latin typeface="Courier New" panose="02070309020205020404" pitchFamily="49" charset="0"/>
                <a:cs typeface="Courier New" panose="02070309020205020404" pitchFamily="49" charset="0"/>
              </a:rPr>
              <a:t>py_compile</a:t>
            </a:r>
            <a:r>
              <a:rPr lang="en-US" sz="3000">
                <a:latin typeface="Courier New" panose="02070309020205020404" pitchFamily="49" charset="0"/>
                <a:cs typeface="Courier New" panose="02070309020205020404" pitchFamily="49" charset="0"/>
              </a:rPr>
              <a:t> </a:t>
            </a:r>
            <a:r>
              <a:rPr lang="en-US" sz="3000" err="1">
                <a:latin typeface="Courier New" panose="02070309020205020404" pitchFamily="49" charset="0"/>
                <a:cs typeface="Courier New" panose="02070309020205020404" pitchFamily="49" charset="0"/>
              </a:rPr>
              <a:t>program.py</a:t>
            </a:r>
            <a:endParaRPr lang="en-US" sz="3000">
              <a:latin typeface="Courier New" panose="02070309020205020404" pitchFamily="49" charset="0"/>
              <a:cs typeface="Courier New" panose="02070309020205020404" pitchFamily="49" charset="0"/>
            </a:endParaRPr>
          </a:p>
          <a:p>
            <a:pPr marL="0" indent="0">
              <a:buNone/>
            </a:pPr>
            <a:r>
              <a:rPr lang="en-US" sz="3000"/>
              <a:t>OR compile all source files</a:t>
            </a:r>
          </a:p>
          <a:p>
            <a:pPr marL="0" indent="0">
              <a:buNone/>
            </a:pPr>
            <a:r>
              <a:rPr lang="en-US" sz="3000">
                <a:latin typeface="Courier New" panose="02070309020205020404" pitchFamily="49" charset="0"/>
                <a:cs typeface="Courier New" panose="02070309020205020404" pitchFamily="49" charset="0"/>
              </a:rPr>
              <a:t>python –m </a:t>
            </a:r>
            <a:r>
              <a:rPr lang="en-US" sz="3000" err="1">
                <a:latin typeface="Courier New" panose="02070309020205020404" pitchFamily="49" charset="0"/>
                <a:cs typeface="Courier New" panose="02070309020205020404" pitchFamily="49" charset="0"/>
              </a:rPr>
              <a:t>compileall</a:t>
            </a:r>
            <a:r>
              <a:rPr lang="en-US" sz="3000">
                <a:latin typeface="Courier New" panose="02070309020205020404" pitchFamily="49" charset="0"/>
                <a:cs typeface="Courier New" panose="02070309020205020404" pitchFamily="49" charset="0"/>
              </a:rPr>
              <a:t> .</a:t>
            </a:r>
          </a:p>
          <a:p>
            <a:endParaRPr lang="en-US" sz="3000"/>
          </a:p>
          <a:p>
            <a:endParaRPr lang="en-US" sz="3000"/>
          </a:p>
        </p:txBody>
      </p:sp>
    </p:spTree>
    <p:extLst>
      <p:ext uri="{BB962C8B-B14F-4D97-AF65-F5344CB8AC3E}">
        <p14:creationId xmlns:p14="http://schemas.microsoft.com/office/powerpoint/2010/main" val="15932595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9CD2D09-B1BB-4DF5-9E1C-3D21B21ED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40323" y="0"/>
            <a:ext cx="4703677"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83355637-BA71-4F63-94C9-E77BF81BDF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1">
            <a:extLst>
              <a:ext uri="{FF2B5EF4-FFF2-40B4-BE49-F238E27FC236}">
                <a16:creationId xmlns:a16="http://schemas.microsoft.com/office/drawing/2014/main" id="{44305F80-3EF7-AF4B-BDE0-BD87F7FC67EA}"/>
              </a:ext>
            </a:extLst>
          </p:cNvPr>
          <p:cNvSpPr>
            <a:spLocks noGrp="1"/>
          </p:cNvSpPr>
          <p:nvPr>
            <p:ph type="title"/>
          </p:nvPr>
        </p:nvSpPr>
        <p:spPr>
          <a:xfrm>
            <a:off x="603748" y="798445"/>
            <a:ext cx="3602727" cy="1311664"/>
          </a:xfrm>
        </p:spPr>
        <p:txBody>
          <a:bodyPr>
            <a:normAutofit/>
          </a:bodyPr>
          <a:lstStyle/>
          <a:p>
            <a:pPr>
              <a:lnSpc>
                <a:spcPct val="90000"/>
              </a:lnSpc>
            </a:pPr>
            <a:r>
              <a:rPr lang="en-US" sz="4100">
                <a:solidFill>
                  <a:srgbClr val="000000"/>
                </a:solidFill>
              </a:rPr>
              <a:t>To Compile or not to Compile?</a:t>
            </a:r>
          </a:p>
        </p:txBody>
      </p:sp>
      <p:sp>
        <p:nvSpPr>
          <p:cNvPr id="16" name="Freeform 49">
            <a:extLst>
              <a:ext uri="{FF2B5EF4-FFF2-40B4-BE49-F238E27FC236}">
                <a16:creationId xmlns:a16="http://schemas.microsoft.com/office/drawing/2014/main" id="{967C29FE-FD32-4AFB-AD20-DBDF5864B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035436" y="590635"/>
            <a:ext cx="4108564"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accent3"/>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A close up of a window&#10;&#10;Description automatically generated">
            <a:extLst>
              <a:ext uri="{FF2B5EF4-FFF2-40B4-BE49-F238E27FC236}">
                <a16:creationId xmlns:a16="http://schemas.microsoft.com/office/drawing/2014/main" id="{70191B16-1CFE-4C2C-A78C-3864FD882279}"/>
              </a:ext>
            </a:extLst>
          </p:cNvPr>
          <p:cNvPicPr>
            <a:picLocks noChangeAspect="1"/>
          </p:cNvPicPr>
          <p:nvPr/>
        </p:nvPicPr>
        <p:blipFill rotWithShape="1">
          <a:blip r:embed="rId3"/>
          <a:srcRect l="9623" r="46873" b="1"/>
          <a:stretch/>
        </p:blipFill>
        <p:spPr>
          <a:xfrm>
            <a:off x="5169988" y="770037"/>
            <a:ext cx="3974012" cy="6097438"/>
          </a:xfrm>
          <a:custGeom>
            <a:avLst/>
            <a:gdLst/>
            <a:ahLst/>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p:spPr>
      </p:pic>
      <p:graphicFrame>
        <p:nvGraphicFramePr>
          <p:cNvPr id="5" name="Content Placeholder 2">
            <a:extLst>
              <a:ext uri="{FF2B5EF4-FFF2-40B4-BE49-F238E27FC236}">
                <a16:creationId xmlns:a16="http://schemas.microsoft.com/office/drawing/2014/main" id="{54163D3B-6B97-46C8-8145-E976FB812F16}"/>
              </a:ext>
            </a:extLst>
          </p:cNvPr>
          <p:cNvGraphicFramePr>
            <a:graphicFrameLocks noGrp="1"/>
          </p:cNvGraphicFramePr>
          <p:nvPr>
            <p:ph idx="1"/>
            <p:extLst>
              <p:ext uri="{D42A27DB-BD31-4B8C-83A1-F6EECF244321}">
                <p14:modId xmlns:p14="http://schemas.microsoft.com/office/powerpoint/2010/main" val="2944434553"/>
              </p:ext>
            </p:extLst>
          </p:nvPr>
        </p:nvGraphicFramePr>
        <p:xfrm>
          <a:off x="603747" y="2272143"/>
          <a:ext cx="3530103" cy="378883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26188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05F80-3EF7-AF4B-BDE0-BD87F7FC67EA}"/>
              </a:ext>
            </a:extLst>
          </p:cNvPr>
          <p:cNvSpPr>
            <a:spLocks noGrp="1"/>
          </p:cNvSpPr>
          <p:nvPr>
            <p:ph type="title"/>
          </p:nvPr>
        </p:nvSpPr>
        <p:spPr>
          <a:xfrm>
            <a:off x="840699" y="687480"/>
            <a:ext cx="5605629" cy="994172"/>
          </a:xfrm>
        </p:spPr>
        <p:txBody>
          <a:bodyPr>
            <a:normAutofit/>
          </a:bodyPr>
          <a:lstStyle/>
          <a:p>
            <a:pPr>
              <a:lnSpc>
                <a:spcPct val="90000"/>
              </a:lnSpc>
            </a:pPr>
            <a:r>
              <a:rPr lang="en-US" sz="3300"/>
              <a:t>To Compile or not to Compile?</a:t>
            </a:r>
          </a:p>
        </p:txBody>
      </p:sp>
      <p:sp>
        <p:nvSpPr>
          <p:cNvPr id="3" name="Content Placeholder 2">
            <a:extLst>
              <a:ext uri="{FF2B5EF4-FFF2-40B4-BE49-F238E27FC236}">
                <a16:creationId xmlns:a16="http://schemas.microsoft.com/office/drawing/2014/main" id="{5A9CE276-C593-9945-8021-E07454A15B0F}"/>
              </a:ext>
            </a:extLst>
          </p:cNvPr>
          <p:cNvSpPr>
            <a:spLocks noGrp="1"/>
          </p:cNvSpPr>
          <p:nvPr>
            <p:ph idx="1"/>
          </p:nvPr>
        </p:nvSpPr>
        <p:spPr>
          <a:xfrm>
            <a:off x="279915" y="2132856"/>
            <a:ext cx="5605628" cy="4536503"/>
          </a:xfrm>
        </p:spPr>
        <p:txBody>
          <a:bodyPr anchor="ctr">
            <a:noAutofit/>
          </a:bodyPr>
          <a:lstStyle/>
          <a:p>
            <a:pPr>
              <a:lnSpc>
                <a:spcPct val="90000"/>
              </a:lnSpc>
            </a:pPr>
            <a:r>
              <a:rPr lang="en-US" sz="2400" dirty="0"/>
              <a:t>Python program is called</a:t>
            </a:r>
            <a:r>
              <a:rPr lang="en-US" sz="2400" dirty="0">
                <a:sym typeface="Wingdings" pitchFamily="2" charset="2"/>
              </a:rPr>
              <a:t></a:t>
            </a:r>
            <a:r>
              <a:rPr lang="en-US" sz="2400" dirty="0"/>
              <a:t> find the compiled version (.</a:t>
            </a:r>
            <a:r>
              <a:rPr lang="en-US" sz="2400" dirty="0" err="1"/>
              <a:t>pyc</a:t>
            </a:r>
            <a:r>
              <a:rPr lang="en-US" sz="2400" dirty="0"/>
              <a:t> file) </a:t>
            </a:r>
          </a:p>
          <a:p>
            <a:pPr lvl="1">
              <a:lnSpc>
                <a:spcPct val="90000"/>
              </a:lnSpc>
            </a:pPr>
            <a:r>
              <a:rPr lang="en-US" sz="2400" dirty="0"/>
              <a:t>If it is created before, it must be newer than the source file( .</a:t>
            </a:r>
            <a:r>
              <a:rPr lang="en-US" sz="2400" dirty="0" err="1"/>
              <a:t>py</a:t>
            </a:r>
            <a:r>
              <a:rPr lang="en-US" sz="2400" dirty="0"/>
              <a:t> file). </a:t>
            </a:r>
          </a:p>
          <a:p>
            <a:pPr lvl="1">
              <a:lnSpc>
                <a:spcPct val="90000"/>
              </a:lnSpc>
            </a:pPr>
            <a:r>
              <a:rPr lang="en-US" sz="2400" dirty="0"/>
              <a:t>If found, load the byte code and  speed up the start up time of the script</a:t>
            </a:r>
          </a:p>
          <a:p>
            <a:pPr lvl="1">
              <a:lnSpc>
                <a:spcPct val="90000"/>
              </a:lnSpc>
            </a:pPr>
            <a:r>
              <a:rPr lang="en-US" sz="2400" dirty="0"/>
              <a:t>Otherwise, Python will create the byte code </a:t>
            </a:r>
          </a:p>
          <a:p>
            <a:pPr lvl="1">
              <a:lnSpc>
                <a:spcPct val="90000"/>
              </a:lnSpc>
            </a:pPr>
            <a:r>
              <a:rPr lang="en-US" sz="2400" dirty="0"/>
              <a:t>Execution of a Python program means execution of the byte code on the Python Virtual Machine (PVM). </a:t>
            </a:r>
            <a:br>
              <a:rPr lang="en-US" sz="2400" dirty="0"/>
            </a:br>
            <a:endParaRPr lang="en-US" sz="2400" dirty="0"/>
          </a:p>
          <a:p>
            <a:pPr>
              <a:lnSpc>
                <a:spcPct val="90000"/>
              </a:lnSpc>
            </a:pPr>
            <a:endParaRPr lang="en-US" sz="2400" dirty="0"/>
          </a:p>
        </p:txBody>
      </p:sp>
      <p:pic>
        <p:nvPicPr>
          <p:cNvPr id="7" name="Graphic 6" descr="Processor">
            <a:extLst>
              <a:ext uri="{FF2B5EF4-FFF2-40B4-BE49-F238E27FC236}">
                <a16:creationId xmlns:a16="http://schemas.microsoft.com/office/drawing/2014/main" id="{549A1F41-7A1F-420B-90EA-193211B7431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24964" y="2865141"/>
            <a:ext cx="1143455" cy="1143455"/>
          </a:xfrm>
          <a:prstGeom prst="rect">
            <a:avLst/>
          </a:prstGeom>
        </p:spPr>
      </p:pic>
    </p:spTree>
    <p:extLst>
      <p:ext uri="{BB962C8B-B14F-4D97-AF65-F5344CB8AC3E}">
        <p14:creationId xmlns:p14="http://schemas.microsoft.com/office/powerpoint/2010/main" val="26431186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D0171-1CDF-EF41-B2FD-5F8E67063108}"/>
              </a:ext>
            </a:extLst>
          </p:cNvPr>
          <p:cNvSpPr>
            <a:spLocks noGrp="1"/>
          </p:cNvSpPr>
          <p:nvPr>
            <p:ph type="title"/>
          </p:nvPr>
        </p:nvSpPr>
        <p:spPr>
          <a:xfrm>
            <a:off x="601005" y="188640"/>
            <a:ext cx="3733482" cy="1454051"/>
          </a:xfrm>
        </p:spPr>
        <p:txBody>
          <a:bodyPr>
            <a:normAutofit/>
          </a:bodyPr>
          <a:lstStyle/>
          <a:p>
            <a:r>
              <a:rPr lang="en-US" dirty="0">
                <a:solidFill>
                  <a:srgbClr val="000000"/>
                </a:solidFill>
              </a:rPr>
              <a:t>HELP!!!</a:t>
            </a:r>
          </a:p>
        </p:txBody>
      </p:sp>
      <p:sp>
        <p:nvSpPr>
          <p:cNvPr id="3" name="Content Placeholder 2">
            <a:extLst>
              <a:ext uri="{FF2B5EF4-FFF2-40B4-BE49-F238E27FC236}">
                <a16:creationId xmlns:a16="http://schemas.microsoft.com/office/drawing/2014/main" id="{021CE49E-4DED-0F4C-B822-7C1839829982}"/>
              </a:ext>
            </a:extLst>
          </p:cNvPr>
          <p:cNvSpPr>
            <a:spLocks noGrp="1"/>
          </p:cNvSpPr>
          <p:nvPr>
            <p:ph idx="1"/>
          </p:nvPr>
        </p:nvSpPr>
        <p:spPr>
          <a:xfrm>
            <a:off x="251520" y="1556793"/>
            <a:ext cx="5256584" cy="5040560"/>
          </a:xfrm>
        </p:spPr>
        <p:txBody>
          <a:bodyPr anchor="ctr">
            <a:noAutofit/>
          </a:bodyPr>
          <a:lstStyle/>
          <a:p>
            <a:pPr marL="0" indent="0">
              <a:lnSpc>
                <a:spcPct val="90000"/>
              </a:lnSpc>
              <a:buNone/>
            </a:pPr>
            <a:r>
              <a:rPr lang="en-US" sz="1400" dirty="0">
                <a:solidFill>
                  <a:srgbClr val="000000"/>
                </a:solidFill>
              </a:rPr>
              <a:t>&gt;&gt;&gt; help()</a:t>
            </a:r>
          </a:p>
          <a:p>
            <a:pPr marL="0" indent="0">
              <a:lnSpc>
                <a:spcPct val="90000"/>
              </a:lnSpc>
              <a:buNone/>
            </a:pPr>
            <a:r>
              <a:rPr lang="en-US" sz="1400" dirty="0">
                <a:solidFill>
                  <a:srgbClr val="000000"/>
                </a:solidFill>
              </a:rPr>
              <a:t>Welcome to Python 3.8's help utility!</a:t>
            </a:r>
          </a:p>
          <a:p>
            <a:pPr marL="0" indent="0">
              <a:lnSpc>
                <a:spcPct val="90000"/>
              </a:lnSpc>
              <a:buNone/>
            </a:pPr>
            <a:endParaRPr lang="en-US" sz="1400" dirty="0">
              <a:solidFill>
                <a:srgbClr val="000000"/>
              </a:solidFill>
            </a:endParaRPr>
          </a:p>
          <a:p>
            <a:pPr marL="0" indent="0">
              <a:lnSpc>
                <a:spcPct val="90000"/>
              </a:lnSpc>
              <a:buNone/>
            </a:pPr>
            <a:r>
              <a:rPr lang="en-US" sz="1400" dirty="0">
                <a:solidFill>
                  <a:srgbClr val="000000"/>
                </a:solidFill>
              </a:rPr>
              <a:t>If this is your first-time using Python, you should definitely check out</a:t>
            </a:r>
          </a:p>
          <a:p>
            <a:pPr marL="0" indent="0">
              <a:lnSpc>
                <a:spcPct val="90000"/>
              </a:lnSpc>
              <a:buNone/>
            </a:pPr>
            <a:r>
              <a:rPr lang="en-US" sz="1400" dirty="0">
                <a:solidFill>
                  <a:srgbClr val="000000"/>
                </a:solidFill>
              </a:rPr>
              <a:t>the tutorial on the Internet at https://</a:t>
            </a:r>
            <a:r>
              <a:rPr lang="en-US" sz="1400" dirty="0" err="1">
                <a:solidFill>
                  <a:srgbClr val="000000"/>
                </a:solidFill>
              </a:rPr>
              <a:t>docs.python.org</a:t>
            </a:r>
            <a:r>
              <a:rPr lang="en-US" sz="1400" dirty="0">
                <a:solidFill>
                  <a:srgbClr val="000000"/>
                </a:solidFill>
              </a:rPr>
              <a:t>/3.8/tutorial/.</a:t>
            </a:r>
          </a:p>
          <a:p>
            <a:pPr marL="0" indent="0">
              <a:lnSpc>
                <a:spcPct val="90000"/>
              </a:lnSpc>
              <a:buNone/>
            </a:pPr>
            <a:endParaRPr lang="en-US" sz="1400" dirty="0">
              <a:solidFill>
                <a:srgbClr val="000000"/>
              </a:solidFill>
            </a:endParaRPr>
          </a:p>
          <a:p>
            <a:pPr marL="0" indent="0">
              <a:lnSpc>
                <a:spcPct val="90000"/>
              </a:lnSpc>
              <a:buNone/>
            </a:pPr>
            <a:r>
              <a:rPr lang="en-US" sz="1400" dirty="0">
                <a:solidFill>
                  <a:srgbClr val="000000"/>
                </a:solidFill>
              </a:rPr>
              <a:t>Enter the name of any module, keyword, or topic to get help on writing</a:t>
            </a:r>
          </a:p>
          <a:p>
            <a:pPr marL="0" indent="0">
              <a:lnSpc>
                <a:spcPct val="90000"/>
              </a:lnSpc>
              <a:buNone/>
            </a:pPr>
            <a:r>
              <a:rPr lang="en-US" sz="1400" dirty="0">
                <a:solidFill>
                  <a:srgbClr val="000000"/>
                </a:solidFill>
              </a:rPr>
              <a:t>Python programs and using Python modules.  To quit this help utility and return to the interpreter, just type "quit".</a:t>
            </a:r>
          </a:p>
          <a:p>
            <a:pPr marL="0" indent="0">
              <a:lnSpc>
                <a:spcPct val="90000"/>
              </a:lnSpc>
              <a:buNone/>
            </a:pPr>
            <a:endParaRPr lang="en-US" sz="1400" dirty="0">
              <a:solidFill>
                <a:srgbClr val="000000"/>
              </a:solidFill>
            </a:endParaRPr>
          </a:p>
          <a:p>
            <a:pPr marL="0" indent="0">
              <a:lnSpc>
                <a:spcPct val="90000"/>
              </a:lnSpc>
              <a:buNone/>
            </a:pPr>
            <a:r>
              <a:rPr lang="en-US" sz="1400" dirty="0">
                <a:solidFill>
                  <a:srgbClr val="000000"/>
                </a:solidFill>
              </a:rPr>
              <a:t>To get a list of available modules, keywords, symbols, or topics, type</a:t>
            </a:r>
          </a:p>
          <a:p>
            <a:pPr marL="0" indent="0">
              <a:lnSpc>
                <a:spcPct val="90000"/>
              </a:lnSpc>
              <a:buNone/>
            </a:pPr>
            <a:r>
              <a:rPr lang="en-US" sz="1400" dirty="0">
                <a:solidFill>
                  <a:srgbClr val="000000"/>
                </a:solidFill>
              </a:rPr>
              <a:t>"modules", "keywords", "symbols", or "topics".  Each module also comes with a one-line summary of what it does; to list the modules whose name or summary contain a given string such as "spam", type "modules spam".</a:t>
            </a:r>
          </a:p>
          <a:p>
            <a:pPr marL="0" indent="0">
              <a:lnSpc>
                <a:spcPct val="90000"/>
              </a:lnSpc>
              <a:buNone/>
            </a:pPr>
            <a:endParaRPr lang="en-US" sz="1400" dirty="0">
              <a:solidFill>
                <a:srgbClr val="000000"/>
              </a:solidFill>
            </a:endParaRPr>
          </a:p>
          <a:p>
            <a:pPr marL="0" indent="0">
              <a:lnSpc>
                <a:spcPct val="90000"/>
              </a:lnSpc>
              <a:buNone/>
            </a:pPr>
            <a:r>
              <a:rPr lang="en-US" sz="1400" dirty="0">
                <a:solidFill>
                  <a:srgbClr val="000000"/>
                </a:solidFill>
              </a:rPr>
              <a:t>help&gt; </a:t>
            </a:r>
          </a:p>
          <a:p>
            <a:pPr>
              <a:lnSpc>
                <a:spcPct val="90000"/>
              </a:lnSpc>
            </a:pPr>
            <a:endParaRPr lang="en-US" sz="1400" dirty="0">
              <a:solidFill>
                <a:srgbClr val="000000"/>
              </a:solidFill>
            </a:endParaRPr>
          </a:p>
        </p:txBody>
      </p:sp>
      <p:pic>
        <p:nvPicPr>
          <p:cNvPr id="7" name="Graphic 6" descr="Presentation with Checklist">
            <a:extLst>
              <a:ext uri="{FF2B5EF4-FFF2-40B4-BE49-F238E27FC236}">
                <a16:creationId xmlns:a16="http://schemas.microsoft.com/office/drawing/2014/main" id="{F4690466-657E-402A-89B4-3D7A600DB9C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75615" y="2065912"/>
            <a:ext cx="2746374" cy="2746374"/>
          </a:xfrm>
          <a:prstGeom prst="rect">
            <a:avLst/>
          </a:prstGeom>
        </p:spPr>
      </p:pic>
    </p:spTree>
    <p:extLst>
      <p:ext uri="{BB962C8B-B14F-4D97-AF65-F5344CB8AC3E}">
        <p14:creationId xmlns:p14="http://schemas.microsoft.com/office/powerpoint/2010/main" val="22534748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7845966-6EFC-468A-9CC7-BAB4B9585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1" name="Picture 10">
            <a:extLst>
              <a:ext uri="{FF2B5EF4-FFF2-40B4-BE49-F238E27FC236}">
                <a16:creationId xmlns:a16="http://schemas.microsoft.com/office/drawing/2014/main" id="{75554383-98AF-4A47-BB65-705FAAA4BE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12500" r="12500"/>
          <a:stretch/>
        </p:blipFill>
        <p:spPr>
          <a:xfrm>
            <a:off x="0" y="0"/>
            <a:ext cx="9144000" cy="6858000"/>
          </a:xfrm>
          <a:prstGeom prst="rect">
            <a:avLst/>
          </a:prstGeom>
        </p:spPr>
      </p:pic>
      <p:sp>
        <p:nvSpPr>
          <p:cNvPr id="13" name="Freeform: Shape 12">
            <a:extLst>
              <a:ext uri="{FF2B5EF4-FFF2-40B4-BE49-F238E27FC236}">
                <a16:creationId xmlns:a16="http://schemas.microsoft.com/office/drawing/2014/main" id="{ADAD1991-FFD1-4E94-ABAB-7560D3300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5410" y="-3970"/>
            <a:ext cx="7748362" cy="6874811"/>
          </a:xfrm>
          <a:custGeom>
            <a:avLst/>
            <a:gdLst>
              <a:gd name="connsiteX0" fmla="*/ 2232159 w 7837716"/>
              <a:gd name="connsiteY0" fmla="*/ 0 h 6858000"/>
              <a:gd name="connsiteX1" fmla="*/ 5605557 w 7837716"/>
              <a:gd name="connsiteY1" fmla="*/ 0 h 6858000"/>
              <a:gd name="connsiteX2" fmla="*/ 5617845 w 7837716"/>
              <a:gd name="connsiteY2" fmla="*/ 5384 h 6858000"/>
              <a:gd name="connsiteX3" fmla="*/ 7837716 w 7837716"/>
              <a:gd name="connsiteY3" fmla="*/ 3429000 h 6858000"/>
              <a:gd name="connsiteX4" fmla="*/ 5617845 w 7837716"/>
              <a:gd name="connsiteY4" fmla="*/ 6852616 h 6858000"/>
              <a:gd name="connsiteX5" fmla="*/ 5605557 w 7837716"/>
              <a:gd name="connsiteY5" fmla="*/ 6858000 h 6858000"/>
              <a:gd name="connsiteX6" fmla="*/ 2232159 w 7837716"/>
              <a:gd name="connsiteY6" fmla="*/ 6858000 h 6858000"/>
              <a:gd name="connsiteX7" fmla="*/ 2219871 w 7837716"/>
              <a:gd name="connsiteY7" fmla="*/ 6852616 h 6858000"/>
              <a:gd name="connsiteX8" fmla="*/ 0 w 7837716"/>
              <a:gd name="connsiteY8" fmla="*/ 3429000 h 6858000"/>
              <a:gd name="connsiteX9" fmla="*/ 2219871 w 7837716"/>
              <a:gd name="connsiteY9" fmla="*/ 538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37716" h="6858000">
                <a:moveTo>
                  <a:pt x="2232159" y="0"/>
                </a:moveTo>
                <a:lnTo>
                  <a:pt x="5605557" y="0"/>
                </a:lnTo>
                <a:lnTo>
                  <a:pt x="5617845" y="5384"/>
                </a:lnTo>
                <a:cubicBezTo>
                  <a:pt x="6931322" y="618789"/>
                  <a:pt x="7837716" y="1921305"/>
                  <a:pt x="7837716" y="3429000"/>
                </a:cubicBezTo>
                <a:cubicBezTo>
                  <a:pt x="7837716" y="4936696"/>
                  <a:pt x="6931322" y="6239212"/>
                  <a:pt x="5617845" y="6852616"/>
                </a:cubicBezTo>
                <a:lnTo>
                  <a:pt x="5605557" y="6858000"/>
                </a:lnTo>
                <a:lnTo>
                  <a:pt x="2232159" y="6858000"/>
                </a:lnTo>
                <a:lnTo>
                  <a:pt x="2219871" y="6852616"/>
                </a:lnTo>
                <a:cubicBezTo>
                  <a:pt x="906394" y="6239212"/>
                  <a:pt x="0" y="4936696"/>
                  <a:pt x="0" y="3429000"/>
                </a:cubicBezTo>
                <a:cubicBezTo>
                  <a:pt x="0" y="1921305"/>
                  <a:pt x="906394" y="618789"/>
                  <a:pt x="2219871" y="5384"/>
                </a:cubicBezTo>
                <a:close/>
              </a:path>
            </a:pathLst>
          </a:custGeom>
          <a:solidFill>
            <a:schemeClr val="bg1"/>
          </a:solidFill>
          <a:ln>
            <a:gradFill>
              <a:gsLst>
                <a:gs pos="0">
                  <a:schemeClr val="accent1">
                    <a:lumMod val="40000"/>
                    <a:lumOff val="60000"/>
                  </a:schemeClr>
                </a:gs>
                <a:gs pos="23000">
                  <a:schemeClr val="accent1">
                    <a:lumMod val="45000"/>
                    <a:lumOff val="55000"/>
                  </a:schemeClr>
                </a:gs>
                <a:gs pos="83000">
                  <a:schemeClr val="bg2">
                    <a:lumMod val="82000"/>
                  </a:schemeClr>
                </a:gs>
                <a:gs pos="100000">
                  <a:schemeClr val="bg2">
                    <a:lumMod val="87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pic>
        <p:nvPicPr>
          <p:cNvPr id="4" name="Picture 3">
            <a:extLst>
              <a:ext uri="{FF2B5EF4-FFF2-40B4-BE49-F238E27FC236}">
                <a16:creationId xmlns:a16="http://schemas.microsoft.com/office/drawing/2014/main" id="{6624E866-E6D8-4A42-9217-BFB2796193CD}"/>
              </a:ext>
            </a:extLst>
          </p:cNvPr>
          <p:cNvPicPr>
            <a:picLocks noChangeAspect="1"/>
          </p:cNvPicPr>
          <p:nvPr/>
        </p:nvPicPr>
        <p:blipFill>
          <a:blip r:embed="rId3"/>
          <a:stretch>
            <a:fillRect/>
          </a:stretch>
        </p:blipFill>
        <p:spPr>
          <a:xfrm>
            <a:off x="1818858" y="1504380"/>
            <a:ext cx="5421465" cy="3849240"/>
          </a:xfrm>
          <a:prstGeom prst="rect">
            <a:avLst/>
          </a:prstGeom>
        </p:spPr>
      </p:pic>
    </p:spTree>
    <p:extLst>
      <p:ext uri="{BB962C8B-B14F-4D97-AF65-F5344CB8AC3E}">
        <p14:creationId xmlns:p14="http://schemas.microsoft.com/office/powerpoint/2010/main" val="20577489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7845966-6EFC-468A-9CC7-BAB4B9585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1" name="Picture 10">
            <a:extLst>
              <a:ext uri="{FF2B5EF4-FFF2-40B4-BE49-F238E27FC236}">
                <a16:creationId xmlns:a16="http://schemas.microsoft.com/office/drawing/2014/main" id="{75554383-98AF-4A47-BB65-705FAAA4BE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12500" r="12500"/>
          <a:stretch/>
        </p:blipFill>
        <p:spPr>
          <a:xfrm>
            <a:off x="0" y="0"/>
            <a:ext cx="9144000" cy="6858000"/>
          </a:xfrm>
          <a:prstGeom prst="rect">
            <a:avLst/>
          </a:prstGeom>
        </p:spPr>
      </p:pic>
      <p:sp>
        <p:nvSpPr>
          <p:cNvPr id="13" name="Freeform: Shape 12">
            <a:extLst>
              <a:ext uri="{FF2B5EF4-FFF2-40B4-BE49-F238E27FC236}">
                <a16:creationId xmlns:a16="http://schemas.microsoft.com/office/drawing/2014/main" id="{ADAD1991-FFD1-4E94-ABAB-7560D3300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5410" y="-3970"/>
            <a:ext cx="7748362" cy="6874811"/>
          </a:xfrm>
          <a:custGeom>
            <a:avLst/>
            <a:gdLst>
              <a:gd name="connsiteX0" fmla="*/ 2232159 w 7837716"/>
              <a:gd name="connsiteY0" fmla="*/ 0 h 6858000"/>
              <a:gd name="connsiteX1" fmla="*/ 5605557 w 7837716"/>
              <a:gd name="connsiteY1" fmla="*/ 0 h 6858000"/>
              <a:gd name="connsiteX2" fmla="*/ 5617845 w 7837716"/>
              <a:gd name="connsiteY2" fmla="*/ 5384 h 6858000"/>
              <a:gd name="connsiteX3" fmla="*/ 7837716 w 7837716"/>
              <a:gd name="connsiteY3" fmla="*/ 3429000 h 6858000"/>
              <a:gd name="connsiteX4" fmla="*/ 5617845 w 7837716"/>
              <a:gd name="connsiteY4" fmla="*/ 6852616 h 6858000"/>
              <a:gd name="connsiteX5" fmla="*/ 5605557 w 7837716"/>
              <a:gd name="connsiteY5" fmla="*/ 6858000 h 6858000"/>
              <a:gd name="connsiteX6" fmla="*/ 2232159 w 7837716"/>
              <a:gd name="connsiteY6" fmla="*/ 6858000 h 6858000"/>
              <a:gd name="connsiteX7" fmla="*/ 2219871 w 7837716"/>
              <a:gd name="connsiteY7" fmla="*/ 6852616 h 6858000"/>
              <a:gd name="connsiteX8" fmla="*/ 0 w 7837716"/>
              <a:gd name="connsiteY8" fmla="*/ 3429000 h 6858000"/>
              <a:gd name="connsiteX9" fmla="*/ 2219871 w 7837716"/>
              <a:gd name="connsiteY9" fmla="*/ 538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37716" h="6858000">
                <a:moveTo>
                  <a:pt x="2232159" y="0"/>
                </a:moveTo>
                <a:lnTo>
                  <a:pt x="5605557" y="0"/>
                </a:lnTo>
                <a:lnTo>
                  <a:pt x="5617845" y="5384"/>
                </a:lnTo>
                <a:cubicBezTo>
                  <a:pt x="6931322" y="618789"/>
                  <a:pt x="7837716" y="1921305"/>
                  <a:pt x="7837716" y="3429000"/>
                </a:cubicBezTo>
                <a:cubicBezTo>
                  <a:pt x="7837716" y="4936696"/>
                  <a:pt x="6931322" y="6239212"/>
                  <a:pt x="5617845" y="6852616"/>
                </a:cubicBezTo>
                <a:lnTo>
                  <a:pt x="5605557" y="6858000"/>
                </a:lnTo>
                <a:lnTo>
                  <a:pt x="2232159" y="6858000"/>
                </a:lnTo>
                <a:lnTo>
                  <a:pt x="2219871" y="6852616"/>
                </a:lnTo>
                <a:cubicBezTo>
                  <a:pt x="906394" y="6239212"/>
                  <a:pt x="0" y="4936696"/>
                  <a:pt x="0" y="3429000"/>
                </a:cubicBezTo>
                <a:cubicBezTo>
                  <a:pt x="0" y="1921305"/>
                  <a:pt x="906394" y="618789"/>
                  <a:pt x="2219871" y="5384"/>
                </a:cubicBezTo>
                <a:close/>
              </a:path>
            </a:pathLst>
          </a:custGeom>
          <a:solidFill>
            <a:schemeClr val="bg1"/>
          </a:solidFill>
          <a:ln>
            <a:gradFill>
              <a:gsLst>
                <a:gs pos="0">
                  <a:schemeClr val="accent1">
                    <a:lumMod val="40000"/>
                    <a:lumOff val="60000"/>
                  </a:schemeClr>
                </a:gs>
                <a:gs pos="23000">
                  <a:schemeClr val="accent1">
                    <a:lumMod val="45000"/>
                    <a:lumOff val="55000"/>
                  </a:schemeClr>
                </a:gs>
                <a:gs pos="83000">
                  <a:schemeClr val="bg2">
                    <a:lumMod val="82000"/>
                  </a:schemeClr>
                </a:gs>
                <a:gs pos="100000">
                  <a:schemeClr val="bg2">
                    <a:lumMod val="87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pic>
        <p:nvPicPr>
          <p:cNvPr id="4" name="Picture 3">
            <a:extLst>
              <a:ext uri="{FF2B5EF4-FFF2-40B4-BE49-F238E27FC236}">
                <a16:creationId xmlns:a16="http://schemas.microsoft.com/office/drawing/2014/main" id="{C672E57B-C7DB-2B40-A001-26897C081B2E}"/>
              </a:ext>
            </a:extLst>
          </p:cNvPr>
          <p:cNvPicPr>
            <a:picLocks noChangeAspect="1"/>
          </p:cNvPicPr>
          <p:nvPr/>
        </p:nvPicPr>
        <p:blipFill>
          <a:blip r:embed="rId3"/>
          <a:stretch>
            <a:fillRect/>
          </a:stretch>
        </p:blipFill>
        <p:spPr>
          <a:xfrm>
            <a:off x="1818858" y="1314629"/>
            <a:ext cx="5421465" cy="4228742"/>
          </a:xfrm>
          <a:prstGeom prst="rect">
            <a:avLst/>
          </a:prstGeom>
        </p:spPr>
      </p:pic>
    </p:spTree>
    <p:extLst>
      <p:ext uri="{BB962C8B-B14F-4D97-AF65-F5344CB8AC3E}">
        <p14:creationId xmlns:p14="http://schemas.microsoft.com/office/powerpoint/2010/main" val="367933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5E22780-9B7D-B94F-B1ED-577BA48A4F7F}"/>
              </a:ext>
            </a:extLst>
          </p:cNvPr>
          <p:cNvSpPr>
            <a:spLocks noGrp="1"/>
          </p:cNvSpPr>
          <p:nvPr>
            <p:ph type="title"/>
          </p:nvPr>
        </p:nvSpPr>
        <p:spPr>
          <a:xfrm>
            <a:off x="482600" y="321734"/>
            <a:ext cx="8178799" cy="1135737"/>
          </a:xfrm>
        </p:spPr>
        <p:txBody>
          <a:bodyPr>
            <a:normAutofit/>
          </a:bodyPr>
          <a:lstStyle/>
          <a:p>
            <a:r>
              <a:rPr lang="en-US" sz="3100"/>
              <a:t>Python 3 First Attempt</a:t>
            </a:r>
          </a:p>
        </p:txBody>
      </p:sp>
      <p:sp>
        <p:nvSpPr>
          <p:cNvPr id="3" name="Content Placeholder 2">
            <a:extLst>
              <a:ext uri="{FF2B5EF4-FFF2-40B4-BE49-F238E27FC236}">
                <a16:creationId xmlns:a16="http://schemas.microsoft.com/office/drawing/2014/main" id="{B6DABAA0-638B-4C40-AAF2-9A5393330F93}"/>
              </a:ext>
            </a:extLst>
          </p:cNvPr>
          <p:cNvSpPr>
            <a:spLocks noGrp="1"/>
          </p:cNvSpPr>
          <p:nvPr>
            <p:ph idx="1"/>
          </p:nvPr>
        </p:nvSpPr>
        <p:spPr>
          <a:xfrm>
            <a:off x="482600" y="1782981"/>
            <a:ext cx="8178799" cy="4393982"/>
          </a:xfrm>
        </p:spPr>
        <p:txBody>
          <a:bodyPr>
            <a:normAutofit/>
          </a:bodyPr>
          <a:lstStyle/>
          <a:p>
            <a:r>
              <a:rPr lang="en-US" sz="1700" dirty="0"/>
              <a:t>Let’s make some mistakes and machine will complain </a:t>
            </a:r>
          </a:p>
          <a:p>
            <a:pPr lvl="1"/>
            <a:r>
              <a:rPr lang="en-US" sz="1700" dirty="0"/>
              <a:t>Be brave to use trial and error approach, you will learn a lot!</a:t>
            </a:r>
          </a:p>
          <a:p>
            <a:pPr lvl="1"/>
            <a:r>
              <a:rPr lang="en-US" sz="1700" dirty="0"/>
              <a:t>Type something that is not mentioned before</a:t>
            </a:r>
          </a:p>
          <a:p>
            <a:pPr lvl="1"/>
            <a:r>
              <a:rPr lang="en-US" sz="1700" dirty="0"/>
              <a:t>I typed CSC, machine thinks that it is a variable but not defined</a:t>
            </a:r>
          </a:p>
          <a:p>
            <a:pPr lvl="1"/>
            <a:r>
              <a:rPr lang="en-US" sz="1700" dirty="0"/>
              <a:t>If I say ‘CSC’ is a String, that will be ok </a:t>
            </a:r>
          </a:p>
          <a:p>
            <a:pPr lvl="1"/>
            <a:r>
              <a:rPr lang="en-US" sz="1700" dirty="0"/>
              <a:t>‘CSC’ or “CSC” means it is a value and String</a:t>
            </a:r>
          </a:p>
          <a:p>
            <a:pPr marL="400050" lvl="1" indent="0">
              <a:buNone/>
            </a:pPr>
            <a:r>
              <a:rPr lang="en-US" sz="1700" dirty="0">
                <a:latin typeface="Courier New" panose="02070309020205020404" pitchFamily="49" charset="0"/>
                <a:cs typeface="Courier New" panose="02070309020205020404" pitchFamily="49" charset="0"/>
              </a:rPr>
              <a:t>&gt;&gt;&gt; CSC103</a:t>
            </a:r>
          </a:p>
          <a:p>
            <a:pPr marL="400050" lvl="1" indent="0">
              <a:buNone/>
            </a:pPr>
            <a:r>
              <a:rPr lang="en-US" sz="1700" dirty="0">
                <a:latin typeface="Courier New" panose="02070309020205020404" pitchFamily="49" charset="0"/>
                <a:cs typeface="Courier New" panose="02070309020205020404" pitchFamily="49" charset="0"/>
              </a:rPr>
              <a:t>Traceback (most recent call last):</a:t>
            </a:r>
          </a:p>
          <a:p>
            <a:pPr marL="400050" lvl="1" indent="0">
              <a:buNone/>
            </a:pPr>
            <a:r>
              <a:rPr lang="en-US" sz="1700" dirty="0">
                <a:latin typeface="Courier New" panose="02070309020205020404" pitchFamily="49" charset="0"/>
                <a:cs typeface="Courier New" panose="02070309020205020404" pitchFamily="49" charset="0"/>
              </a:rPr>
              <a:t>  File "&lt;stdin&gt;", line 1, in &lt;module&gt;</a:t>
            </a:r>
          </a:p>
          <a:p>
            <a:pPr marL="400050" lvl="1" indent="0">
              <a:buNone/>
            </a:pPr>
            <a:r>
              <a:rPr lang="en-US" sz="1700" dirty="0" err="1">
                <a:latin typeface="Courier New" panose="02070309020205020404" pitchFamily="49" charset="0"/>
                <a:cs typeface="Courier New" panose="02070309020205020404" pitchFamily="49" charset="0"/>
              </a:rPr>
              <a:t>NameError</a:t>
            </a:r>
            <a:r>
              <a:rPr lang="en-US" sz="1700" dirty="0">
                <a:latin typeface="Courier New" panose="02070309020205020404" pitchFamily="49" charset="0"/>
                <a:cs typeface="Courier New" panose="02070309020205020404" pitchFamily="49" charset="0"/>
              </a:rPr>
              <a:t>: name 'CSC' is not defined</a:t>
            </a:r>
          </a:p>
          <a:p>
            <a:pPr marL="400050" lvl="1" indent="0">
              <a:buNone/>
            </a:pPr>
            <a:r>
              <a:rPr lang="en-US" sz="1700" dirty="0">
                <a:latin typeface="Courier New" panose="02070309020205020404" pitchFamily="49" charset="0"/>
                <a:cs typeface="Courier New" panose="02070309020205020404" pitchFamily="49" charset="0"/>
              </a:rPr>
              <a:t>&gt;&gt;&gt;  'CSC'</a:t>
            </a:r>
          </a:p>
          <a:p>
            <a:pPr marL="400050" lvl="1" indent="0">
              <a:buNone/>
            </a:pPr>
            <a:r>
              <a:rPr lang="en-US" sz="1700" dirty="0">
                <a:latin typeface="Courier New" panose="02070309020205020404" pitchFamily="49" charset="0"/>
                <a:cs typeface="Courier New" panose="02070309020205020404" pitchFamily="49" charset="0"/>
              </a:rPr>
              <a:t>'CSC'</a:t>
            </a:r>
          </a:p>
          <a:p>
            <a:pPr marL="400050" lvl="1" indent="0">
              <a:buNone/>
            </a:pPr>
            <a:r>
              <a:rPr lang="en-US" sz="1700" dirty="0">
                <a:latin typeface="Courier New" panose="02070309020205020404" pitchFamily="49" charset="0"/>
                <a:cs typeface="Courier New" panose="02070309020205020404" pitchFamily="49" charset="0"/>
              </a:rPr>
              <a:t>&gt;&gt;&gt; "CSC"</a:t>
            </a:r>
          </a:p>
          <a:p>
            <a:pPr marL="400050" lvl="1" indent="0">
              <a:buNone/>
            </a:pPr>
            <a:r>
              <a:rPr lang="en-US" sz="1700" dirty="0">
                <a:latin typeface="Courier New" panose="02070309020205020404" pitchFamily="49" charset="0"/>
                <a:cs typeface="Courier New" panose="02070309020205020404" pitchFamily="49" charset="0"/>
              </a:rPr>
              <a:t>'CSC'</a:t>
            </a:r>
          </a:p>
          <a:p>
            <a:pPr marL="0" indent="0">
              <a:buNone/>
            </a:pPr>
            <a:endParaRPr lang="en-US" sz="17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08801" y="2200695"/>
            <a:ext cx="645368" cy="48402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400197" y="1502156"/>
            <a:ext cx="2532832" cy="954774"/>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8518" y="5230015"/>
            <a:ext cx="2017580" cy="760545"/>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60240" y="5789405"/>
            <a:ext cx="485578" cy="364184"/>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2446439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7845966-6EFC-468A-9CC7-BAB4B9585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1" name="Picture 10">
            <a:extLst>
              <a:ext uri="{FF2B5EF4-FFF2-40B4-BE49-F238E27FC236}">
                <a16:creationId xmlns:a16="http://schemas.microsoft.com/office/drawing/2014/main" id="{75554383-98AF-4A47-BB65-705FAAA4BE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12500" r="12500"/>
          <a:stretch/>
        </p:blipFill>
        <p:spPr>
          <a:xfrm>
            <a:off x="0" y="0"/>
            <a:ext cx="9144000" cy="6858000"/>
          </a:xfrm>
          <a:prstGeom prst="rect">
            <a:avLst/>
          </a:prstGeom>
        </p:spPr>
      </p:pic>
      <p:sp>
        <p:nvSpPr>
          <p:cNvPr id="13" name="Freeform: Shape 12">
            <a:extLst>
              <a:ext uri="{FF2B5EF4-FFF2-40B4-BE49-F238E27FC236}">
                <a16:creationId xmlns:a16="http://schemas.microsoft.com/office/drawing/2014/main" id="{ADAD1991-FFD1-4E94-ABAB-7560D3300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5410" y="-3970"/>
            <a:ext cx="7748362" cy="6874811"/>
          </a:xfrm>
          <a:custGeom>
            <a:avLst/>
            <a:gdLst>
              <a:gd name="connsiteX0" fmla="*/ 2232159 w 7837716"/>
              <a:gd name="connsiteY0" fmla="*/ 0 h 6858000"/>
              <a:gd name="connsiteX1" fmla="*/ 5605557 w 7837716"/>
              <a:gd name="connsiteY1" fmla="*/ 0 h 6858000"/>
              <a:gd name="connsiteX2" fmla="*/ 5617845 w 7837716"/>
              <a:gd name="connsiteY2" fmla="*/ 5384 h 6858000"/>
              <a:gd name="connsiteX3" fmla="*/ 7837716 w 7837716"/>
              <a:gd name="connsiteY3" fmla="*/ 3429000 h 6858000"/>
              <a:gd name="connsiteX4" fmla="*/ 5617845 w 7837716"/>
              <a:gd name="connsiteY4" fmla="*/ 6852616 h 6858000"/>
              <a:gd name="connsiteX5" fmla="*/ 5605557 w 7837716"/>
              <a:gd name="connsiteY5" fmla="*/ 6858000 h 6858000"/>
              <a:gd name="connsiteX6" fmla="*/ 2232159 w 7837716"/>
              <a:gd name="connsiteY6" fmla="*/ 6858000 h 6858000"/>
              <a:gd name="connsiteX7" fmla="*/ 2219871 w 7837716"/>
              <a:gd name="connsiteY7" fmla="*/ 6852616 h 6858000"/>
              <a:gd name="connsiteX8" fmla="*/ 0 w 7837716"/>
              <a:gd name="connsiteY8" fmla="*/ 3429000 h 6858000"/>
              <a:gd name="connsiteX9" fmla="*/ 2219871 w 7837716"/>
              <a:gd name="connsiteY9" fmla="*/ 538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37716" h="6858000">
                <a:moveTo>
                  <a:pt x="2232159" y="0"/>
                </a:moveTo>
                <a:lnTo>
                  <a:pt x="5605557" y="0"/>
                </a:lnTo>
                <a:lnTo>
                  <a:pt x="5617845" y="5384"/>
                </a:lnTo>
                <a:cubicBezTo>
                  <a:pt x="6931322" y="618789"/>
                  <a:pt x="7837716" y="1921305"/>
                  <a:pt x="7837716" y="3429000"/>
                </a:cubicBezTo>
                <a:cubicBezTo>
                  <a:pt x="7837716" y="4936696"/>
                  <a:pt x="6931322" y="6239212"/>
                  <a:pt x="5617845" y="6852616"/>
                </a:cubicBezTo>
                <a:lnTo>
                  <a:pt x="5605557" y="6858000"/>
                </a:lnTo>
                <a:lnTo>
                  <a:pt x="2232159" y="6858000"/>
                </a:lnTo>
                <a:lnTo>
                  <a:pt x="2219871" y="6852616"/>
                </a:lnTo>
                <a:cubicBezTo>
                  <a:pt x="906394" y="6239212"/>
                  <a:pt x="0" y="4936696"/>
                  <a:pt x="0" y="3429000"/>
                </a:cubicBezTo>
                <a:cubicBezTo>
                  <a:pt x="0" y="1921305"/>
                  <a:pt x="906394" y="618789"/>
                  <a:pt x="2219871" y="5384"/>
                </a:cubicBezTo>
                <a:close/>
              </a:path>
            </a:pathLst>
          </a:custGeom>
          <a:solidFill>
            <a:schemeClr val="bg1"/>
          </a:solidFill>
          <a:ln>
            <a:gradFill>
              <a:gsLst>
                <a:gs pos="0">
                  <a:schemeClr val="accent1">
                    <a:lumMod val="40000"/>
                    <a:lumOff val="60000"/>
                  </a:schemeClr>
                </a:gs>
                <a:gs pos="23000">
                  <a:schemeClr val="accent1">
                    <a:lumMod val="45000"/>
                    <a:lumOff val="55000"/>
                  </a:schemeClr>
                </a:gs>
                <a:gs pos="83000">
                  <a:schemeClr val="bg2">
                    <a:lumMod val="82000"/>
                  </a:schemeClr>
                </a:gs>
                <a:gs pos="100000">
                  <a:schemeClr val="bg2">
                    <a:lumMod val="87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pic>
        <p:nvPicPr>
          <p:cNvPr id="4" name="Picture 3">
            <a:extLst>
              <a:ext uri="{FF2B5EF4-FFF2-40B4-BE49-F238E27FC236}">
                <a16:creationId xmlns:a16="http://schemas.microsoft.com/office/drawing/2014/main" id="{7B8C4C03-A1EA-E844-8FCF-E4EAEB0CABAF}"/>
              </a:ext>
            </a:extLst>
          </p:cNvPr>
          <p:cNvPicPr>
            <a:picLocks noChangeAspect="1"/>
          </p:cNvPicPr>
          <p:nvPr/>
        </p:nvPicPr>
        <p:blipFill>
          <a:blip r:embed="rId3"/>
          <a:stretch>
            <a:fillRect/>
          </a:stretch>
        </p:blipFill>
        <p:spPr>
          <a:xfrm>
            <a:off x="1818858" y="1490827"/>
            <a:ext cx="5421465" cy="3876346"/>
          </a:xfrm>
          <a:prstGeom prst="rect">
            <a:avLst/>
          </a:prstGeom>
        </p:spPr>
      </p:pic>
    </p:spTree>
    <p:extLst>
      <p:ext uri="{BB962C8B-B14F-4D97-AF65-F5344CB8AC3E}">
        <p14:creationId xmlns:p14="http://schemas.microsoft.com/office/powerpoint/2010/main" val="7058592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716B9-B51E-E04F-96DB-CB4F50C6B39B}"/>
              </a:ext>
            </a:extLst>
          </p:cNvPr>
          <p:cNvSpPr>
            <a:spLocks noGrp="1"/>
          </p:cNvSpPr>
          <p:nvPr>
            <p:ph type="title"/>
          </p:nvPr>
        </p:nvSpPr>
        <p:spPr>
          <a:xfrm>
            <a:off x="685800" y="609600"/>
            <a:ext cx="7772400" cy="4763616"/>
          </a:xfrm>
        </p:spPr>
        <p:txBody>
          <a:bodyPr/>
          <a:lstStyle/>
          <a:p>
            <a:r>
              <a:rPr lang="en-US" dirty="0">
                <a:solidFill>
                  <a:srgbClr val="FF0000"/>
                </a:solidFill>
                <a:latin typeface="Lucida Handwriting" panose="03010101010101010101" pitchFamily="66" charset="77"/>
              </a:rPr>
              <a:t>THIS IS NOT OPTIONAL</a:t>
            </a:r>
            <a:br>
              <a:rPr lang="en-US" dirty="0">
                <a:solidFill>
                  <a:srgbClr val="FF0000"/>
                </a:solidFill>
                <a:latin typeface="Lucida Handwriting" panose="03010101010101010101" pitchFamily="66" charset="77"/>
              </a:rPr>
            </a:br>
            <a:r>
              <a:rPr lang="en-US" dirty="0">
                <a:solidFill>
                  <a:srgbClr val="00B050"/>
                </a:solidFill>
                <a:latin typeface="Lucida Handwriting" panose="03010101010101010101" pitchFamily="66" charset="77"/>
              </a:rPr>
              <a:t>DO NOT FORGET </a:t>
            </a:r>
            <a:r>
              <a:rPr lang="en-US">
                <a:solidFill>
                  <a:srgbClr val="00B050"/>
                </a:solidFill>
                <a:latin typeface="Lucida Handwriting" panose="03010101010101010101" pitchFamily="66" charset="77"/>
              </a:rPr>
              <a:t>TO PRACTICE</a:t>
            </a:r>
            <a:endParaRPr lang="en-US" dirty="0">
              <a:solidFill>
                <a:srgbClr val="00B050"/>
              </a:solidFill>
              <a:latin typeface="Lucida Handwriting" panose="03010101010101010101" pitchFamily="66" charset="77"/>
            </a:endParaRPr>
          </a:p>
        </p:txBody>
      </p:sp>
      <p:pic>
        <p:nvPicPr>
          <p:cNvPr id="8" name="Picture 7" descr="A picture containing computer&#10;&#10;Description automatically generated">
            <a:extLst>
              <a:ext uri="{FF2B5EF4-FFF2-40B4-BE49-F238E27FC236}">
                <a16:creationId xmlns:a16="http://schemas.microsoft.com/office/drawing/2014/main" id="{67DBA654-2BAF-A042-8786-5CA6543C1E3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228184" y="3638170"/>
            <a:ext cx="2915816" cy="3228585"/>
          </a:xfrm>
          <a:prstGeom prst="rect">
            <a:avLst/>
          </a:prstGeom>
          <a:ln>
            <a:noFill/>
          </a:ln>
          <a:effectLst>
            <a:outerShdw blurRad="225425" dist="50800" dir="5220000" algn="ctr">
              <a:srgbClr val="000000">
                <a:alpha val="33000"/>
              </a:srgbClr>
            </a:outerShdw>
            <a:softEdge rad="152400"/>
          </a:effectLst>
        </p:spPr>
      </p:pic>
    </p:spTree>
    <p:extLst>
      <p:ext uri="{BB962C8B-B14F-4D97-AF65-F5344CB8AC3E}">
        <p14:creationId xmlns:p14="http://schemas.microsoft.com/office/powerpoint/2010/main" val="2768301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anim calcmode="lin" valueType="num">
                                      <p:cBhvr>
                                        <p:cTn id="8" dur="2000" fill="hold"/>
                                        <p:tgtEl>
                                          <p:spTgt spid="8"/>
                                        </p:tgtEl>
                                        <p:attrNameLst>
                                          <p:attrName>style.rotation</p:attrName>
                                        </p:attrNameLst>
                                      </p:cBhvr>
                                      <p:tavLst>
                                        <p:tav tm="0">
                                          <p:val>
                                            <p:fltVal val="720"/>
                                          </p:val>
                                        </p:tav>
                                        <p:tav tm="100000">
                                          <p:val>
                                            <p:fltVal val="0"/>
                                          </p:val>
                                        </p:tav>
                                      </p:tavLst>
                                    </p:anim>
                                    <p:anim calcmode="lin" valueType="num">
                                      <p:cBhvr>
                                        <p:cTn id="9" dur="2000" fill="hold"/>
                                        <p:tgtEl>
                                          <p:spTgt spid="8"/>
                                        </p:tgtEl>
                                        <p:attrNameLst>
                                          <p:attrName>ppt_h</p:attrName>
                                        </p:attrNameLst>
                                      </p:cBhvr>
                                      <p:tavLst>
                                        <p:tav tm="0">
                                          <p:val>
                                            <p:fltVal val="0"/>
                                          </p:val>
                                        </p:tav>
                                        <p:tav tm="100000">
                                          <p:val>
                                            <p:strVal val="#ppt_h"/>
                                          </p:val>
                                        </p:tav>
                                      </p:tavLst>
                                    </p:anim>
                                    <p:anim calcmode="lin" valueType="num">
                                      <p:cBhvr>
                                        <p:cTn id="10" dur="2000" fill="hold"/>
                                        <p:tgtEl>
                                          <p:spTgt spid="8"/>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35"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2000"/>
                                        <p:tgtEl>
                                          <p:spTgt spid="2"/>
                                        </p:tgtEl>
                                      </p:cBhvr>
                                    </p:animEffect>
                                    <p:anim calcmode="lin" valueType="num">
                                      <p:cBhvr>
                                        <p:cTn id="16" dur="2000" fill="hold"/>
                                        <p:tgtEl>
                                          <p:spTgt spid="2"/>
                                        </p:tgtEl>
                                        <p:attrNameLst>
                                          <p:attrName>style.rotation</p:attrName>
                                        </p:attrNameLst>
                                      </p:cBhvr>
                                      <p:tavLst>
                                        <p:tav tm="0">
                                          <p:val>
                                            <p:fltVal val="720"/>
                                          </p:val>
                                        </p:tav>
                                        <p:tav tm="100000">
                                          <p:val>
                                            <p:fltVal val="0"/>
                                          </p:val>
                                        </p:tav>
                                      </p:tavLst>
                                    </p:anim>
                                    <p:anim calcmode="lin" valueType="num">
                                      <p:cBhvr>
                                        <p:cTn id="17" dur="2000" fill="hold"/>
                                        <p:tgtEl>
                                          <p:spTgt spid="2"/>
                                        </p:tgtEl>
                                        <p:attrNameLst>
                                          <p:attrName>ppt_h</p:attrName>
                                        </p:attrNameLst>
                                      </p:cBhvr>
                                      <p:tavLst>
                                        <p:tav tm="0">
                                          <p:val>
                                            <p:fltVal val="0"/>
                                          </p:val>
                                        </p:tav>
                                        <p:tav tm="100000">
                                          <p:val>
                                            <p:strVal val="#ppt_h"/>
                                          </p:val>
                                        </p:tav>
                                      </p:tavLst>
                                    </p:anim>
                                    <p:anim calcmode="lin" valueType="num">
                                      <p:cBhvr>
                                        <p:cTn id="18" dur="2000" fill="hold"/>
                                        <p:tgtEl>
                                          <p:spTgt spid="2"/>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5E22780-9B7D-B94F-B1ED-577BA48A4F7F}"/>
              </a:ext>
            </a:extLst>
          </p:cNvPr>
          <p:cNvSpPr>
            <a:spLocks noGrp="1"/>
          </p:cNvSpPr>
          <p:nvPr>
            <p:ph type="title"/>
          </p:nvPr>
        </p:nvSpPr>
        <p:spPr>
          <a:xfrm>
            <a:off x="482600" y="321734"/>
            <a:ext cx="8178799" cy="1135737"/>
          </a:xfrm>
        </p:spPr>
        <p:txBody>
          <a:bodyPr>
            <a:normAutofit/>
          </a:bodyPr>
          <a:lstStyle/>
          <a:p>
            <a:r>
              <a:rPr lang="en-US" sz="3100"/>
              <a:t>Calculations</a:t>
            </a:r>
          </a:p>
        </p:txBody>
      </p:sp>
      <p:sp>
        <p:nvSpPr>
          <p:cNvPr id="3" name="Content Placeholder 2">
            <a:extLst>
              <a:ext uri="{FF2B5EF4-FFF2-40B4-BE49-F238E27FC236}">
                <a16:creationId xmlns:a16="http://schemas.microsoft.com/office/drawing/2014/main" id="{B6DABAA0-638B-4C40-AAF2-9A5393330F93}"/>
              </a:ext>
            </a:extLst>
          </p:cNvPr>
          <p:cNvSpPr>
            <a:spLocks noGrp="1"/>
          </p:cNvSpPr>
          <p:nvPr>
            <p:ph idx="1"/>
          </p:nvPr>
        </p:nvSpPr>
        <p:spPr>
          <a:xfrm>
            <a:off x="482600" y="1782981"/>
            <a:ext cx="8178799" cy="4393982"/>
          </a:xfrm>
        </p:spPr>
        <p:txBody>
          <a:bodyPr>
            <a:normAutofit/>
          </a:bodyPr>
          <a:lstStyle/>
          <a:p>
            <a:pPr>
              <a:lnSpc>
                <a:spcPct val="90000"/>
              </a:lnSpc>
            </a:pPr>
            <a:r>
              <a:rPr lang="en-US" sz="1700"/>
              <a:t>Let’s calculate now</a:t>
            </a:r>
          </a:p>
          <a:p>
            <a:pPr lvl="1">
              <a:lnSpc>
                <a:spcPct val="90000"/>
              </a:lnSpc>
            </a:pPr>
            <a:r>
              <a:rPr lang="en-US" sz="1700"/>
              <a:t>Addition, subtraction, multiplication(use *), division, exponents, roots, etc.</a:t>
            </a:r>
          </a:p>
          <a:p>
            <a:pPr marL="400050" lvl="1" indent="0">
              <a:lnSpc>
                <a:spcPct val="90000"/>
              </a:lnSpc>
              <a:buNone/>
            </a:pPr>
            <a:r>
              <a:rPr lang="en-US" sz="1700">
                <a:latin typeface="Courier New" panose="02070309020205020404" pitchFamily="49" charset="0"/>
                <a:cs typeface="Courier New" panose="02070309020205020404" pitchFamily="49" charset="0"/>
              </a:rPr>
              <a:t>&gt;&gt;&gt; 2+3</a:t>
            </a:r>
          </a:p>
          <a:p>
            <a:pPr marL="400050" lvl="1" indent="0">
              <a:lnSpc>
                <a:spcPct val="90000"/>
              </a:lnSpc>
              <a:buNone/>
            </a:pPr>
            <a:r>
              <a:rPr lang="en-US" sz="1700">
                <a:latin typeface="Courier New" panose="02070309020205020404" pitchFamily="49" charset="0"/>
                <a:cs typeface="Courier New" panose="02070309020205020404" pitchFamily="49" charset="0"/>
              </a:rPr>
              <a:t>5</a:t>
            </a:r>
          </a:p>
          <a:p>
            <a:pPr marL="400050" lvl="1" indent="0">
              <a:lnSpc>
                <a:spcPct val="90000"/>
              </a:lnSpc>
              <a:buNone/>
            </a:pPr>
            <a:r>
              <a:rPr lang="en-US" sz="1700">
                <a:latin typeface="Courier New" panose="02070309020205020404" pitchFamily="49" charset="0"/>
                <a:cs typeface="Courier New" panose="02070309020205020404" pitchFamily="49" charset="0"/>
              </a:rPr>
              <a:t>&gt;&gt;&gt; 2+3*5</a:t>
            </a:r>
          </a:p>
          <a:p>
            <a:pPr marL="400050" lvl="1" indent="0">
              <a:lnSpc>
                <a:spcPct val="90000"/>
              </a:lnSpc>
              <a:buNone/>
            </a:pPr>
            <a:r>
              <a:rPr lang="en-US" sz="1700">
                <a:latin typeface="Courier New" panose="02070309020205020404" pitchFamily="49" charset="0"/>
                <a:cs typeface="Courier New" panose="02070309020205020404" pitchFamily="49" charset="0"/>
              </a:rPr>
              <a:t>17</a:t>
            </a:r>
          </a:p>
          <a:p>
            <a:pPr marL="400050" lvl="1" indent="0">
              <a:lnSpc>
                <a:spcPct val="90000"/>
              </a:lnSpc>
              <a:buNone/>
            </a:pPr>
            <a:r>
              <a:rPr lang="en-US" sz="1700">
                <a:latin typeface="Courier New" panose="02070309020205020404" pitchFamily="49" charset="0"/>
                <a:cs typeface="Courier New" panose="02070309020205020404" pitchFamily="49" charset="0"/>
              </a:rPr>
              <a:t>&gt;&gt;&gt; (2+3)*5</a:t>
            </a:r>
          </a:p>
          <a:p>
            <a:pPr marL="400050" lvl="1" indent="0">
              <a:lnSpc>
                <a:spcPct val="90000"/>
              </a:lnSpc>
              <a:buNone/>
            </a:pPr>
            <a:r>
              <a:rPr lang="en-US" sz="1700">
                <a:latin typeface="Courier New" panose="02070309020205020404" pitchFamily="49" charset="0"/>
                <a:cs typeface="Courier New" panose="02070309020205020404" pitchFamily="49" charset="0"/>
              </a:rPr>
              <a:t>25</a:t>
            </a:r>
          </a:p>
          <a:p>
            <a:pPr marL="400050" lvl="1" indent="0">
              <a:lnSpc>
                <a:spcPct val="90000"/>
              </a:lnSpc>
              <a:buNone/>
            </a:pPr>
            <a:r>
              <a:rPr lang="en-US" sz="1700">
                <a:latin typeface="Courier New" panose="02070309020205020404" pitchFamily="49" charset="0"/>
                <a:cs typeface="Courier New" panose="02070309020205020404" pitchFamily="49" charset="0"/>
              </a:rPr>
              <a:t>&gt;&gt;&gt; 2**3</a:t>
            </a:r>
          </a:p>
          <a:p>
            <a:pPr marL="400050" lvl="1" indent="0">
              <a:lnSpc>
                <a:spcPct val="90000"/>
              </a:lnSpc>
              <a:buNone/>
            </a:pPr>
            <a:r>
              <a:rPr lang="en-US" sz="1700">
                <a:latin typeface="Courier New" panose="02070309020205020404" pitchFamily="49" charset="0"/>
                <a:cs typeface="Courier New" panose="02070309020205020404" pitchFamily="49" charset="0"/>
              </a:rPr>
              <a:t>8</a:t>
            </a:r>
          </a:p>
          <a:p>
            <a:pPr marL="400050" lvl="1" indent="0">
              <a:lnSpc>
                <a:spcPct val="90000"/>
              </a:lnSpc>
              <a:buNone/>
            </a:pPr>
            <a:r>
              <a:rPr lang="en-US" sz="1700">
                <a:latin typeface="Courier New" panose="02070309020205020404" pitchFamily="49" charset="0"/>
                <a:cs typeface="Courier New" panose="02070309020205020404" pitchFamily="49" charset="0"/>
              </a:rPr>
              <a:t>&gt;&gt;&gt; 40/9</a:t>
            </a:r>
          </a:p>
          <a:p>
            <a:pPr marL="400050" lvl="1" indent="0">
              <a:lnSpc>
                <a:spcPct val="90000"/>
              </a:lnSpc>
              <a:buNone/>
            </a:pPr>
            <a:r>
              <a:rPr lang="en-US" sz="1700">
                <a:latin typeface="Courier New" panose="02070309020205020404" pitchFamily="49" charset="0"/>
                <a:cs typeface="Courier New" panose="02070309020205020404" pitchFamily="49" charset="0"/>
              </a:rPr>
              <a:t>4.444444444444445</a:t>
            </a:r>
          </a:p>
          <a:p>
            <a:pPr marL="400050" lvl="1" indent="0">
              <a:lnSpc>
                <a:spcPct val="90000"/>
              </a:lnSpc>
              <a:buNone/>
            </a:pPr>
            <a:r>
              <a:rPr lang="en-US" sz="1700">
                <a:latin typeface="Courier New" panose="02070309020205020404" pitchFamily="49" charset="0"/>
                <a:cs typeface="Courier New" panose="02070309020205020404" pitchFamily="49" charset="0"/>
              </a:rPr>
              <a:t>&gt;&gt;&gt; 40/5</a:t>
            </a:r>
          </a:p>
          <a:p>
            <a:pPr marL="400050" lvl="1" indent="0">
              <a:lnSpc>
                <a:spcPct val="90000"/>
              </a:lnSpc>
              <a:buNone/>
            </a:pPr>
            <a:r>
              <a:rPr lang="en-US" sz="1700">
                <a:latin typeface="Courier New" panose="02070309020205020404" pitchFamily="49" charset="0"/>
                <a:cs typeface="Courier New" panose="02070309020205020404" pitchFamily="49" charset="0"/>
              </a:rPr>
              <a:t>8.0</a:t>
            </a:r>
          </a:p>
          <a:p>
            <a:pPr marL="400050" lvl="1" indent="0">
              <a:lnSpc>
                <a:spcPct val="90000"/>
              </a:lnSpc>
              <a:buNone/>
            </a:pPr>
            <a:r>
              <a:rPr lang="en-US" sz="1700">
                <a:latin typeface="Courier New" panose="02070309020205020404" pitchFamily="49" charset="0"/>
                <a:cs typeface="Courier New" panose="02070309020205020404" pitchFamily="49" charset="0"/>
              </a:rPr>
              <a:t>&gt;&gt;&gt; </a:t>
            </a:r>
            <a:endParaRPr lang="en-US" sz="170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08801" y="2200695"/>
            <a:ext cx="645368" cy="48402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400197" y="1502156"/>
            <a:ext cx="2532832" cy="954774"/>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8518" y="5230015"/>
            <a:ext cx="2017580" cy="760545"/>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60240" y="5789405"/>
            <a:ext cx="485578" cy="364184"/>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296743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5E22780-9B7D-B94F-B1ED-577BA48A4F7F}"/>
              </a:ext>
            </a:extLst>
          </p:cNvPr>
          <p:cNvSpPr>
            <a:spLocks noGrp="1"/>
          </p:cNvSpPr>
          <p:nvPr>
            <p:ph type="title"/>
          </p:nvPr>
        </p:nvSpPr>
        <p:spPr>
          <a:xfrm>
            <a:off x="482600" y="321734"/>
            <a:ext cx="8178799" cy="1135737"/>
          </a:xfrm>
        </p:spPr>
        <p:txBody>
          <a:bodyPr>
            <a:normAutofit/>
          </a:bodyPr>
          <a:lstStyle/>
          <a:p>
            <a:r>
              <a:rPr lang="en-US" sz="3100"/>
              <a:t>Calculations with variables</a:t>
            </a:r>
          </a:p>
        </p:txBody>
      </p:sp>
      <p:sp>
        <p:nvSpPr>
          <p:cNvPr id="3" name="Content Placeholder 2">
            <a:extLst>
              <a:ext uri="{FF2B5EF4-FFF2-40B4-BE49-F238E27FC236}">
                <a16:creationId xmlns:a16="http://schemas.microsoft.com/office/drawing/2014/main" id="{B6DABAA0-638B-4C40-AAF2-9A5393330F93}"/>
              </a:ext>
            </a:extLst>
          </p:cNvPr>
          <p:cNvSpPr>
            <a:spLocks noGrp="1"/>
          </p:cNvSpPr>
          <p:nvPr>
            <p:ph idx="1"/>
          </p:nvPr>
        </p:nvSpPr>
        <p:spPr>
          <a:xfrm>
            <a:off x="482600" y="1782981"/>
            <a:ext cx="8178799" cy="4393982"/>
          </a:xfrm>
        </p:spPr>
        <p:txBody>
          <a:bodyPr>
            <a:normAutofit/>
          </a:bodyPr>
          <a:lstStyle/>
          <a:p>
            <a:r>
              <a:rPr lang="en-US" sz="1700" dirty="0"/>
              <a:t>Let’s calculate again but using the variables</a:t>
            </a:r>
          </a:p>
          <a:p>
            <a:pPr lvl="1"/>
            <a:r>
              <a:rPr lang="en-US" sz="1700" dirty="0"/>
              <a:t>Addition, subtraction, multiplication(use *), division, exponents, roots, etc.</a:t>
            </a:r>
          </a:p>
          <a:p>
            <a:pPr marL="400050" lvl="1" indent="0">
              <a:buNone/>
            </a:pPr>
            <a:endParaRPr lang="en-US" sz="1700" dirty="0">
              <a:latin typeface="Courier New" panose="02070309020205020404" pitchFamily="49" charset="0"/>
              <a:cs typeface="Courier New" panose="02070309020205020404" pitchFamily="49" charset="0"/>
            </a:endParaRPr>
          </a:p>
          <a:p>
            <a:pPr marL="400050" lvl="1" indent="0">
              <a:buNone/>
            </a:pPr>
            <a:r>
              <a:rPr lang="en-US" sz="1700" dirty="0">
                <a:latin typeface="Courier New" panose="02070309020205020404" pitchFamily="49" charset="0"/>
                <a:cs typeface="Courier New" panose="02070309020205020404" pitchFamily="49" charset="0"/>
              </a:rPr>
              <a:t>&gt;&gt;&gt; </a:t>
            </a:r>
            <a:r>
              <a:rPr lang="en-US" sz="1700" dirty="0" err="1">
                <a:latin typeface="Courier New" panose="02070309020205020404" pitchFamily="49" charset="0"/>
                <a:cs typeface="Courier New" panose="02070309020205020404" pitchFamily="49" charset="0"/>
              </a:rPr>
              <a:t>date_of_birth</a:t>
            </a:r>
            <a:r>
              <a:rPr lang="en-US" sz="1700" dirty="0">
                <a:latin typeface="Courier New" panose="02070309020205020404" pitchFamily="49" charset="0"/>
                <a:cs typeface="Courier New" panose="02070309020205020404" pitchFamily="49" charset="0"/>
              </a:rPr>
              <a:t> = 1999</a:t>
            </a:r>
          </a:p>
          <a:p>
            <a:pPr marL="400050" lvl="1" indent="0">
              <a:buNone/>
            </a:pPr>
            <a:r>
              <a:rPr lang="en-US" sz="1700" dirty="0">
                <a:latin typeface="Courier New" panose="02070309020205020404" pitchFamily="49" charset="0"/>
                <a:cs typeface="Courier New" panose="02070309020205020404" pitchFamily="49" charset="0"/>
              </a:rPr>
              <a:t>&gt;&gt;&gt; current = 2020</a:t>
            </a:r>
          </a:p>
          <a:p>
            <a:pPr marL="400050" lvl="1" indent="0">
              <a:buNone/>
            </a:pPr>
            <a:r>
              <a:rPr lang="en-US" sz="1700" dirty="0">
                <a:latin typeface="Courier New" panose="02070309020205020404" pitchFamily="49" charset="0"/>
                <a:cs typeface="Courier New" panose="02070309020205020404" pitchFamily="49" charset="0"/>
              </a:rPr>
              <a:t>&gt;&gt;&gt; age = current-</a:t>
            </a:r>
            <a:r>
              <a:rPr lang="en-US" sz="1700" dirty="0" err="1">
                <a:latin typeface="Courier New" panose="02070309020205020404" pitchFamily="49" charset="0"/>
                <a:cs typeface="Courier New" panose="02070309020205020404" pitchFamily="49" charset="0"/>
              </a:rPr>
              <a:t>date_of_birth</a:t>
            </a:r>
            <a:endParaRPr lang="en-US" sz="1700" dirty="0">
              <a:latin typeface="Courier New" panose="02070309020205020404" pitchFamily="49" charset="0"/>
              <a:cs typeface="Courier New" panose="02070309020205020404" pitchFamily="49" charset="0"/>
            </a:endParaRPr>
          </a:p>
          <a:p>
            <a:pPr marL="400050" lvl="1" indent="0">
              <a:buNone/>
            </a:pPr>
            <a:r>
              <a:rPr lang="en-US" sz="1700" dirty="0">
                <a:latin typeface="Courier New" panose="02070309020205020404" pitchFamily="49" charset="0"/>
                <a:cs typeface="Courier New" panose="02070309020205020404" pitchFamily="49" charset="0"/>
              </a:rPr>
              <a:t>&gt;&gt;&gt; age</a:t>
            </a:r>
          </a:p>
          <a:p>
            <a:pPr marL="400050" lvl="1" indent="0">
              <a:buNone/>
            </a:pPr>
            <a:r>
              <a:rPr lang="en-US" sz="1700" dirty="0">
                <a:latin typeface="Courier New" panose="02070309020205020404" pitchFamily="49" charset="0"/>
                <a:cs typeface="Courier New" panose="02070309020205020404" pitchFamily="49" charset="0"/>
              </a:rPr>
              <a:t>21</a:t>
            </a:r>
          </a:p>
          <a:p>
            <a:pPr marL="400050" lvl="1" indent="0">
              <a:buNone/>
            </a:pPr>
            <a:r>
              <a:rPr lang="en-US" sz="1700" dirty="0">
                <a:latin typeface="Courier New" panose="02070309020205020404" pitchFamily="49" charset="0"/>
                <a:cs typeface="Courier New" panose="02070309020205020404" pitchFamily="49" charset="0"/>
              </a:rPr>
              <a:t>&gt;&gt;&gt; current</a:t>
            </a:r>
          </a:p>
          <a:p>
            <a:pPr marL="400050" lvl="1" indent="0">
              <a:buNone/>
            </a:pPr>
            <a:r>
              <a:rPr lang="en-US" sz="1700" dirty="0">
                <a:latin typeface="Courier New" panose="02070309020205020404" pitchFamily="49" charset="0"/>
                <a:cs typeface="Courier New" panose="02070309020205020404" pitchFamily="49" charset="0"/>
              </a:rPr>
              <a:t>2020</a:t>
            </a:r>
          </a:p>
          <a:p>
            <a:pPr marL="400050" lvl="1" indent="0">
              <a:buNone/>
            </a:pPr>
            <a:endParaRPr lang="en-US" sz="1700" dirty="0">
              <a:latin typeface="Courier New" panose="02070309020205020404" pitchFamily="49" charset="0"/>
              <a:cs typeface="Courier New" panose="02070309020205020404" pitchFamily="49" charset="0"/>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08801" y="2200695"/>
            <a:ext cx="645368" cy="48402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400197" y="1502156"/>
            <a:ext cx="2532832" cy="954774"/>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8518" y="5230015"/>
            <a:ext cx="2017580" cy="760545"/>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60240" y="5789405"/>
            <a:ext cx="485578" cy="364184"/>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81799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0890C-9977-D047-8C48-EB6D30C65A98}"/>
              </a:ext>
            </a:extLst>
          </p:cNvPr>
          <p:cNvSpPr>
            <a:spLocks noGrp="1"/>
          </p:cNvSpPr>
          <p:nvPr>
            <p:ph type="title"/>
          </p:nvPr>
        </p:nvSpPr>
        <p:spPr>
          <a:xfrm>
            <a:off x="628650" y="365125"/>
            <a:ext cx="7886700" cy="1325563"/>
          </a:xfrm>
        </p:spPr>
        <p:txBody>
          <a:bodyPr>
            <a:normAutofit/>
          </a:bodyPr>
          <a:lstStyle/>
          <a:p>
            <a:r>
              <a:rPr lang="en-US" dirty="0"/>
              <a:t>Strings</a:t>
            </a:r>
          </a:p>
        </p:txBody>
      </p:sp>
      <p:graphicFrame>
        <p:nvGraphicFramePr>
          <p:cNvPr id="5" name="Content Placeholder 2">
            <a:extLst>
              <a:ext uri="{FF2B5EF4-FFF2-40B4-BE49-F238E27FC236}">
                <a16:creationId xmlns:a16="http://schemas.microsoft.com/office/drawing/2014/main" id="{2B18D8F2-1DC9-4BB3-B5FE-EC4AD77B19DC}"/>
              </a:ext>
            </a:extLst>
          </p:cNvPr>
          <p:cNvGraphicFramePr>
            <a:graphicFrameLocks noGrp="1"/>
          </p:cNvGraphicFramePr>
          <p:nvPr>
            <p:ph idx="1"/>
            <p:extLst>
              <p:ext uri="{D42A27DB-BD31-4B8C-83A1-F6EECF244321}">
                <p14:modId xmlns:p14="http://schemas.microsoft.com/office/powerpoint/2010/main" val="1116644181"/>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1708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5E22780-9B7D-B94F-B1ED-577BA48A4F7F}"/>
              </a:ext>
            </a:extLst>
          </p:cNvPr>
          <p:cNvSpPr>
            <a:spLocks noGrp="1"/>
          </p:cNvSpPr>
          <p:nvPr>
            <p:ph type="title"/>
          </p:nvPr>
        </p:nvSpPr>
        <p:spPr>
          <a:xfrm>
            <a:off x="482600" y="321734"/>
            <a:ext cx="8178799" cy="1135737"/>
          </a:xfrm>
        </p:spPr>
        <p:txBody>
          <a:bodyPr>
            <a:normAutofit/>
          </a:bodyPr>
          <a:lstStyle/>
          <a:p>
            <a:r>
              <a:rPr lang="en-US" sz="3100"/>
              <a:t>Calculations with Strings</a:t>
            </a:r>
          </a:p>
        </p:txBody>
      </p:sp>
      <p:sp>
        <p:nvSpPr>
          <p:cNvPr id="3" name="Content Placeholder 2">
            <a:extLst>
              <a:ext uri="{FF2B5EF4-FFF2-40B4-BE49-F238E27FC236}">
                <a16:creationId xmlns:a16="http://schemas.microsoft.com/office/drawing/2014/main" id="{B6DABAA0-638B-4C40-AAF2-9A5393330F93}"/>
              </a:ext>
            </a:extLst>
          </p:cNvPr>
          <p:cNvSpPr>
            <a:spLocks noGrp="1"/>
          </p:cNvSpPr>
          <p:nvPr>
            <p:ph idx="1"/>
          </p:nvPr>
        </p:nvSpPr>
        <p:spPr>
          <a:xfrm>
            <a:off x="482600" y="1782981"/>
            <a:ext cx="8178799" cy="4393982"/>
          </a:xfrm>
        </p:spPr>
        <p:txBody>
          <a:bodyPr>
            <a:normAutofit/>
          </a:bodyPr>
          <a:lstStyle/>
          <a:p>
            <a:r>
              <a:rPr lang="en-US" sz="1700" dirty="0"/>
              <a:t>Let’s calculate again but using the variables and Strings</a:t>
            </a:r>
          </a:p>
          <a:p>
            <a:pPr lvl="1"/>
            <a:r>
              <a:rPr lang="en-US" sz="1700" dirty="0"/>
              <a:t>+ for concatenation </a:t>
            </a:r>
          </a:p>
          <a:p>
            <a:pPr lvl="1"/>
            <a:r>
              <a:rPr lang="en-US" sz="1700" dirty="0"/>
              <a:t>* for concatenation more than once </a:t>
            </a:r>
          </a:p>
          <a:p>
            <a:pPr marL="400050" lvl="1" indent="0">
              <a:buNone/>
            </a:pPr>
            <a:r>
              <a:rPr lang="en-US" sz="1700" dirty="0">
                <a:latin typeface="Courier New" panose="02070309020205020404" pitchFamily="49" charset="0"/>
                <a:cs typeface="Courier New" panose="02070309020205020404" pitchFamily="49" charset="0"/>
              </a:rPr>
              <a:t>&gt;&gt;&gt; greeting  = 'Hello'</a:t>
            </a:r>
          </a:p>
          <a:p>
            <a:pPr marL="400050" lvl="1" indent="0">
              <a:buNone/>
            </a:pPr>
            <a:r>
              <a:rPr lang="en-US" sz="1700" dirty="0">
                <a:latin typeface="Courier New" panose="02070309020205020404" pitchFamily="49" charset="0"/>
                <a:cs typeface="Courier New" panose="02070309020205020404" pitchFamily="49" charset="0"/>
              </a:rPr>
              <a:t>&gt;&gt;&gt; name = 'Zeynep'</a:t>
            </a:r>
          </a:p>
          <a:p>
            <a:pPr marL="400050" lvl="1" indent="0">
              <a:buNone/>
            </a:pPr>
            <a:r>
              <a:rPr lang="en-US" sz="1700" dirty="0">
                <a:latin typeface="Courier New" panose="02070309020205020404" pitchFamily="49" charset="0"/>
                <a:cs typeface="Courier New" panose="02070309020205020404" pitchFamily="49" charset="0"/>
              </a:rPr>
              <a:t>&gt;&gt;&gt; </a:t>
            </a:r>
            <a:r>
              <a:rPr lang="en-US" sz="1700" dirty="0" err="1">
                <a:latin typeface="Courier New" panose="02070309020205020404" pitchFamily="49" charset="0"/>
                <a:cs typeface="Courier New" panose="02070309020205020404" pitchFamily="49" charset="0"/>
              </a:rPr>
              <a:t>greeting_with_name</a:t>
            </a:r>
            <a:r>
              <a:rPr lang="en-US" sz="1700" dirty="0">
                <a:latin typeface="Courier New" panose="02070309020205020404" pitchFamily="49" charset="0"/>
                <a:cs typeface="Courier New" panose="02070309020205020404" pitchFamily="49" charset="0"/>
              </a:rPr>
              <a:t> = </a:t>
            </a:r>
            <a:r>
              <a:rPr lang="en-US" sz="1700" dirty="0" err="1">
                <a:latin typeface="Courier New" panose="02070309020205020404" pitchFamily="49" charset="0"/>
                <a:cs typeface="Courier New" panose="02070309020205020404" pitchFamily="49" charset="0"/>
              </a:rPr>
              <a:t>greeting+name</a:t>
            </a:r>
            <a:endParaRPr lang="en-US" sz="1700" dirty="0">
              <a:latin typeface="Courier New" panose="02070309020205020404" pitchFamily="49" charset="0"/>
              <a:cs typeface="Courier New" panose="02070309020205020404" pitchFamily="49" charset="0"/>
            </a:endParaRPr>
          </a:p>
          <a:p>
            <a:pPr marL="400050" lvl="1" indent="0">
              <a:buNone/>
            </a:pPr>
            <a:r>
              <a:rPr lang="en-US" sz="1700" dirty="0">
                <a:latin typeface="Courier New" panose="02070309020205020404" pitchFamily="49" charset="0"/>
                <a:cs typeface="Courier New" panose="02070309020205020404" pitchFamily="49" charset="0"/>
              </a:rPr>
              <a:t>&gt;&gt;&gt; </a:t>
            </a:r>
            <a:r>
              <a:rPr lang="en-US" sz="1700" dirty="0" err="1">
                <a:latin typeface="Courier New" panose="02070309020205020404" pitchFamily="49" charset="0"/>
                <a:cs typeface="Courier New" panose="02070309020205020404" pitchFamily="49" charset="0"/>
              </a:rPr>
              <a:t>greeting_with_name</a:t>
            </a:r>
            <a:endParaRPr lang="en-US" sz="1700" dirty="0">
              <a:latin typeface="Courier New" panose="02070309020205020404" pitchFamily="49" charset="0"/>
              <a:cs typeface="Courier New" panose="02070309020205020404" pitchFamily="49" charset="0"/>
            </a:endParaRPr>
          </a:p>
          <a:p>
            <a:pPr marL="400050" lvl="1" indent="0">
              <a:buNone/>
            </a:pPr>
            <a:r>
              <a:rPr lang="en-US" sz="1700" dirty="0">
                <a:latin typeface="Courier New" panose="02070309020205020404" pitchFamily="49" charset="0"/>
                <a:cs typeface="Courier New" panose="02070309020205020404" pitchFamily="49" charset="0"/>
              </a:rPr>
              <a:t>'</a:t>
            </a:r>
            <a:r>
              <a:rPr lang="en-US" sz="1700" dirty="0" err="1">
                <a:latin typeface="Courier New" panose="02070309020205020404" pitchFamily="49" charset="0"/>
                <a:cs typeface="Courier New" panose="02070309020205020404" pitchFamily="49" charset="0"/>
              </a:rPr>
              <a:t>HelloZeynep</a:t>
            </a:r>
            <a:r>
              <a:rPr lang="en-US" sz="1700" dirty="0">
                <a:latin typeface="Courier New" panose="02070309020205020404" pitchFamily="49" charset="0"/>
                <a:cs typeface="Courier New" panose="02070309020205020404" pitchFamily="49" charset="0"/>
              </a:rPr>
              <a:t>'</a:t>
            </a:r>
          </a:p>
          <a:p>
            <a:pPr marL="400050" lvl="1" indent="0">
              <a:buNone/>
            </a:pPr>
            <a:r>
              <a:rPr lang="en-US" sz="1700" dirty="0">
                <a:latin typeface="Courier New" panose="02070309020205020404" pitchFamily="49" charset="0"/>
                <a:cs typeface="Courier New" panose="02070309020205020404" pitchFamily="49" charset="0"/>
              </a:rPr>
              <a:t>&gt;&gt;&gt; </a:t>
            </a:r>
            <a:r>
              <a:rPr lang="en-US" sz="1700" dirty="0" err="1">
                <a:latin typeface="Courier New" panose="02070309020205020404" pitchFamily="49" charset="0"/>
                <a:cs typeface="Courier New" panose="02070309020205020404" pitchFamily="49" charset="0"/>
              </a:rPr>
              <a:t>greeting_with_name</a:t>
            </a:r>
            <a:r>
              <a:rPr lang="en-US" sz="1700" dirty="0">
                <a:latin typeface="Courier New" panose="02070309020205020404" pitchFamily="49" charset="0"/>
                <a:cs typeface="Courier New" panose="02070309020205020404" pitchFamily="49" charset="0"/>
              </a:rPr>
              <a:t> = greeting + ' ' + name</a:t>
            </a:r>
          </a:p>
          <a:p>
            <a:pPr marL="400050" lvl="1" indent="0">
              <a:buNone/>
            </a:pPr>
            <a:r>
              <a:rPr lang="en-US" sz="1700" dirty="0">
                <a:latin typeface="Courier New" panose="02070309020205020404" pitchFamily="49" charset="0"/>
                <a:cs typeface="Courier New" panose="02070309020205020404" pitchFamily="49" charset="0"/>
              </a:rPr>
              <a:t>&gt;&gt;&gt; </a:t>
            </a:r>
            <a:r>
              <a:rPr lang="en-US" sz="1700" dirty="0" err="1">
                <a:latin typeface="Courier New" panose="02070309020205020404" pitchFamily="49" charset="0"/>
                <a:cs typeface="Courier New" panose="02070309020205020404" pitchFamily="49" charset="0"/>
              </a:rPr>
              <a:t>greeting_with_name</a:t>
            </a:r>
            <a:endParaRPr lang="en-US" sz="1700" dirty="0">
              <a:latin typeface="Courier New" panose="02070309020205020404" pitchFamily="49" charset="0"/>
              <a:cs typeface="Courier New" panose="02070309020205020404" pitchFamily="49" charset="0"/>
            </a:endParaRPr>
          </a:p>
          <a:p>
            <a:pPr marL="400050" lvl="1" indent="0">
              <a:buNone/>
            </a:pPr>
            <a:r>
              <a:rPr lang="en-US" sz="1700" dirty="0">
                <a:latin typeface="Courier New" panose="02070309020205020404" pitchFamily="49" charset="0"/>
                <a:cs typeface="Courier New" panose="02070309020205020404" pitchFamily="49" charset="0"/>
              </a:rPr>
              <a:t>'Hello Zeynep'</a:t>
            </a:r>
          </a:p>
          <a:p>
            <a:pPr marL="400050" lvl="1" indent="0">
              <a:buNone/>
            </a:pPr>
            <a:r>
              <a:rPr lang="en-US" sz="1700" dirty="0">
                <a:latin typeface="Courier New" panose="02070309020205020404" pitchFamily="49" charset="0"/>
                <a:cs typeface="Courier New" panose="02070309020205020404" pitchFamily="49" charset="0"/>
              </a:rPr>
              <a:t>&gt;&gt;&gt; </a:t>
            </a:r>
            <a:r>
              <a:rPr lang="en-US" sz="1700" dirty="0" err="1">
                <a:latin typeface="Courier New" panose="02070309020205020404" pitchFamily="49" charset="0"/>
                <a:cs typeface="Courier New" panose="02070309020205020404" pitchFamily="49" charset="0"/>
              </a:rPr>
              <a:t>greeting_with_name</a:t>
            </a:r>
            <a:r>
              <a:rPr lang="en-US" sz="1700" dirty="0">
                <a:latin typeface="Courier New" panose="02070309020205020404" pitchFamily="49" charset="0"/>
                <a:cs typeface="Courier New" panose="02070309020205020404" pitchFamily="49" charset="0"/>
              </a:rPr>
              <a:t> * 3</a:t>
            </a:r>
          </a:p>
          <a:p>
            <a:pPr marL="400050" lvl="1" indent="0">
              <a:buNone/>
            </a:pPr>
            <a:r>
              <a:rPr lang="en-US" sz="1700" dirty="0">
                <a:latin typeface="Courier New" panose="02070309020205020404" pitchFamily="49" charset="0"/>
                <a:cs typeface="Courier New" panose="02070309020205020404" pitchFamily="49" charset="0"/>
              </a:rPr>
              <a:t>'Hello </a:t>
            </a:r>
            <a:r>
              <a:rPr lang="en-US" sz="1700" dirty="0" err="1">
                <a:latin typeface="Courier New" panose="02070309020205020404" pitchFamily="49" charset="0"/>
                <a:cs typeface="Courier New" panose="02070309020205020404" pitchFamily="49" charset="0"/>
              </a:rPr>
              <a:t>ZeynepHello</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ZeynepHello</a:t>
            </a:r>
            <a:r>
              <a:rPr lang="en-US" sz="1700" dirty="0">
                <a:latin typeface="Courier New" panose="02070309020205020404" pitchFamily="49" charset="0"/>
                <a:cs typeface="Courier New" panose="02070309020205020404" pitchFamily="49" charset="0"/>
              </a:rPr>
              <a:t> Zeynep'</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08801" y="2200695"/>
            <a:ext cx="645368" cy="48402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400197" y="1502156"/>
            <a:ext cx="2532832" cy="954774"/>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8518" y="5230015"/>
            <a:ext cx="2017580" cy="760545"/>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60240" y="5789405"/>
            <a:ext cx="485578" cy="364184"/>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7342911"/>
      </p:ext>
    </p:extLst>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4651</TotalTime>
  <Words>3212</Words>
  <Application>Microsoft Office PowerPoint</Application>
  <PresentationFormat>On-screen Show (4:3)</PresentationFormat>
  <Paragraphs>472</Paragraphs>
  <Slides>51</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Arial</vt:lpstr>
      <vt:lpstr>Calibri</vt:lpstr>
      <vt:lpstr>Courier New</vt:lpstr>
      <vt:lpstr>Lucida Handwriting</vt:lpstr>
      <vt:lpstr>Times New Roman</vt:lpstr>
      <vt:lpstr>Wingdings</vt:lpstr>
      <vt:lpstr>Default Design</vt:lpstr>
      <vt:lpstr>Python 3 </vt:lpstr>
      <vt:lpstr>Using the Python interactive Shell</vt:lpstr>
      <vt:lpstr>Python 2 vs Python 3</vt:lpstr>
      <vt:lpstr>Python 3</vt:lpstr>
      <vt:lpstr>Python 3 First Attempt</vt:lpstr>
      <vt:lpstr>Calculations</vt:lpstr>
      <vt:lpstr>Calculations with variables</vt:lpstr>
      <vt:lpstr>Strings</vt:lpstr>
      <vt:lpstr>Calculations with Strings</vt:lpstr>
      <vt:lpstr>Strings</vt:lpstr>
      <vt:lpstr>Blocks</vt:lpstr>
      <vt:lpstr>Python Blocks</vt:lpstr>
      <vt:lpstr>Python Blocks</vt:lpstr>
      <vt:lpstr>More on Variables</vt:lpstr>
      <vt:lpstr>More on Variables</vt:lpstr>
      <vt:lpstr>More on Variables</vt:lpstr>
      <vt:lpstr>Naming Conventions</vt:lpstr>
      <vt:lpstr>More on Variables</vt:lpstr>
      <vt:lpstr>More on Variables</vt:lpstr>
      <vt:lpstr>Comments</vt:lpstr>
      <vt:lpstr>Data Types</vt:lpstr>
      <vt:lpstr>Data Types</vt:lpstr>
      <vt:lpstr>Data Types</vt:lpstr>
      <vt:lpstr>Operators</vt:lpstr>
      <vt:lpstr>Output</vt:lpstr>
      <vt:lpstr>Output</vt:lpstr>
      <vt:lpstr>Output</vt:lpstr>
      <vt:lpstr>Output</vt:lpstr>
      <vt:lpstr>Output</vt:lpstr>
      <vt:lpstr>Formatted Output (Art of printing)</vt:lpstr>
      <vt:lpstr>Formatted Output (Art of printing)</vt:lpstr>
      <vt:lpstr>Formatted Output (Art of printing)??? What’s going on???</vt:lpstr>
      <vt:lpstr>Formatted Output (Art of printing)??? What’s going on???</vt:lpstr>
      <vt:lpstr>Formatted Output (Art of printing)??? What’s going on???</vt:lpstr>
      <vt:lpstr>PowerPoint Presentation</vt:lpstr>
      <vt:lpstr>Formatted Output (Art of printing)??? What’s going on???</vt:lpstr>
      <vt:lpstr>Formatted Output (Art of printing)??? What’s going on???</vt:lpstr>
      <vt:lpstr>Formatted Output (Art of printing)</vt:lpstr>
      <vt:lpstr>We need data? How to get it?</vt:lpstr>
      <vt:lpstr>We need data? How to get it?</vt:lpstr>
      <vt:lpstr>We need data? How to get it?</vt:lpstr>
      <vt:lpstr>Is Python broken?</vt:lpstr>
      <vt:lpstr>THE REST IS OPTIONAL: READ FOR FUN</vt:lpstr>
      <vt:lpstr>To Compile or not to Compile?</vt:lpstr>
      <vt:lpstr>To Compile or not to Compile?</vt:lpstr>
      <vt:lpstr>To Compile or not to Compile?</vt:lpstr>
      <vt:lpstr>HELP!!!</vt:lpstr>
      <vt:lpstr>PowerPoint Presentation</vt:lpstr>
      <vt:lpstr>PowerPoint Presentation</vt:lpstr>
      <vt:lpstr>PowerPoint Presentation</vt:lpstr>
      <vt:lpstr>THIS IS NOT OPTIONAL DO NOT FORGET TO PRACTICE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3 </dc:title>
  <dc:creator>Orhan, Zeynep</dc:creator>
  <cp:lastModifiedBy>Orhan, Zeynep</cp:lastModifiedBy>
  <cp:revision>28</cp:revision>
  <dcterms:created xsi:type="dcterms:W3CDTF">2020-08-23T04:37:13Z</dcterms:created>
  <dcterms:modified xsi:type="dcterms:W3CDTF">2023-08-26T18:57:55Z</dcterms:modified>
</cp:coreProperties>
</file>