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71" r:id="rId9"/>
    <p:sldId id="272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66" r:id="rId24"/>
    <p:sldId id="267" r:id="rId25"/>
    <p:sldId id="270" r:id="rId26"/>
    <p:sldId id="261" r:id="rId27"/>
    <p:sldId id="269" r:id="rId28"/>
    <p:sldId id="262" r:id="rId29"/>
    <p:sldId id="26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0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33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3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01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7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68025-F702-4CAB-A0E9-8E921D7DA7CE}" type="datetimeFigureOut">
              <a:rPr lang="en-US" smtClean="0"/>
              <a:t>5/31/2024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CEE0-2739-41D2-8AF9-10CC565281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45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Online Money Map with </a:t>
            </a:r>
            <a:r>
              <a:rPr lang="en-US" b="1" dirty="0" err="1"/>
              <a:t>Wordpress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7365"/>
            <a:ext cx="9144000" cy="1655762"/>
          </a:xfrm>
        </p:spPr>
        <p:txBody>
          <a:bodyPr/>
          <a:lstStyle/>
          <a:p>
            <a:pPr algn="l"/>
            <a:r>
              <a:rPr lang="en-US" dirty="0"/>
              <a:t>Course Name: 	HND in Computing</a:t>
            </a:r>
            <a:br>
              <a:rPr lang="en-US" dirty="0"/>
            </a:br>
            <a:r>
              <a:rPr lang="en-US" dirty="0"/>
              <a:t>Batch Number: SE-07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8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Yasas </a:t>
            </a:r>
            <a:r>
              <a:rPr lang="en-US" dirty="0" err="1"/>
              <a:t>Amaraweera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Implementor</a:t>
            </a:r>
          </a:p>
          <a:p>
            <a:pPr>
              <a:buFontTx/>
              <a:buChar char="-"/>
            </a:pPr>
            <a:r>
              <a:rPr lang="en-US" dirty="0"/>
              <a:t>Turning ideas into practical actions.</a:t>
            </a:r>
          </a:p>
          <a:p>
            <a:pPr>
              <a:buFontTx/>
              <a:buChar char="-"/>
            </a:pPr>
            <a:r>
              <a:rPr lang="en-US" dirty="0"/>
              <a:t>Organizing work efficiently.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66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Demashi</a:t>
            </a:r>
            <a:r>
              <a:rPr lang="en-US" dirty="0"/>
              <a:t> </a:t>
            </a:r>
            <a:r>
              <a:rPr lang="en-US" dirty="0" err="1"/>
              <a:t>Apeksha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Resource Investigator</a:t>
            </a:r>
          </a:p>
          <a:p>
            <a:pPr>
              <a:buFontTx/>
              <a:buChar char="-"/>
            </a:pPr>
            <a:r>
              <a:rPr lang="en-US" dirty="0"/>
              <a:t>Exploring opportunities.</a:t>
            </a:r>
          </a:p>
          <a:p>
            <a:pPr>
              <a:buFontTx/>
              <a:buChar char="-"/>
            </a:pPr>
            <a:r>
              <a:rPr lang="en-US" dirty="0"/>
              <a:t>Developing new contacts.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6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Sandeeka</a:t>
            </a:r>
            <a:r>
              <a:rPr lang="en-US" dirty="0"/>
              <a:t> </a:t>
            </a:r>
            <a:r>
              <a:rPr lang="en-US" dirty="0" err="1"/>
              <a:t>Mandini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Resource Investigator</a:t>
            </a:r>
          </a:p>
          <a:p>
            <a:pPr>
              <a:buFontTx/>
              <a:buChar char="-"/>
            </a:pPr>
            <a:r>
              <a:rPr lang="en-US" dirty="0"/>
              <a:t>Exploring opportunities.</a:t>
            </a:r>
          </a:p>
          <a:p>
            <a:pPr>
              <a:buFontTx/>
              <a:buChar char="-"/>
            </a:pPr>
            <a:r>
              <a:rPr lang="en-US" dirty="0"/>
              <a:t>Developing new contacts.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5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Imanshi</a:t>
            </a:r>
            <a:r>
              <a:rPr lang="en-US" dirty="0"/>
              <a:t> </a:t>
            </a:r>
            <a:r>
              <a:rPr lang="en-US" dirty="0" err="1"/>
              <a:t>Nethmini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Resource Investigator</a:t>
            </a:r>
          </a:p>
          <a:p>
            <a:pPr>
              <a:buFontTx/>
              <a:buChar char="-"/>
            </a:pPr>
            <a:r>
              <a:rPr lang="en-US" dirty="0"/>
              <a:t>Exploring opportunities.</a:t>
            </a:r>
          </a:p>
          <a:p>
            <a:pPr>
              <a:buFontTx/>
              <a:buChar char="-"/>
            </a:pPr>
            <a:r>
              <a:rPr lang="en-US" dirty="0"/>
              <a:t>Developing new contacts.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78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Pabasara</a:t>
            </a:r>
            <a:r>
              <a:rPr lang="en-US" dirty="0"/>
              <a:t> </a:t>
            </a:r>
            <a:r>
              <a:rPr lang="en-US" dirty="0" err="1"/>
              <a:t>Amarakoon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Completer / plant</a:t>
            </a:r>
          </a:p>
          <a:p>
            <a:pPr>
              <a:buFontTx/>
              <a:buChar char="-"/>
            </a:pPr>
            <a:r>
              <a:rPr lang="en-US" dirty="0"/>
              <a:t>Generating new ideas.</a:t>
            </a:r>
          </a:p>
          <a:p>
            <a:pPr>
              <a:buFontTx/>
              <a:buChar char="-"/>
            </a:pPr>
            <a:r>
              <a:rPr lang="en-US" dirty="0"/>
              <a:t>Solve difficult problems.</a:t>
            </a:r>
          </a:p>
          <a:p>
            <a:pPr>
              <a:buFontTx/>
              <a:buChar char="-"/>
            </a:pPr>
            <a:r>
              <a:rPr lang="en-US" dirty="0"/>
              <a:t>Timely completion of tasks.</a:t>
            </a:r>
          </a:p>
          <a:p>
            <a:pPr>
              <a:buFontTx/>
              <a:buChar char="-"/>
            </a:pPr>
            <a:r>
              <a:rPr lang="en-US" dirty="0"/>
              <a:t>Maintaining </a:t>
            </a:r>
            <a:r>
              <a:rPr lang="en-US" dirty="0" err="1"/>
              <a:t>standerds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9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Lasith </a:t>
            </a:r>
            <a:r>
              <a:rPr lang="en-US" dirty="0" err="1"/>
              <a:t>Manuranga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Plant/Specialist</a:t>
            </a:r>
          </a:p>
          <a:p>
            <a:pPr>
              <a:buFontTx/>
              <a:buChar char="-"/>
            </a:pPr>
            <a:r>
              <a:rPr lang="en-US" dirty="0"/>
              <a:t>Generating new ideas.</a:t>
            </a:r>
          </a:p>
          <a:p>
            <a:pPr>
              <a:buFontTx/>
              <a:buChar char="-"/>
            </a:pPr>
            <a:r>
              <a:rPr lang="en-US" dirty="0"/>
              <a:t>Solving Difficult Problems.</a:t>
            </a:r>
          </a:p>
          <a:p>
            <a:pPr>
              <a:buFontTx/>
              <a:buChar char="-"/>
            </a:pPr>
            <a:r>
              <a:rPr lang="en-US" dirty="0"/>
              <a:t>Bringing in-depth knowledge and expertise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2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Ranesh </a:t>
            </a:r>
            <a:r>
              <a:rPr lang="en-US" dirty="0" err="1"/>
              <a:t>Yadithya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Implementor/Shaper</a:t>
            </a:r>
          </a:p>
          <a:p>
            <a:pPr>
              <a:buFontTx/>
              <a:buChar char="-"/>
            </a:pPr>
            <a:r>
              <a:rPr lang="en-US" dirty="0"/>
              <a:t>Turning ideas into practical action.</a:t>
            </a:r>
          </a:p>
          <a:p>
            <a:pPr>
              <a:buFontTx/>
              <a:buChar char="-"/>
            </a:pPr>
            <a:r>
              <a:rPr lang="en-US" dirty="0"/>
              <a:t>Driving the team to forward.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5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Binidu Pavith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Implementor/Specialist</a:t>
            </a:r>
          </a:p>
          <a:p>
            <a:pPr>
              <a:buFontTx/>
              <a:buChar char="-"/>
            </a:pPr>
            <a:r>
              <a:rPr lang="en-US" dirty="0"/>
              <a:t>Turning ideas into practical actions.</a:t>
            </a:r>
          </a:p>
          <a:p>
            <a:pPr>
              <a:buFontTx/>
              <a:buChar char="-"/>
            </a:pPr>
            <a:r>
              <a:rPr lang="en-US" dirty="0"/>
              <a:t>Organizing work efficiently.</a:t>
            </a:r>
          </a:p>
          <a:p>
            <a:pPr>
              <a:buFontTx/>
              <a:buChar char="-"/>
            </a:pPr>
            <a:r>
              <a:rPr lang="en-US" dirty="0"/>
              <a:t>Generating new ideas.</a:t>
            </a:r>
          </a:p>
          <a:p>
            <a:pPr>
              <a:buFontTx/>
              <a:buChar char="-"/>
            </a:pPr>
            <a:r>
              <a:rPr lang="en-US" dirty="0"/>
              <a:t>Solving Difficult Problems.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Chamath </a:t>
            </a:r>
            <a:r>
              <a:rPr lang="en-US" dirty="0" err="1"/>
              <a:t>Gaurawa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Shaper</a:t>
            </a:r>
          </a:p>
          <a:p>
            <a:pPr>
              <a:buFontTx/>
              <a:buChar char="-"/>
            </a:pPr>
            <a:r>
              <a:rPr lang="en-US" dirty="0"/>
              <a:t>Driving the team to forward</a:t>
            </a:r>
          </a:p>
          <a:p>
            <a:pPr>
              <a:buFontTx/>
              <a:buChar char="-"/>
            </a:pPr>
            <a:r>
              <a:rPr lang="en-US" dirty="0"/>
              <a:t>Challenging the team to improve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92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Supuni</a:t>
            </a:r>
            <a:r>
              <a:rPr lang="en-US" dirty="0"/>
              <a:t> </a:t>
            </a:r>
            <a:r>
              <a:rPr lang="en-US" dirty="0" err="1"/>
              <a:t>Abeywickrama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1" y="1914975"/>
            <a:ext cx="5767039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en-US" b="1" dirty="0"/>
              <a:t>Implementor/Completer</a:t>
            </a:r>
          </a:p>
          <a:p>
            <a:pPr>
              <a:buFontTx/>
              <a:buChar char="-"/>
            </a:pPr>
            <a:r>
              <a:rPr lang="en-US" dirty="0"/>
              <a:t>Turning ideas into practical actions</a:t>
            </a:r>
          </a:p>
          <a:p>
            <a:pPr marL="0" indent="0">
              <a:buNone/>
            </a:pPr>
            <a:r>
              <a:rPr lang="en-US" dirty="0"/>
              <a:t>    and plans .</a:t>
            </a:r>
          </a:p>
          <a:p>
            <a:pPr marL="0" indent="0">
              <a:buNone/>
            </a:pPr>
            <a:r>
              <a:rPr lang="en-US" dirty="0"/>
              <a:t>-Organizing work efficiently</a:t>
            </a:r>
          </a:p>
          <a:p>
            <a:pPr marL="0" indent="0">
              <a:buNone/>
            </a:pPr>
            <a:r>
              <a:rPr lang="en-US" dirty="0"/>
              <a:t>-Ensuring thorough </a:t>
            </a:r>
          </a:p>
          <a:p>
            <a:pPr marL="0" indent="0">
              <a:buNone/>
            </a:pPr>
            <a:r>
              <a:rPr lang="en-US" dirty="0"/>
              <a:t>-Timely completion of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3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  <a:p>
            <a:r>
              <a:rPr lang="en-US" dirty="0"/>
              <a:t>Significance of the topic</a:t>
            </a:r>
          </a:p>
          <a:p>
            <a:r>
              <a:rPr lang="en-US" dirty="0"/>
              <a:t>Team Members </a:t>
            </a:r>
          </a:p>
          <a:p>
            <a:r>
              <a:rPr lang="en-US" dirty="0"/>
              <a:t>Budget </a:t>
            </a:r>
          </a:p>
          <a:p>
            <a:r>
              <a:rPr lang="en-US" dirty="0"/>
              <a:t>Timeframe (Gantt Chart)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89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Umesha</a:t>
            </a:r>
            <a:r>
              <a:rPr lang="en-US" dirty="0"/>
              <a:t> </a:t>
            </a:r>
            <a:r>
              <a:rPr lang="en-US" dirty="0" err="1"/>
              <a:t>Sandeepa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Shaper/Specialist</a:t>
            </a:r>
          </a:p>
          <a:p>
            <a:pPr>
              <a:buFontTx/>
              <a:buChar char="-"/>
            </a:pPr>
            <a:r>
              <a:rPr lang="en-US" dirty="0"/>
              <a:t>Challenging the team to improve.</a:t>
            </a:r>
          </a:p>
          <a:p>
            <a:pPr>
              <a:buFontTx/>
              <a:buChar char="-"/>
            </a:pPr>
            <a:r>
              <a:rPr lang="en-US" dirty="0"/>
              <a:t>Driving to team forward.</a:t>
            </a:r>
          </a:p>
          <a:p>
            <a:pPr>
              <a:buFontTx/>
              <a:buChar char="-"/>
            </a:pPr>
            <a:r>
              <a:rPr lang="en-US" dirty="0"/>
              <a:t>Bringing in-depth knowledge and expertise.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24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572"/>
            <a:ext cx="10515600" cy="1325563"/>
          </a:xfrm>
        </p:spPr>
        <p:txBody>
          <a:bodyPr/>
          <a:lstStyle/>
          <a:p>
            <a:r>
              <a:rPr lang="en-US" dirty="0" err="1"/>
              <a:t>Tashmila</a:t>
            </a:r>
            <a:r>
              <a:rPr lang="en-US" dirty="0"/>
              <a:t> </a:t>
            </a:r>
            <a:r>
              <a:rPr lang="en-US" dirty="0" err="1"/>
              <a:t>Ransilu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Completer</a:t>
            </a:r>
          </a:p>
          <a:p>
            <a:pPr>
              <a:buFontTx/>
              <a:buChar char="-"/>
            </a:pPr>
            <a:r>
              <a:rPr lang="en-US" dirty="0"/>
              <a:t>Acting as a chairperson.</a:t>
            </a:r>
          </a:p>
          <a:p>
            <a:pPr>
              <a:buFontTx/>
              <a:buChar char="-"/>
            </a:pPr>
            <a:r>
              <a:rPr lang="en-US" dirty="0"/>
              <a:t>Clarifying goals</a:t>
            </a:r>
          </a:p>
          <a:p>
            <a:pPr>
              <a:buFontTx/>
              <a:buChar char="-"/>
            </a:pPr>
            <a:r>
              <a:rPr lang="en-US" dirty="0"/>
              <a:t>Promoting decision-making</a:t>
            </a:r>
          </a:p>
          <a:p>
            <a:pPr>
              <a:buFontTx/>
              <a:buChar char="-"/>
            </a:pPr>
            <a:r>
              <a:rPr lang="en-US" dirty="0"/>
              <a:t>Delegating effectively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761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Lahiru </a:t>
            </a:r>
            <a:r>
              <a:rPr lang="en-US" dirty="0" err="1"/>
              <a:t>Mahakumburage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Shaper/Specialist</a:t>
            </a:r>
          </a:p>
          <a:p>
            <a:pPr>
              <a:buFontTx/>
              <a:buChar char="-"/>
            </a:pPr>
            <a:r>
              <a:rPr lang="en-US" dirty="0"/>
              <a:t>Acting as a chairperson.</a:t>
            </a:r>
          </a:p>
          <a:p>
            <a:pPr>
              <a:buFontTx/>
              <a:buChar char="-"/>
            </a:pPr>
            <a:r>
              <a:rPr lang="en-US" dirty="0"/>
              <a:t>Clarifying goals</a:t>
            </a:r>
          </a:p>
          <a:p>
            <a:pPr>
              <a:buFontTx/>
              <a:buChar char="-"/>
            </a:pPr>
            <a:r>
              <a:rPr lang="en-US" dirty="0"/>
              <a:t>Promoting decision-making</a:t>
            </a:r>
          </a:p>
          <a:p>
            <a:pPr>
              <a:buFontTx/>
              <a:buChar char="-"/>
            </a:pPr>
            <a:r>
              <a:rPr lang="en-US" dirty="0"/>
              <a:t>Delegating effectively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3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meetings 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meetings ?  </a:t>
            </a:r>
          </a:p>
          <a:p>
            <a:pPr marL="0" indent="0">
              <a:buNone/>
            </a:pPr>
            <a:r>
              <a:rPr lang="en-US" dirty="0"/>
              <a:t>       Every Wednesday 8.30 AM to 9.30 AM   </a:t>
            </a:r>
          </a:p>
          <a:p>
            <a:r>
              <a:rPr lang="en-US" dirty="0"/>
              <a:t>Informal meetings?</a:t>
            </a:r>
          </a:p>
          <a:p>
            <a:pPr marL="0" indent="0">
              <a:buNone/>
            </a:pPr>
            <a:r>
              <a:rPr lang="en-US" dirty="0"/>
              <a:t>       Every Sunday 9.00 PM onwards via Discord</a:t>
            </a:r>
          </a:p>
        </p:txBody>
      </p:sp>
    </p:spTree>
    <p:extLst>
      <p:ext uri="{BB962C8B-B14F-4D97-AF65-F5344CB8AC3E}">
        <p14:creationId xmlns:p14="http://schemas.microsoft.com/office/powerpoint/2010/main" val="264102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communication 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Meet</a:t>
            </a:r>
          </a:p>
          <a:p>
            <a:r>
              <a:rPr lang="en-US" dirty="0" err="1"/>
              <a:t>Whatsapp</a:t>
            </a:r>
            <a:r>
              <a:rPr lang="en-US" dirty="0"/>
              <a:t> Group chat</a:t>
            </a:r>
          </a:p>
          <a:p>
            <a:r>
              <a:rPr lang="en-US" dirty="0"/>
              <a:t>Discord</a:t>
            </a:r>
          </a:p>
        </p:txBody>
      </p:sp>
    </p:spTree>
    <p:extLst>
      <p:ext uri="{BB962C8B-B14F-4D97-AF65-F5344CB8AC3E}">
        <p14:creationId xmlns:p14="http://schemas.microsoft.com/office/powerpoint/2010/main" val="286480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A5C2ED-0794-6140-B369-AE0F99099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450343"/>
              </p:ext>
            </p:extLst>
          </p:nvPr>
        </p:nvGraphicFramePr>
        <p:xfrm>
          <a:off x="527481" y="742549"/>
          <a:ext cx="10515600" cy="4143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80641597"/>
                    </a:ext>
                  </a:extLst>
                </a:gridCol>
                <a:gridCol w="2924823">
                  <a:extLst>
                    <a:ext uri="{9D8B030D-6E8A-4147-A177-3AD203B41FA5}">
                      <a16:colId xmlns:a16="http://schemas.microsoft.com/office/drawing/2014/main" val="3181731463"/>
                    </a:ext>
                  </a:extLst>
                </a:gridCol>
                <a:gridCol w="2332977">
                  <a:extLst>
                    <a:ext uri="{9D8B030D-6E8A-4147-A177-3AD203B41FA5}">
                      <a16:colId xmlns:a16="http://schemas.microsoft.com/office/drawing/2014/main" val="7115492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6862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LK" dirty="0"/>
                        <a:t>Date/Time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Sub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Conducted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Back-up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333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9.30-10.00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Introdution </a:t>
                      </a:r>
                      <a:r>
                        <a:rPr lang="en-US" dirty="0"/>
                        <a:t>of </a:t>
                      </a:r>
                      <a:r>
                        <a:rPr lang="en-US" dirty="0" err="1"/>
                        <a:t>Wordpress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Lasith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Lahiru,Binidu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6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10.00-10.30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Domain and Hosting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Lasith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Lahiru,Binidu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30756"/>
                  </a:ext>
                </a:extLst>
              </a:tr>
              <a:tr h="435370">
                <a:tc>
                  <a:txBody>
                    <a:bodyPr/>
                    <a:lstStyle/>
                    <a:p>
                      <a:r>
                        <a:rPr lang="en-US" dirty="0"/>
                        <a:t>10.30-11.00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Tools of </a:t>
                      </a:r>
                      <a:r>
                        <a:rPr lang="en-US" dirty="0" err="1"/>
                        <a:t>Wordpress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Lahiru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Lasith,Binidu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11.00-11.15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Themes and Plugins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Lasith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Binidu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79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11.15-11.30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 Break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19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11.30-12.00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 your website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Lahiru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Lasith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539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12.00-1.00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Your Website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Lasith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Lahiru,Binidu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13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1.00-1.30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Optimization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Lahiru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Binidu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1.30-2.30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Earn money from </a:t>
                      </a:r>
                      <a:r>
                        <a:rPr lang="en-US" dirty="0" err="1"/>
                        <a:t>Wordpress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Lasith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Lahiru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65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2.30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Lunch and Ending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47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72075" cy="4351338"/>
          </a:xfrm>
        </p:spPr>
        <p:txBody>
          <a:bodyPr/>
          <a:lstStyle/>
          <a:p>
            <a:r>
              <a:rPr lang="en-US" dirty="0"/>
              <a:t>We are going to sell wristbands as our primary fundraiser.</a:t>
            </a:r>
          </a:p>
          <a:p>
            <a:r>
              <a:rPr lang="en-US" dirty="0"/>
              <a:t>We intent to raise Rs.28000.00 by selling wristbands</a:t>
            </a:r>
          </a:p>
          <a:p>
            <a:r>
              <a:rPr lang="en-US" dirty="0"/>
              <a:t>Our quotation shows as follow</a:t>
            </a:r>
          </a:p>
        </p:txBody>
      </p:sp>
      <p:pic>
        <p:nvPicPr>
          <p:cNvPr id="5" name="Picture 4" descr="A close-up of a receipt&#10;&#10;Description automatically generated">
            <a:extLst>
              <a:ext uri="{FF2B5EF4-FFF2-40B4-BE49-F238E27FC236}">
                <a16:creationId xmlns:a16="http://schemas.microsoft.com/office/drawing/2014/main" id="{73803696-D040-1AD4-D791-8BA056D9C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355" y="962818"/>
            <a:ext cx="4334456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FA2E-3E10-4CC4-A2A2-1260EB1A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D420-D6C6-4663-A5D7-64893898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income?</a:t>
            </a:r>
          </a:p>
          <a:p>
            <a:pPr marL="0" indent="0">
              <a:buNone/>
            </a:pPr>
            <a:r>
              <a:rPr lang="en-US" dirty="0"/>
              <a:t>	28000</a:t>
            </a:r>
          </a:p>
          <a:p>
            <a:endParaRPr lang="en-US" dirty="0"/>
          </a:p>
          <a:p>
            <a:r>
              <a:rPr lang="en-US" dirty="0"/>
              <a:t>Summary of expenses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410BFC4-EC0C-08E5-D340-BBE4C94D4E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454909"/>
              </p:ext>
            </p:extLst>
          </p:nvPr>
        </p:nvGraphicFramePr>
        <p:xfrm>
          <a:off x="5194925" y="1015141"/>
          <a:ext cx="5583004" cy="1620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502">
                  <a:extLst>
                    <a:ext uri="{9D8B030D-6E8A-4147-A177-3AD203B41FA5}">
                      <a16:colId xmlns:a16="http://schemas.microsoft.com/office/drawing/2014/main" val="100331810"/>
                    </a:ext>
                  </a:extLst>
                </a:gridCol>
                <a:gridCol w="2791502">
                  <a:extLst>
                    <a:ext uri="{9D8B030D-6E8A-4147-A177-3AD203B41FA5}">
                      <a16:colId xmlns:a16="http://schemas.microsoft.com/office/drawing/2014/main" val="668519177"/>
                    </a:ext>
                  </a:extLst>
                </a:gridCol>
              </a:tblGrid>
              <a:tr h="405242">
                <a:tc>
                  <a:txBody>
                    <a:bodyPr/>
                    <a:lstStyle/>
                    <a:p>
                      <a:r>
                        <a:rPr lang="en-LK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LK" dirty="0"/>
                        <a:t>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8469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r>
                        <a:rPr lang="en-LK" dirty="0"/>
                        <a:t>Fund raiser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  <a:r>
                        <a:rPr lang="en-LK" dirty="0"/>
                        <a:t>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95070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r>
                        <a:rPr lang="en-US" dirty="0"/>
                        <a:t>Expenses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25750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31710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endParaRPr lang="en-L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38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849A66-E742-E589-4696-E962F863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880059"/>
              </p:ext>
            </p:extLst>
          </p:nvPr>
        </p:nvGraphicFramePr>
        <p:xfrm>
          <a:off x="5194925" y="3596052"/>
          <a:ext cx="5583004" cy="2836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502">
                  <a:extLst>
                    <a:ext uri="{9D8B030D-6E8A-4147-A177-3AD203B41FA5}">
                      <a16:colId xmlns:a16="http://schemas.microsoft.com/office/drawing/2014/main" val="100331810"/>
                    </a:ext>
                  </a:extLst>
                </a:gridCol>
                <a:gridCol w="2791502">
                  <a:extLst>
                    <a:ext uri="{9D8B030D-6E8A-4147-A177-3AD203B41FA5}">
                      <a16:colId xmlns:a16="http://schemas.microsoft.com/office/drawing/2014/main" val="668519177"/>
                    </a:ext>
                  </a:extLst>
                </a:gridCol>
              </a:tblGrid>
              <a:tr h="405242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58469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r>
                        <a:rPr lang="en-US" dirty="0"/>
                        <a:t>Foods and beverages 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9750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95070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r>
                        <a:rPr lang="en-LK" dirty="0"/>
                        <a:t>Gifts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  <a:r>
                        <a:rPr lang="en-LK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31710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r>
                        <a:rPr lang="en-US" dirty="0"/>
                        <a:t>Travelling 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738865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r>
                        <a:rPr lang="en-US" dirty="0"/>
                        <a:t>Stationary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4500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76319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r>
                        <a:rPr lang="en-US" dirty="0"/>
                        <a:t>Others</a:t>
                      </a:r>
                      <a:endParaRPr lang="en-L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  <a:endParaRPr lang="en-L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312000"/>
                  </a:ext>
                </a:extLst>
              </a:tr>
              <a:tr h="4052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L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25750</a:t>
                      </a:r>
                      <a:endParaRPr lang="en-L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0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03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frame (Gantt Chart	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451496"/>
              </p:ext>
            </p:extLst>
          </p:nvPr>
        </p:nvGraphicFramePr>
        <p:xfrm>
          <a:off x="4110556" y="1825629"/>
          <a:ext cx="4090100" cy="43525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3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2620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</a:tblGrid>
              <a:tr h="2220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Key Activity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Week 1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Week 2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Week 3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Week 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Finalizing the Topic</a:t>
                      </a: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Assigning Team roles </a:t>
                      </a: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  <a:highlight>
                            <a:srgbClr val="FFFF00"/>
                          </a:highlight>
                        </a:rPr>
                        <a:t> </a:t>
                      </a:r>
                      <a:endParaRPr lang="en-US" sz="7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94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700" dirty="0">
                          <a:effectLst/>
                        </a:rPr>
                        <a:t> </a:t>
                      </a:r>
                      <a:endParaRPr lang="en-US" sz="7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850" marR="4385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6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6" y="26426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280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topic  - </a:t>
            </a:r>
            <a:r>
              <a:rPr lang="en-US" b="1" dirty="0" err="1"/>
              <a:t>Wordpress</a:t>
            </a:r>
            <a:r>
              <a:rPr lang="en-US" dirty="0"/>
              <a:t> </a:t>
            </a:r>
          </a:p>
          <a:p>
            <a:r>
              <a:rPr lang="en-US" dirty="0"/>
              <a:t>Proposed Topics?</a:t>
            </a:r>
          </a:p>
          <a:p>
            <a:pPr lvl="1"/>
            <a:r>
              <a:rPr lang="en-US" dirty="0"/>
              <a:t>Networking </a:t>
            </a:r>
          </a:p>
          <a:p>
            <a:pPr lvl="1"/>
            <a:r>
              <a:rPr lang="en-US" dirty="0"/>
              <a:t>Cloud computing </a:t>
            </a:r>
          </a:p>
          <a:p>
            <a:pPr lvl="1"/>
            <a:r>
              <a:rPr lang="en-US" dirty="0"/>
              <a:t>Web development </a:t>
            </a:r>
          </a:p>
          <a:p>
            <a:pPr lvl="1"/>
            <a:r>
              <a:rPr lang="en-US" dirty="0" err="1"/>
              <a:t>Wordpress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DB Management </a:t>
            </a:r>
          </a:p>
          <a:p>
            <a:pPr lvl="1"/>
            <a:r>
              <a:rPr lang="en-US" dirty="0"/>
              <a:t>Linux Kernel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of the topic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selecting this topic?</a:t>
            </a:r>
          </a:p>
          <a:p>
            <a:r>
              <a:rPr lang="en-US" dirty="0"/>
              <a:t>Expected outcome </a:t>
            </a:r>
          </a:p>
        </p:txBody>
      </p:sp>
    </p:spTree>
    <p:extLst>
      <p:ext uri="{BB962C8B-B14F-4D97-AF65-F5344CB8AC3E}">
        <p14:creationId xmlns:p14="http://schemas.microsoft.com/office/powerpoint/2010/main" val="741100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A717B-4A56-D003-84BA-CF9B3289B260}"/>
              </a:ext>
            </a:extLst>
          </p:cNvPr>
          <p:cNvSpPr txBox="1"/>
          <p:nvPr/>
        </p:nvSpPr>
        <p:spPr>
          <a:xfrm>
            <a:off x="838200" y="1567778"/>
            <a:ext cx="609456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Lasith </a:t>
            </a:r>
            <a:r>
              <a:rPr lang="en-US" sz="2800" dirty="0" err="1"/>
              <a:t>Manuranga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Lahiru </a:t>
            </a:r>
            <a:r>
              <a:rPr lang="en-US" sz="2800" dirty="0" err="1"/>
              <a:t>Mahakumburage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Umesha</a:t>
            </a:r>
            <a:r>
              <a:rPr lang="en-US" sz="2800" dirty="0"/>
              <a:t> </a:t>
            </a:r>
            <a:r>
              <a:rPr lang="en-US" sz="2800" dirty="0" err="1"/>
              <a:t>Sandeepa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Binidu Pavith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Pabasara</a:t>
            </a:r>
            <a:r>
              <a:rPr lang="en-US" sz="2800" dirty="0"/>
              <a:t> </a:t>
            </a:r>
            <a:r>
              <a:rPr lang="en-US" sz="2800" dirty="0" err="1"/>
              <a:t>Amarakoon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Yasas </a:t>
            </a:r>
            <a:r>
              <a:rPr lang="en-US" sz="2800" dirty="0" err="1"/>
              <a:t>Amaraweera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Ranesh </a:t>
            </a:r>
            <a:r>
              <a:rPr lang="en-US" sz="2800" dirty="0" err="1"/>
              <a:t>Yadithya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Sadev</a:t>
            </a:r>
            <a:r>
              <a:rPr lang="en-US" sz="2800" dirty="0"/>
              <a:t> </a:t>
            </a:r>
            <a:r>
              <a:rPr lang="en-US" sz="2800" dirty="0" err="1"/>
              <a:t>Induwara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Chamath </a:t>
            </a:r>
            <a:r>
              <a:rPr lang="en-US" sz="2800" dirty="0" err="1"/>
              <a:t>Gaurawa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20450-8C22-A43E-BA42-9B9AF23400FF}"/>
              </a:ext>
            </a:extLst>
          </p:cNvPr>
          <p:cNvSpPr txBox="1"/>
          <p:nvPr/>
        </p:nvSpPr>
        <p:spPr>
          <a:xfrm>
            <a:off x="5824987" y="1567777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Dithmi</a:t>
            </a:r>
            <a:r>
              <a:rPr lang="en-US" sz="2800" dirty="0"/>
              <a:t> </a:t>
            </a:r>
            <a:r>
              <a:rPr lang="en-US" sz="2800" dirty="0" err="1"/>
              <a:t>Prameesha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Demashi</a:t>
            </a:r>
            <a:r>
              <a:rPr lang="en-US" sz="2800" dirty="0"/>
              <a:t> </a:t>
            </a:r>
            <a:r>
              <a:rPr lang="en-US" sz="2800" dirty="0" err="1"/>
              <a:t>Apeksha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Sandeeka</a:t>
            </a:r>
            <a:r>
              <a:rPr lang="en-US" sz="2800" dirty="0"/>
              <a:t> </a:t>
            </a:r>
            <a:r>
              <a:rPr lang="en-US" sz="2800" dirty="0" err="1"/>
              <a:t>Mandini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Tharushi</a:t>
            </a:r>
            <a:r>
              <a:rPr lang="en-US" sz="2800" dirty="0"/>
              <a:t> </a:t>
            </a:r>
            <a:r>
              <a:rPr lang="en-US" sz="2800" dirty="0" err="1"/>
              <a:t>Ruwanka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Tashmila</a:t>
            </a:r>
            <a:r>
              <a:rPr lang="en-US" sz="2800" dirty="0"/>
              <a:t> </a:t>
            </a:r>
            <a:r>
              <a:rPr lang="en-US" sz="2800" dirty="0" err="1"/>
              <a:t>Ransilu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Supuni</a:t>
            </a:r>
            <a:r>
              <a:rPr lang="en-US" sz="2800" dirty="0"/>
              <a:t> </a:t>
            </a:r>
            <a:r>
              <a:rPr lang="en-US" sz="2800" dirty="0" err="1"/>
              <a:t>Abeywickrama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Imanshi</a:t>
            </a:r>
            <a:r>
              <a:rPr lang="en-US" sz="2800" dirty="0"/>
              <a:t> </a:t>
            </a:r>
            <a:r>
              <a:rPr lang="en-US" sz="2800" dirty="0" err="1"/>
              <a:t>Nethmini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318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roles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349421"/>
              </p:ext>
            </p:extLst>
          </p:nvPr>
        </p:nvGraphicFramePr>
        <p:xfrm>
          <a:off x="838200" y="1825625"/>
          <a:ext cx="10515600" cy="3320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925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r>
                        <a:rPr lang="en-US" baseline="0" dirty="0"/>
                        <a:t> in the Project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25">
                <a:tc>
                  <a:txBody>
                    <a:bodyPr/>
                    <a:lstStyle/>
                    <a:p>
                      <a:r>
                        <a:rPr lang="en-US" dirty="0" err="1"/>
                        <a:t>Dithmi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Tharushi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Sadev</a:t>
                      </a:r>
                      <a:r>
                        <a:rPr lang="en-US" dirty="0"/>
                        <a:t>, Yasas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Coordinator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25">
                <a:tc>
                  <a:txBody>
                    <a:bodyPr/>
                    <a:lstStyle/>
                    <a:p>
                      <a:r>
                        <a:rPr lang="en-US" dirty="0" err="1"/>
                        <a:t>Umesha</a:t>
                      </a:r>
                      <a:r>
                        <a:rPr lang="en-US" dirty="0"/>
                        <a:t>, Lahiru, </a:t>
                      </a:r>
                      <a:r>
                        <a:rPr lang="en-US" dirty="0" err="1"/>
                        <a:t>Yadithya</a:t>
                      </a:r>
                      <a:r>
                        <a:rPr lang="en-US" dirty="0"/>
                        <a:t>, Chamath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25">
                <a:tc>
                  <a:txBody>
                    <a:bodyPr/>
                    <a:lstStyle/>
                    <a:p>
                      <a:r>
                        <a:rPr lang="en-US" dirty="0"/>
                        <a:t>Lasith, Binidu, </a:t>
                      </a:r>
                      <a:r>
                        <a:rPr lang="en-US" dirty="0" err="1"/>
                        <a:t>Umesha</a:t>
                      </a:r>
                      <a:r>
                        <a:rPr lang="en-US" dirty="0"/>
                        <a:t>, Lahiru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Specialist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25">
                <a:tc>
                  <a:txBody>
                    <a:bodyPr/>
                    <a:lstStyle/>
                    <a:p>
                      <a:r>
                        <a:rPr lang="en-US" dirty="0" err="1"/>
                        <a:t>Supuni</a:t>
                      </a:r>
                      <a:r>
                        <a:rPr lang="en-US" dirty="0"/>
                        <a:t>, Binidu, </a:t>
                      </a:r>
                      <a:r>
                        <a:rPr lang="en-US" dirty="0" err="1"/>
                        <a:t>Yadithya</a:t>
                      </a:r>
                      <a:r>
                        <a:rPr lang="en-US" dirty="0"/>
                        <a:t>, Yasas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25">
                <a:tc>
                  <a:txBody>
                    <a:bodyPr/>
                    <a:lstStyle/>
                    <a:p>
                      <a:r>
                        <a:rPr lang="en-US" dirty="0" err="1"/>
                        <a:t>Pabasara</a:t>
                      </a:r>
                      <a:r>
                        <a:rPr lang="en-US" dirty="0"/>
                        <a:t>, Lasith, </a:t>
                      </a:r>
                      <a:r>
                        <a:rPr lang="en-US" dirty="0" err="1"/>
                        <a:t>Yadithya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25">
                <a:tc>
                  <a:txBody>
                    <a:bodyPr/>
                    <a:lstStyle/>
                    <a:p>
                      <a:r>
                        <a:rPr lang="en-US" dirty="0" err="1"/>
                        <a:t>Apeksha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Sandeeka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Imanshi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 Investigator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925">
                <a:tc>
                  <a:txBody>
                    <a:bodyPr/>
                    <a:lstStyle/>
                    <a:p>
                      <a:r>
                        <a:rPr lang="en-US" dirty="0" err="1"/>
                        <a:t>Supuni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Tashmila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Pabasara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17127"/>
                  </a:ext>
                </a:extLst>
              </a:tr>
              <a:tr h="368925">
                <a:tc>
                  <a:txBody>
                    <a:bodyPr/>
                    <a:lstStyle/>
                    <a:p>
                      <a:r>
                        <a:rPr lang="en-US" dirty="0"/>
                        <a:t>Lasith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 evaluator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508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364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Tharushi</a:t>
            </a:r>
            <a:r>
              <a:rPr lang="en-US" dirty="0"/>
              <a:t> </a:t>
            </a:r>
            <a:r>
              <a:rPr lang="en-US" dirty="0" err="1"/>
              <a:t>Ruwanka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Coordinator</a:t>
            </a:r>
          </a:p>
          <a:p>
            <a:pPr>
              <a:buFontTx/>
              <a:buChar char="-"/>
            </a:pPr>
            <a:r>
              <a:rPr lang="en-US" dirty="0"/>
              <a:t>Acting as a chairperson.</a:t>
            </a:r>
          </a:p>
          <a:p>
            <a:pPr>
              <a:buFontTx/>
              <a:buChar char="-"/>
            </a:pPr>
            <a:r>
              <a:rPr lang="en-US" dirty="0"/>
              <a:t>Clarifying goals</a:t>
            </a:r>
          </a:p>
          <a:p>
            <a:pPr>
              <a:buFontTx/>
              <a:buChar char="-"/>
            </a:pPr>
            <a:r>
              <a:rPr lang="en-US" dirty="0"/>
              <a:t>Promoting decision-making</a:t>
            </a:r>
          </a:p>
          <a:p>
            <a:pPr>
              <a:buFontTx/>
              <a:buChar char="-"/>
            </a:pPr>
            <a:r>
              <a:rPr lang="en-US" dirty="0" err="1"/>
              <a:t>Delegrating</a:t>
            </a:r>
            <a:r>
              <a:rPr lang="en-US" dirty="0"/>
              <a:t> effectively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9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Dithmi</a:t>
            </a:r>
            <a:r>
              <a:rPr lang="en-US" dirty="0"/>
              <a:t> </a:t>
            </a:r>
            <a:r>
              <a:rPr lang="en-US" dirty="0" err="1"/>
              <a:t>Prameesha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Coordinator</a:t>
            </a:r>
          </a:p>
          <a:p>
            <a:pPr>
              <a:buFontTx/>
              <a:buChar char="-"/>
            </a:pPr>
            <a:r>
              <a:rPr lang="en-US" dirty="0"/>
              <a:t>Acting as a chairperson.</a:t>
            </a:r>
          </a:p>
          <a:p>
            <a:pPr>
              <a:buFontTx/>
              <a:buChar char="-"/>
            </a:pPr>
            <a:r>
              <a:rPr lang="en-US" dirty="0"/>
              <a:t>Clarifying goals</a:t>
            </a:r>
          </a:p>
          <a:p>
            <a:pPr>
              <a:buFontTx/>
              <a:buChar char="-"/>
            </a:pPr>
            <a:r>
              <a:rPr lang="en-US" dirty="0"/>
              <a:t>Promoting decision-making</a:t>
            </a:r>
          </a:p>
          <a:p>
            <a:pPr>
              <a:buFontTx/>
              <a:buChar char="-"/>
            </a:pPr>
            <a:r>
              <a:rPr lang="en-US" dirty="0" err="1"/>
              <a:t>Delegrating</a:t>
            </a:r>
            <a:r>
              <a:rPr lang="en-US" dirty="0"/>
              <a:t> effectively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4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Sadev</a:t>
            </a:r>
            <a:r>
              <a:rPr lang="en-US" dirty="0"/>
              <a:t> </a:t>
            </a:r>
            <a:r>
              <a:rPr lang="en-US" dirty="0" err="1"/>
              <a:t>Induwara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760" y="1825625"/>
            <a:ext cx="576703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Coordinator</a:t>
            </a:r>
          </a:p>
          <a:p>
            <a:pPr>
              <a:buFontTx/>
              <a:buChar char="-"/>
            </a:pPr>
            <a:r>
              <a:rPr lang="en-US" dirty="0"/>
              <a:t>Acting as a chairperson.</a:t>
            </a:r>
          </a:p>
          <a:p>
            <a:pPr>
              <a:buFontTx/>
              <a:buChar char="-"/>
            </a:pPr>
            <a:r>
              <a:rPr lang="en-US" dirty="0"/>
              <a:t>Clarifying goals</a:t>
            </a:r>
          </a:p>
          <a:p>
            <a:pPr>
              <a:buFontTx/>
              <a:buChar char="-"/>
            </a:pPr>
            <a:r>
              <a:rPr lang="en-US" dirty="0"/>
              <a:t>Promoting decision-making</a:t>
            </a:r>
          </a:p>
          <a:p>
            <a:pPr>
              <a:buFontTx/>
              <a:buChar char="-"/>
            </a:pPr>
            <a:r>
              <a:rPr lang="en-US" dirty="0" err="1"/>
              <a:t>Delegrating</a:t>
            </a:r>
            <a:r>
              <a:rPr lang="en-US" dirty="0"/>
              <a:t> effectively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7AF2A3-ABDE-7ECA-5D93-251616AB19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671" y="1611957"/>
            <a:ext cx="3297911" cy="49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9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1074</Words>
  <Application>Microsoft Office PowerPoint</Application>
  <PresentationFormat>Widescreen</PresentationFormat>
  <Paragraphs>695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Online Money Map with Wordpress</vt:lpstr>
      <vt:lpstr>Content </vt:lpstr>
      <vt:lpstr>Introduction</vt:lpstr>
      <vt:lpstr>Significant of the topic </vt:lpstr>
      <vt:lpstr>Team members </vt:lpstr>
      <vt:lpstr>Key roles  </vt:lpstr>
      <vt:lpstr>Tharushi Ruwanka</vt:lpstr>
      <vt:lpstr>Dithmi Prameesha</vt:lpstr>
      <vt:lpstr>Sadev Induwara</vt:lpstr>
      <vt:lpstr>Yasas Amaraweera</vt:lpstr>
      <vt:lpstr>Demashi Apeksha</vt:lpstr>
      <vt:lpstr>Sandeeka Mandini</vt:lpstr>
      <vt:lpstr>Imanshi Nethmini</vt:lpstr>
      <vt:lpstr>Pabasara Amarakoon</vt:lpstr>
      <vt:lpstr>Lasith Manuranga</vt:lpstr>
      <vt:lpstr>Ranesh Yadithya</vt:lpstr>
      <vt:lpstr>Binidu Pavith</vt:lpstr>
      <vt:lpstr>Chamath Gaurawa</vt:lpstr>
      <vt:lpstr>Supuni Abeywickrama</vt:lpstr>
      <vt:lpstr>Umesha Sandeepa</vt:lpstr>
      <vt:lpstr>Tashmila Ransilu</vt:lpstr>
      <vt:lpstr>Lahiru Mahakumburage</vt:lpstr>
      <vt:lpstr>Team meetings  </vt:lpstr>
      <vt:lpstr>Team communication   </vt:lpstr>
      <vt:lpstr>PowerPoint Presentation</vt:lpstr>
      <vt:lpstr>Budget </vt:lpstr>
      <vt:lpstr>Budget</vt:lpstr>
      <vt:lpstr>Time frame (Gantt Chart )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</dc:title>
  <dc:creator>Damith Pathirana</dc:creator>
  <cp:lastModifiedBy>Binidu Pavith Ranasinghe</cp:lastModifiedBy>
  <cp:revision>40</cp:revision>
  <dcterms:created xsi:type="dcterms:W3CDTF">2018-08-15T06:43:34Z</dcterms:created>
  <dcterms:modified xsi:type="dcterms:W3CDTF">2024-05-31T10:55:29Z</dcterms:modified>
</cp:coreProperties>
</file>