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6" r:id="rId13"/>
    <p:sldId id="268"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9191C-88ED-4337-A5FB-A76F3721ECC0}" v="41" dt="2021-03-11T20:41:22.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44" d="100"/>
          <a:sy n="44" d="100"/>
        </p:scale>
        <p:origin x="152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Binil Raj (TR Technology)" userId="429c5578-722d-431b-9c3b-195cbbbf4ec1" providerId="ADAL" clId="{A849191C-88ED-4337-A5FB-A76F3721ECC0}"/>
    <pc:docChg chg="undo custSel mod addSld modSld sldOrd">
      <pc:chgData name="K, Binil Raj (TR Technology)" userId="429c5578-722d-431b-9c3b-195cbbbf4ec1" providerId="ADAL" clId="{A849191C-88ED-4337-A5FB-A76F3721ECC0}" dt="2021-03-11T20:41:25.171" v="289" actId="20577"/>
      <pc:docMkLst>
        <pc:docMk/>
      </pc:docMkLst>
      <pc:sldChg chg="modSp mod">
        <pc:chgData name="K, Binil Raj (TR Technology)" userId="429c5578-722d-431b-9c3b-195cbbbf4ec1" providerId="ADAL" clId="{A849191C-88ED-4337-A5FB-A76F3721ECC0}" dt="2021-03-10T18:20:36.705" v="132" actId="27636"/>
        <pc:sldMkLst>
          <pc:docMk/>
          <pc:sldMk cId="2475805559" sldId="257"/>
        </pc:sldMkLst>
        <pc:spChg chg="mod">
          <ac:chgData name="K, Binil Raj (TR Technology)" userId="429c5578-722d-431b-9c3b-195cbbbf4ec1" providerId="ADAL" clId="{A849191C-88ED-4337-A5FB-A76F3721ECC0}" dt="2021-03-10T18:20:36.705" v="132" actId="27636"/>
          <ac:spMkLst>
            <pc:docMk/>
            <pc:sldMk cId="2475805559" sldId="257"/>
            <ac:spMk id="2" creationId="{1C21E816-31F5-48BB-BD02-D15F2F18B48A}"/>
          </ac:spMkLst>
        </pc:spChg>
      </pc:sldChg>
      <pc:sldChg chg="modSp mod">
        <pc:chgData name="K, Binil Raj (TR Technology)" userId="429c5578-722d-431b-9c3b-195cbbbf4ec1" providerId="ADAL" clId="{A849191C-88ED-4337-A5FB-A76F3721ECC0}" dt="2021-03-10T10:45:39.828" v="50" actId="20577"/>
        <pc:sldMkLst>
          <pc:docMk/>
          <pc:sldMk cId="4289932836" sldId="262"/>
        </pc:sldMkLst>
        <pc:spChg chg="mod">
          <ac:chgData name="K, Binil Raj (TR Technology)" userId="429c5578-722d-431b-9c3b-195cbbbf4ec1" providerId="ADAL" clId="{A849191C-88ED-4337-A5FB-A76F3721ECC0}" dt="2021-03-10T10:42:42.555" v="30" actId="14100"/>
          <ac:spMkLst>
            <pc:docMk/>
            <pc:sldMk cId="4289932836" sldId="262"/>
            <ac:spMk id="7" creationId="{6AF46D05-F780-420D-9731-2B701DA67E19}"/>
          </ac:spMkLst>
        </pc:spChg>
        <pc:spChg chg="mod">
          <ac:chgData name="K, Binil Raj (TR Technology)" userId="429c5578-722d-431b-9c3b-195cbbbf4ec1" providerId="ADAL" clId="{A849191C-88ED-4337-A5FB-A76F3721ECC0}" dt="2021-03-10T10:45:39.828" v="50" actId="20577"/>
          <ac:spMkLst>
            <pc:docMk/>
            <pc:sldMk cId="4289932836" sldId="262"/>
            <ac:spMk id="8" creationId="{FF920FCB-9073-47FA-AB2B-61B8BEDE5F76}"/>
          </ac:spMkLst>
        </pc:spChg>
      </pc:sldChg>
      <pc:sldChg chg="modSp new mod">
        <pc:chgData name="K, Binil Raj (TR Technology)" userId="429c5578-722d-431b-9c3b-195cbbbf4ec1" providerId="ADAL" clId="{A849191C-88ED-4337-A5FB-A76F3721ECC0}" dt="2021-03-10T10:49:11.309" v="89" actId="123"/>
        <pc:sldMkLst>
          <pc:docMk/>
          <pc:sldMk cId="4284801376" sldId="263"/>
        </pc:sldMkLst>
        <pc:spChg chg="mod">
          <ac:chgData name="K, Binil Raj (TR Technology)" userId="429c5578-722d-431b-9c3b-195cbbbf4ec1" providerId="ADAL" clId="{A849191C-88ED-4337-A5FB-A76F3721ECC0}" dt="2021-03-10T10:47:08.808" v="61"/>
          <ac:spMkLst>
            <pc:docMk/>
            <pc:sldMk cId="4284801376" sldId="263"/>
            <ac:spMk id="2" creationId="{7F881942-6CC7-4984-A14A-95C18E5C5C7B}"/>
          </ac:spMkLst>
        </pc:spChg>
        <pc:spChg chg="mod">
          <ac:chgData name="K, Binil Raj (TR Technology)" userId="429c5578-722d-431b-9c3b-195cbbbf4ec1" providerId="ADAL" clId="{A849191C-88ED-4337-A5FB-A76F3721ECC0}" dt="2021-03-10T10:49:11.309" v="89" actId="123"/>
          <ac:spMkLst>
            <pc:docMk/>
            <pc:sldMk cId="4284801376" sldId="263"/>
            <ac:spMk id="3" creationId="{584B232C-501D-4310-98D5-1E8E5661BF37}"/>
          </ac:spMkLst>
        </pc:spChg>
      </pc:sldChg>
      <pc:sldChg chg="modSp new mod">
        <pc:chgData name="K, Binil Raj (TR Technology)" userId="429c5578-722d-431b-9c3b-195cbbbf4ec1" providerId="ADAL" clId="{A849191C-88ED-4337-A5FB-A76F3721ECC0}" dt="2021-03-10T15:19:13.689" v="118" actId="33524"/>
        <pc:sldMkLst>
          <pc:docMk/>
          <pc:sldMk cId="456436360" sldId="264"/>
        </pc:sldMkLst>
        <pc:spChg chg="mod">
          <ac:chgData name="K, Binil Raj (TR Technology)" userId="429c5578-722d-431b-9c3b-195cbbbf4ec1" providerId="ADAL" clId="{A849191C-88ED-4337-A5FB-A76F3721ECC0}" dt="2021-03-10T10:51:08.888" v="100"/>
          <ac:spMkLst>
            <pc:docMk/>
            <pc:sldMk cId="456436360" sldId="264"/>
            <ac:spMk id="2" creationId="{34D43220-C451-48AC-B658-17949BC64876}"/>
          </ac:spMkLst>
        </pc:spChg>
        <pc:spChg chg="mod">
          <ac:chgData name="K, Binil Raj (TR Technology)" userId="429c5578-722d-431b-9c3b-195cbbbf4ec1" providerId="ADAL" clId="{A849191C-88ED-4337-A5FB-A76F3721ECC0}" dt="2021-03-10T15:19:13.689" v="118" actId="33524"/>
          <ac:spMkLst>
            <pc:docMk/>
            <pc:sldMk cId="456436360" sldId="264"/>
            <ac:spMk id="3" creationId="{2342C8AD-779A-47DC-86D9-7DA00A1C67F3}"/>
          </ac:spMkLst>
        </pc:spChg>
      </pc:sldChg>
      <pc:sldChg chg="addSp delSp modSp new mod ord setBg">
        <pc:chgData name="K, Binil Raj (TR Technology)" userId="429c5578-722d-431b-9c3b-195cbbbf4ec1" providerId="ADAL" clId="{A849191C-88ED-4337-A5FB-A76F3721ECC0}" dt="2021-03-11T07:23:22.768" v="243"/>
        <pc:sldMkLst>
          <pc:docMk/>
          <pc:sldMk cId="1977255420" sldId="265"/>
        </pc:sldMkLst>
        <pc:spChg chg="del mod">
          <ac:chgData name="K, Binil Raj (TR Technology)" userId="429c5578-722d-431b-9c3b-195cbbbf4ec1" providerId="ADAL" clId="{A849191C-88ED-4337-A5FB-A76F3721ECC0}" dt="2021-03-10T20:53:50.564" v="142" actId="478"/>
          <ac:spMkLst>
            <pc:docMk/>
            <pc:sldMk cId="1977255420" sldId="265"/>
            <ac:spMk id="2" creationId="{14315C98-6EF0-457F-B2B0-0C59FB63F23B}"/>
          </ac:spMkLst>
        </pc:spChg>
        <pc:spChg chg="del">
          <ac:chgData name="K, Binil Raj (TR Technology)" userId="429c5578-722d-431b-9c3b-195cbbbf4ec1" providerId="ADAL" clId="{A849191C-88ED-4337-A5FB-A76F3721ECC0}" dt="2021-03-10T20:53:26.928" v="139" actId="931"/>
          <ac:spMkLst>
            <pc:docMk/>
            <pc:sldMk cId="1977255420" sldId="265"/>
            <ac:spMk id="3" creationId="{7A504F21-AC0C-44D5-95BE-B92D07A7850D}"/>
          </ac:spMkLst>
        </pc:spChg>
        <pc:spChg chg="add del mod">
          <ac:chgData name="K, Binil Raj (TR Technology)" userId="429c5578-722d-431b-9c3b-195cbbbf4ec1" providerId="ADAL" clId="{A849191C-88ED-4337-A5FB-A76F3721ECC0}" dt="2021-03-10T20:54:16.406" v="148"/>
          <ac:spMkLst>
            <pc:docMk/>
            <pc:sldMk cId="1977255420" sldId="265"/>
            <ac:spMk id="7" creationId="{D0B9AC16-503A-4B29-A995-BEBE7327561D}"/>
          </ac:spMkLst>
        </pc:spChg>
        <pc:spChg chg="add del mod">
          <ac:chgData name="K, Binil Raj (TR Technology)" userId="429c5578-722d-431b-9c3b-195cbbbf4ec1" providerId="ADAL" clId="{A849191C-88ED-4337-A5FB-A76F3721ECC0}" dt="2021-03-10T20:54:38.509" v="157"/>
          <ac:spMkLst>
            <pc:docMk/>
            <pc:sldMk cId="1977255420" sldId="265"/>
            <ac:spMk id="8" creationId="{F7CBA9CA-39F7-4677-A3E6-B51EA8DA3422}"/>
          </ac:spMkLst>
        </pc:spChg>
        <pc:spChg chg="add del mod">
          <ac:chgData name="K, Binil Raj (TR Technology)" userId="429c5578-722d-431b-9c3b-195cbbbf4ec1" providerId="ADAL" clId="{A849191C-88ED-4337-A5FB-A76F3721ECC0}" dt="2021-03-10T20:54:33.951" v="156" actId="478"/>
          <ac:spMkLst>
            <pc:docMk/>
            <pc:sldMk cId="1977255420" sldId="265"/>
            <ac:spMk id="9" creationId="{A699C5ED-458E-4434-89C2-73E58EC7D143}"/>
          </ac:spMkLst>
        </pc:spChg>
        <pc:spChg chg="add del">
          <ac:chgData name="K, Binil Raj (TR Technology)" userId="429c5578-722d-431b-9c3b-195cbbbf4ec1" providerId="ADAL" clId="{A849191C-88ED-4337-A5FB-A76F3721ECC0}" dt="2021-03-10T20:55:02.959" v="163" actId="26606"/>
          <ac:spMkLst>
            <pc:docMk/>
            <pc:sldMk cId="1977255420" sldId="265"/>
            <ac:spMk id="10" creationId="{AB9EC6EB-20B4-47D9-B377-8AB3F9EDFBDE}"/>
          </ac:spMkLst>
        </pc:spChg>
        <pc:spChg chg="add del mod">
          <ac:chgData name="K, Binil Raj (TR Technology)" userId="429c5578-722d-431b-9c3b-195cbbbf4ec1" providerId="ADAL" clId="{A849191C-88ED-4337-A5FB-A76F3721ECC0}" dt="2021-03-10T20:54:38.509" v="157"/>
          <ac:spMkLst>
            <pc:docMk/>
            <pc:sldMk cId="1977255420" sldId="265"/>
            <ac:spMk id="11" creationId="{AB1E877C-C7F7-48CB-8D0D-ABF1097347F8}"/>
          </ac:spMkLst>
        </pc:spChg>
        <pc:spChg chg="add del">
          <ac:chgData name="K, Binil Raj (TR Technology)" userId="429c5578-722d-431b-9c3b-195cbbbf4ec1" providerId="ADAL" clId="{A849191C-88ED-4337-A5FB-A76F3721ECC0}" dt="2021-03-10T20:55:02.959" v="163" actId="26606"/>
          <ac:spMkLst>
            <pc:docMk/>
            <pc:sldMk cId="1977255420" sldId="265"/>
            <ac:spMk id="12" creationId="{A1D6CD10-98FC-4295-B0E3-77908B8EC3E0}"/>
          </ac:spMkLst>
        </pc:spChg>
        <pc:spChg chg="add del">
          <ac:chgData name="K, Binil Raj (TR Technology)" userId="429c5578-722d-431b-9c3b-195cbbbf4ec1" providerId="ADAL" clId="{A849191C-88ED-4337-A5FB-A76F3721ECC0}" dt="2021-03-10T20:55:07.367" v="167" actId="26606"/>
          <ac:spMkLst>
            <pc:docMk/>
            <pc:sldMk cId="1977255420" sldId="265"/>
            <ac:spMk id="13" creationId="{00C418F9-B1A3-4097-9C97-E1C9F3149701}"/>
          </ac:spMkLst>
        </pc:spChg>
        <pc:spChg chg="add del">
          <ac:chgData name="K, Binil Raj (TR Technology)" userId="429c5578-722d-431b-9c3b-195cbbbf4ec1" providerId="ADAL" clId="{A849191C-88ED-4337-A5FB-A76F3721ECC0}" dt="2021-03-10T20:55:07.367" v="167" actId="26606"/>
          <ac:spMkLst>
            <pc:docMk/>
            <pc:sldMk cId="1977255420" sldId="265"/>
            <ac:spMk id="14" creationId="{6B5E8ED2-C3EC-40AD-BDB9-27E589B52DAA}"/>
          </ac:spMkLst>
        </pc:spChg>
        <pc:picChg chg="add mod">
          <ac:chgData name="K, Binil Raj (TR Technology)" userId="429c5578-722d-431b-9c3b-195cbbbf4ec1" providerId="ADAL" clId="{A849191C-88ED-4337-A5FB-A76F3721ECC0}" dt="2021-03-10T20:55:07.370" v="168" actId="26606"/>
          <ac:picMkLst>
            <pc:docMk/>
            <pc:sldMk cId="1977255420" sldId="265"/>
            <ac:picMk id="5" creationId="{CAA147C7-804F-4FB8-B298-FAD337A09FFD}"/>
          </ac:picMkLst>
        </pc:picChg>
      </pc:sldChg>
      <pc:sldChg chg="addSp modSp new mod ord">
        <pc:chgData name="K, Binil Raj (TR Technology)" userId="429c5578-722d-431b-9c3b-195cbbbf4ec1" providerId="ADAL" clId="{A849191C-88ED-4337-A5FB-A76F3721ECC0}" dt="2021-03-11T07:24:42.693" v="262" actId="20577"/>
        <pc:sldMkLst>
          <pc:docMk/>
          <pc:sldMk cId="357186512" sldId="266"/>
        </pc:sldMkLst>
        <pc:spChg chg="add mod">
          <ac:chgData name="K, Binil Raj (TR Technology)" userId="429c5578-722d-431b-9c3b-195cbbbf4ec1" providerId="ADAL" clId="{A849191C-88ED-4337-A5FB-A76F3721ECC0}" dt="2021-03-11T07:24:33.140" v="252" actId="20577"/>
          <ac:spMkLst>
            <pc:docMk/>
            <pc:sldMk cId="357186512" sldId="266"/>
            <ac:spMk id="2" creationId="{7D674FA8-591E-4FA2-9B1A-74F2798B6CFC}"/>
          </ac:spMkLst>
        </pc:spChg>
        <pc:spChg chg="add mod">
          <ac:chgData name="K, Binil Raj (TR Technology)" userId="429c5578-722d-431b-9c3b-195cbbbf4ec1" providerId="ADAL" clId="{A849191C-88ED-4337-A5FB-A76F3721ECC0}" dt="2021-03-11T07:24:42.693" v="262" actId="20577"/>
          <ac:spMkLst>
            <pc:docMk/>
            <pc:sldMk cId="357186512" sldId="266"/>
            <ac:spMk id="3" creationId="{EB6275F4-3987-48AD-A3F0-FA9AFBC5DBAF}"/>
          </ac:spMkLst>
        </pc:spChg>
      </pc:sldChg>
      <pc:sldChg chg="addSp delSp modSp new mod setBg">
        <pc:chgData name="K, Binil Raj (TR Technology)" userId="429c5578-722d-431b-9c3b-195cbbbf4ec1" providerId="ADAL" clId="{A849191C-88ED-4337-A5FB-A76F3721ECC0}" dt="2021-03-11T07:23:00.605" v="239" actId="14100"/>
        <pc:sldMkLst>
          <pc:docMk/>
          <pc:sldMk cId="377919695" sldId="267"/>
        </pc:sldMkLst>
        <pc:spChg chg="del">
          <ac:chgData name="K, Binil Raj (TR Technology)" userId="429c5578-722d-431b-9c3b-195cbbbf4ec1" providerId="ADAL" clId="{A849191C-88ED-4337-A5FB-A76F3721ECC0}" dt="2021-03-11T07:21:20.207" v="205"/>
          <ac:spMkLst>
            <pc:docMk/>
            <pc:sldMk cId="377919695" sldId="267"/>
            <ac:spMk id="2" creationId="{DB0BFBE1-3F96-49CF-9D28-184A4006D705}"/>
          </ac:spMkLst>
        </pc:spChg>
        <pc:spChg chg="del">
          <ac:chgData name="K, Binil Raj (TR Technology)" userId="429c5578-722d-431b-9c3b-195cbbbf4ec1" providerId="ADAL" clId="{A849191C-88ED-4337-A5FB-A76F3721ECC0}" dt="2021-03-11T07:21:20.207" v="205"/>
          <ac:spMkLst>
            <pc:docMk/>
            <pc:sldMk cId="377919695" sldId="267"/>
            <ac:spMk id="3" creationId="{E6366880-0E3C-463E-B853-CDC7E50E5593}"/>
          </ac:spMkLst>
        </pc:spChg>
        <pc:spChg chg="add del">
          <ac:chgData name="K, Binil Raj (TR Technology)" userId="429c5578-722d-431b-9c3b-195cbbbf4ec1" providerId="ADAL" clId="{A849191C-88ED-4337-A5FB-A76F3721ECC0}" dt="2021-03-11T07:22:05.692" v="223" actId="26606"/>
          <ac:spMkLst>
            <pc:docMk/>
            <pc:sldMk cId="377919695" sldId="267"/>
            <ac:spMk id="7" creationId="{AB9EC6EB-20B4-47D9-B377-8AB3F9EDFBDE}"/>
          </ac:spMkLst>
        </pc:spChg>
        <pc:spChg chg="add del">
          <ac:chgData name="K, Binil Raj (TR Technology)" userId="429c5578-722d-431b-9c3b-195cbbbf4ec1" providerId="ADAL" clId="{A849191C-88ED-4337-A5FB-A76F3721ECC0}" dt="2021-03-11T07:22:05.692" v="223" actId="26606"/>
          <ac:spMkLst>
            <pc:docMk/>
            <pc:sldMk cId="377919695" sldId="267"/>
            <ac:spMk id="8" creationId="{A1D6CD10-98FC-4295-B0E3-77908B8EC3E0}"/>
          </ac:spMkLst>
        </pc:spChg>
        <pc:spChg chg="add del">
          <ac:chgData name="K, Binil Raj (TR Technology)" userId="429c5578-722d-431b-9c3b-195cbbbf4ec1" providerId="ADAL" clId="{A849191C-88ED-4337-A5FB-A76F3721ECC0}" dt="2021-03-11T07:21:49.308" v="215" actId="26606"/>
          <ac:spMkLst>
            <pc:docMk/>
            <pc:sldMk cId="377919695" sldId="267"/>
            <ac:spMk id="10" creationId="{00C418F9-B1A3-4097-9C97-E1C9F3149701}"/>
          </ac:spMkLst>
        </pc:spChg>
        <pc:spChg chg="add del">
          <ac:chgData name="K, Binil Raj (TR Technology)" userId="429c5578-722d-431b-9c3b-195cbbbf4ec1" providerId="ADAL" clId="{A849191C-88ED-4337-A5FB-A76F3721ECC0}" dt="2021-03-11T07:21:49.308" v="215" actId="26606"/>
          <ac:spMkLst>
            <pc:docMk/>
            <pc:sldMk cId="377919695" sldId="267"/>
            <ac:spMk id="12" creationId="{6B5E8ED2-C3EC-40AD-BDB9-27E589B52DAA}"/>
          </ac:spMkLst>
        </pc:spChg>
        <pc:spChg chg="add del">
          <ac:chgData name="K, Binil Raj (TR Technology)" userId="429c5578-722d-431b-9c3b-195cbbbf4ec1" providerId="ADAL" clId="{A849191C-88ED-4337-A5FB-A76F3721ECC0}" dt="2021-03-11T07:21:51.275" v="217" actId="26606"/>
          <ac:spMkLst>
            <pc:docMk/>
            <pc:sldMk cId="377919695" sldId="267"/>
            <ac:spMk id="14" creationId="{F99C6F4E-B37F-4564-859A-E453E5C3CAA1}"/>
          </ac:spMkLst>
        </pc:spChg>
        <pc:spChg chg="add del">
          <ac:chgData name="K, Binil Raj (TR Technology)" userId="429c5578-722d-431b-9c3b-195cbbbf4ec1" providerId="ADAL" clId="{A849191C-88ED-4337-A5FB-A76F3721ECC0}" dt="2021-03-11T07:21:51.275" v="217" actId="26606"/>
          <ac:spMkLst>
            <pc:docMk/>
            <pc:sldMk cId="377919695" sldId="267"/>
            <ac:spMk id="15" creationId="{A4C365DF-48BC-4BA2-85FE-997D0076EA91}"/>
          </ac:spMkLst>
        </pc:spChg>
        <pc:picChg chg="add del mod">
          <ac:chgData name="K, Binil Raj (TR Technology)" userId="429c5578-722d-431b-9c3b-195cbbbf4ec1" providerId="ADAL" clId="{A849191C-88ED-4337-A5FB-A76F3721ECC0}" dt="2021-03-11T07:22:09.426" v="228" actId="931"/>
          <ac:picMkLst>
            <pc:docMk/>
            <pc:sldMk cId="377919695" sldId="267"/>
            <ac:picMk id="5" creationId="{F10ABF79-9410-4647-8606-C4CDCE1D45A5}"/>
          </ac:picMkLst>
        </pc:picChg>
        <pc:picChg chg="add mod">
          <ac:chgData name="K, Binil Raj (TR Technology)" userId="429c5578-722d-431b-9c3b-195cbbbf4ec1" providerId="ADAL" clId="{A849191C-88ED-4337-A5FB-A76F3721ECC0}" dt="2021-03-11T07:23:00.605" v="239" actId="14100"/>
          <ac:picMkLst>
            <pc:docMk/>
            <pc:sldMk cId="377919695" sldId="267"/>
            <ac:picMk id="9" creationId="{76473264-D30E-4EE7-B176-D3E18BCEBB97}"/>
          </ac:picMkLst>
        </pc:picChg>
      </pc:sldChg>
      <pc:sldChg chg="modSp new mod">
        <pc:chgData name="K, Binil Raj (TR Technology)" userId="429c5578-722d-431b-9c3b-195cbbbf4ec1" providerId="ADAL" clId="{A849191C-88ED-4337-A5FB-A76F3721ECC0}" dt="2021-03-11T20:41:25.171" v="289" actId="20577"/>
        <pc:sldMkLst>
          <pc:docMk/>
          <pc:sldMk cId="259459988" sldId="268"/>
        </pc:sldMkLst>
        <pc:spChg chg="mod">
          <ac:chgData name="K, Binil Raj (TR Technology)" userId="429c5578-722d-431b-9c3b-195cbbbf4ec1" providerId="ADAL" clId="{A849191C-88ED-4337-A5FB-A76F3721ECC0}" dt="2021-03-11T20:40:52.156" v="282" actId="20577"/>
          <ac:spMkLst>
            <pc:docMk/>
            <pc:sldMk cId="259459988" sldId="268"/>
            <ac:spMk id="2" creationId="{C6DD3CC1-5ACF-4D9E-A2C4-8DA1EDD44932}"/>
          </ac:spMkLst>
        </pc:spChg>
        <pc:spChg chg="mod">
          <ac:chgData name="K, Binil Raj (TR Technology)" userId="429c5578-722d-431b-9c3b-195cbbbf4ec1" providerId="ADAL" clId="{A849191C-88ED-4337-A5FB-A76F3721ECC0}" dt="2021-03-11T20:41:25.171" v="289" actId="20577"/>
          <ac:spMkLst>
            <pc:docMk/>
            <pc:sldMk cId="259459988" sldId="268"/>
            <ac:spMk id="3" creationId="{B9508755-13D0-49F3-9718-BC4AAA184A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4">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tretch/>
        </p:blipFill>
        <p:spPr>
          <a:xfrm>
            <a:off x="443883" y="874608"/>
            <a:ext cx="11277225" cy="3537156"/>
          </a:xfrm>
          <a:prstGeom prst="rect">
            <a:avLst/>
          </a:prstGeom>
        </p:spPr>
      </p:pic>
      <p:sp>
        <p:nvSpPr>
          <p:cNvPr id="41" name="Rectangle 36">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4610099"/>
            <a:ext cx="10993549" cy="1066801"/>
          </a:xfrm>
        </p:spPr>
        <p:txBody>
          <a:bodyPr>
            <a:normAutofit/>
          </a:bodyPr>
          <a:lstStyle/>
          <a:p>
            <a:r>
              <a:rPr lang="en-US" dirty="0">
                <a:solidFill>
                  <a:srgbClr val="FFFFFF"/>
                </a:solidFill>
              </a:rPr>
              <a:t>DOCKER Basics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5697215"/>
            <a:ext cx="10993546" cy="525565"/>
          </a:xfrm>
        </p:spPr>
        <p:txBody>
          <a:bodyPr>
            <a:normAutofit/>
          </a:bodyPr>
          <a:lstStyle/>
          <a:p>
            <a:r>
              <a:rPr lang="en-US" dirty="0">
                <a:solidFill>
                  <a:srgbClr val="FFFFFF">
                    <a:alpha val="75000"/>
                  </a:srgbClr>
                </a:solidFill>
              </a:rPr>
              <a:t>Binil raj</a:t>
            </a:r>
          </a:p>
          <a:p>
            <a:endParaRPr lang="en-US" dirty="0">
              <a:solidFill>
                <a:srgbClr val="FFFFFF">
                  <a:alpha val="75000"/>
                </a:srgbClr>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3CC1-5ACF-4D9E-A2C4-8DA1EDD44932}"/>
              </a:ext>
            </a:extLst>
          </p:cNvPr>
          <p:cNvSpPr>
            <a:spLocks noGrp="1"/>
          </p:cNvSpPr>
          <p:nvPr>
            <p:ph type="title"/>
          </p:nvPr>
        </p:nvSpPr>
        <p:spPr/>
        <p:txBody>
          <a:bodyPr/>
          <a:lstStyle/>
          <a:p>
            <a:r>
              <a:rPr lang="en-IN" cap="none" dirty="0" err="1"/>
              <a:t>Dockerfile</a:t>
            </a:r>
            <a:endParaRPr lang="en-IN" cap="none" dirty="0"/>
          </a:p>
        </p:txBody>
      </p:sp>
      <p:sp>
        <p:nvSpPr>
          <p:cNvPr id="3" name="Content Placeholder 2">
            <a:extLst>
              <a:ext uri="{FF2B5EF4-FFF2-40B4-BE49-F238E27FC236}">
                <a16:creationId xmlns:a16="http://schemas.microsoft.com/office/drawing/2014/main" id="{B9508755-13D0-49F3-9718-BC4AAA184AF2}"/>
              </a:ext>
            </a:extLst>
          </p:cNvPr>
          <p:cNvSpPr>
            <a:spLocks noGrp="1"/>
          </p:cNvSpPr>
          <p:nvPr>
            <p:ph idx="1"/>
          </p:nvPr>
        </p:nvSpPr>
        <p:spPr/>
        <p:txBody>
          <a:bodyPr/>
          <a:lstStyle/>
          <a:p>
            <a:r>
              <a:rPr lang="en-US" dirty="0"/>
              <a:t>A </a:t>
            </a:r>
            <a:r>
              <a:rPr lang="en-US" b="1" dirty="0" err="1"/>
              <a:t>Dockerfile</a:t>
            </a:r>
            <a:r>
              <a:rPr lang="en-US" dirty="0"/>
              <a:t> is a text document that contains all the commands a user could call on the command line to assemble an image. Using </a:t>
            </a:r>
            <a:r>
              <a:rPr lang="en-US" b="1" dirty="0"/>
              <a:t>docker</a:t>
            </a:r>
            <a:r>
              <a:rPr lang="en-US" dirty="0"/>
              <a:t> build users can create an automated build that executes several command-line instructions in succession.</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945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A147C7-804F-4FB8-B298-FAD337A09FFD}"/>
              </a:ext>
            </a:extLst>
          </p:cNvPr>
          <p:cNvPicPr>
            <a:picLocks noGrp="1" noChangeAspect="1"/>
          </p:cNvPicPr>
          <p:nvPr>
            <p:ph type="pic" idx="4294967295"/>
          </p:nvPr>
        </p:nvPicPr>
        <p:blipFill rotWithShape="1">
          <a:blip r:embed="rId2"/>
          <a:srcRect t="15730"/>
          <a:stretch/>
        </p:blipFill>
        <p:spPr>
          <a:xfrm>
            <a:off x="20" y="10"/>
            <a:ext cx="12191980" cy="6857990"/>
          </a:xfrm>
          <a:prstGeom prst="rect">
            <a:avLst/>
          </a:prstGeom>
        </p:spPr>
      </p:pic>
    </p:spTree>
    <p:extLst>
      <p:ext uri="{BB962C8B-B14F-4D97-AF65-F5344CB8AC3E}">
        <p14:creationId xmlns:p14="http://schemas.microsoft.com/office/powerpoint/2010/main" val="197725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76473264-D30E-4EE7-B176-D3E18BCEBB9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91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563C-89EC-4E8E-8F76-32307348143C}"/>
              </a:ext>
            </a:extLst>
          </p:cNvPr>
          <p:cNvSpPr>
            <a:spLocks noGrp="1"/>
          </p:cNvSpPr>
          <p:nvPr>
            <p:ph type="title"/>
          </p:nvPr>
        </p:nvSpPr>
        <p:spPr/>
        <p:txBody>
          <a:bodyPr>
            <a:normAutofit/>
          </a:bodyPr>
          <a:lstStyle/>
          <a:p>
            <a:r>
              <a:rPr lang="en-IN" sz="3200" b="1" cap="none" dirty="0">
                <a:latin typeface="Aldhabi" panose="01000000000000000000" pitchFamily="2" charset="-78"/>
                <a:cs typeface="Aldhabi" panose="01000000000000000000" pitchFamily="2" charset="-78"/>
              </a:rPr>
              <a:t>Docker -</a:t>
            </a:r>
          </a:p>
        </p:txBody>
      </p:sp>
      <p:sp>
        <p:nvSpPr>
          <p:cNvPr id="3" name="Content Placeholder 2">
            <a:extLst>
              <a:ext uri="{FF2B5EF4-FFF2-40B4-BE49-F238E27FC236}">
                <a16:creationId xmlns:a16="http://schemas.microsoft.com/office/drawing/2014/main" id="{5E7783A4-B2A9-409B-BB7A-68525C094DF0}"/>
              </a:ext>
            </a:extLst>
          </p:cNvPr>
          <p:cNvSpPr>
            <a:spLocks noGrp="1"/>
          </p:cNvSpPr>
          <p:nvPr>
            <p:ph idx="1"/>
          </p:nvPr>
        </p:nvSpPr>
        <p:spPr>
          <a:xfrm>
            <a:off x="581192" y="1988439"/>
            <a:ext cx="11029615" cy="3634486"/>
          </a:xfrm>
        </p:spPr>
        <p:txBody>
          <a:bodyPr/>
          <a:lstStyle/>
          <a:p>
            <a:pPr marL="0" indent="0">
              <a:buNone/>
            </a:pPr>
            <a:endParaRPr lang="en-US" dirty="0"/>
          </a:p>
          <a:p>
            <a:r>
              <a:rPr lang="en-US" dirty="0"/>
              <a:t>Docker is a container management service. The keywords of Docker are </a:t>
            </a:r>
            <a:r>
              <a:rPr lang="en-US" b="1" dirty="0"/>
              <a:t>develop, ship</a:t>
            </a:r>
            <a:r>
              <a:rPr lang="en-US" dirty="0"/>
              <a:t> and </a:t>
            </a:r>
            <a:r>
              <a:rPr lang="en-US" b="1" dirty="0"/>
              <a:t>run</a:t>
            </a:r>
            <a:r>
              <a:rPr lang="en-US" dirty="0"/>
              <a:t> anywhere. The whole idea of Docker is for developers to easily develop applications, ship them into containers which can then be deployed anywhere.</a:t>
            </a:r>
          </a:p>
          <a:p>
            <a:r>
              <a:rPr lang="en-US" dirty="0"/>
              <a:t>The initial release of Docker was in March 2013 and since then, it has become the buzzword for modern world development, especially in the face of Agile-based projects.</a:t>
            </a:r>
          </a:p>
          <a:p>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93047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98D9-693C-46F9-A634-EBCBB58C5931}"/>
              </a:ext>
            </a:extLst>
          </p:cNvPr>
          <p:cNvSpPr>
            <a:spLocks noGrp="1"/>
          </p:cNvSpPr>
          <p:nvPr>
            <p:ph type="title"/>
          </p:nvPr>
        </p:nvSpPr>
        <p:spPr/>
        <p:txBody>
          <a:bodyPr>
            <a:normAutofit/>
          </a:bodyPr>
          <a:lstStyle/>
          <a:p>
            <a:r>
              <a:rPr lang="en-IN" sz="2400" cap="none" dirty="0"/>
              <a:t>Container</a:t>
            </a:r>
          </a:p>
        </p:txBody>
      </p:sp>
      <p:sp>
        <p:nvSpPr>
          <p:cNvPr id="3" name="Content Placeholder 2">
            <a:extLst>
              <a:ext uri="{FF2B5EF4-FFF2-40B4-BE49-F238E27FC236}">
                <a16:creationId xmlns:a16="http://schemas.microsoft.com/office/drawing/2014/main" id="{6B8ED80B-7665-4CDB-9219-0FABEAD3A2EB}"/>
              </a:ext>
            </a:extLst>
          </p:cNvPr>
          <p:cNvSpPr>
            <a:spLocks noGrp="1"/>
          </p:cNvSpPr>
          <p:nvPr>
            <p:ph idx="1"/>
          </p:nvPr>
        </p:nvSpPr>
        <p:spPr>
          <a:xfrm>
            <a:off x="581192" y="2143125"/>
            <a:ext cx="11029615" cy="3832225"/>
          </a:xfrm>
        </p:spPr>
        <p:txBody>
          <a:bodyPr/>
          <a:lstStyle/>
          <a:p>
            <a:r>
              <a:rPr lang="en-US" dirty="0"/>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5613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2D9A-6D8C-4000-935E-5EC3A339EDC8}"/>
              </a:ext>
            </a:extLst>
          </p:cNvPr>
          <p:cNvSpPr>
            <a:spLocks noGrp="1"/>
          </p:cNvSpPr>
          <p:nvPr>
            <p:ph type="title"/>
          </p:nvPr>
        </p:nvSpPr>
        <p:spPr/>
        <p:txBody>
          <a:bodyPr/>
          <a:lstStyle/>
          <a:p>
            <a:r>
              <a:rPr lang="en-IN" cap="none" dirty="0"/>
              <a:t>Layers in Containers and VM :</a:t>
            </a:r>
          </a:p>
        </p:txBody>
      </p:sp>
      <p:pic>
        <p:nvPicPr>
          <p:cNvPr id="4" name="Content Placeholder 3">
            <a:extLst>
              <a:ext uri="{FF2B5EF4-FFF2-40B4-BE49-F238E27FC236}">
                <a16:creationId xmlns:a16="http://schemas.microsoft.com/office/drawing/2014/main" id="{263CE3B8-B76B-4BCD-B508-B6C8C556AC48}"/>
              </a:ext>
            </a:extLst>
          </p:cNvPr>
          <p:cNvPicPr>
            <a:picLocks noGrp="1" noChangeAspect="1"/>
          </p:cNvPicPr>
          <p:nvPr>
            <p:ph idx="1"/>
          </p:nvPr>
        </p:nvPicPr>
        <p:blipFill>
          <a:blip r:embed="rId2"/>
          <a:stretch>
            <a:fillRect/>
          </a:stretch>
        </p:blipFill>
        <p:spPr>
          <a:xfrm>
            <a:off x="1439054" y="2102005"/>
            <a:ext cx="9687803" cy="4053839"/>
          </a:xfrm>
          <a:prstGeom prst="rect">
            <a:avLst/>
          </a:prstGeom>
        </p:spPr>
      </p:pic>
    </p:spTree>
    <p:extLst>
      <p:ext uri="{BB962C8B-B14F-4D97-AF65-F5344CB8AC3E}">
        <p14:creationId xmlns:p14="http://schemas.microsoft.com/office/powerpoint/2010/main" val="217390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54BC6D4-A6CA-4ADB-B7BB-783BC33455BC}"/>
              </a:ext>
            </a:extLst>
          </p:cNvPr>
          <p:cNvSpPr>
            <a:spLocks noGrp="1"/>
          </p:cNvSpPr>
          <p:nvPr>
            <p:ph type="title"/>
          </p:nvPr>
        </p:nvSpPr>
        <p:spPr/>
        <p:txBody>
          <a:bodyPr/>
          <a:lstStyle/>
          <a:p>
            <a:r>
              <a:rPr lang="en-IN" cap="none" dirty="0"/>
              <a:t>Containers and VM :</a:t>
            </a:r>
            <a:endParaRPr lang="en-IN" dirty="0"/>
          </a:p>
        </p:txBody>
      </p:sp>
      <p:sp>
        <p:nvSpPr>
          <p:cNvPr id="11" name="Text Placeholder 10">
            <a:extLst>
              <a:ext uri="{FF2B5EF4-FFF2-40B4-BE49-F238E27FC236}">
                <a16:creationId xmlns:a16="http://schemas.microsoft.com/office/drawing/2014/main" id="{BD60DD32-BABD-4A0F-9D93-80F2205D8A75}"/>
              </a:ext>
            </a:extLst>
          </p:cNvPr>
          <p:cNvSpPr>
            <a:spLocks noGrp="1"/>
          </p:cNvSpPr>
          <p:nvPr>
            <p:ph type="body" idx="1"/>
          </p:nvPr>
        </p:nvSpPr>
        <p:spPr>
          <a:xfrm>
            <a:off x="581191" y="2001520"/>
            <a:ext cx="4905209" cy="988331"/>
          </a:xfrm>
        </p:spPr>
        <p:txBody>
          <a:bodyPr/>
          <a:lstStyle/>
          <a:p>
            <a:r>
              <a:rPr lang="en-IN" b="1" dirty="0"/>
              <a:t>CONTAINERS</a:t>
            </a:r>
          </a:p>
          <a:p>
            <a:endParaRPr lang="en-IN" dirty="0"/>
          </a:p>
        </p:txBody>
      </p:sp>
      <p:sp>
        <p:nvSpPr>
          <p:cNvPr id="12" name="Content Placeholder 11">
            <a:extLst>
              <a:ext uri="{FF2B5EF4-FFF2-40B4-BE49-F238E27FC236}">
                <a16:creationId xmlns:a16="http://schemas.microsoft.com/office/drawing/2014/main" id="{2FC48C3A-9C29-40ED-9BCA-A867F78D9ED3}"/>
              </a:ext>
            </a:extLst>
          </p:cNvPr>
          <p:cNvSpPr>
            <a:spLocks noGrp="1"/>
          </p:cNvSpPr>
          <p:nvPr>
            <p:ph sz="half" idx="2"/>
          </p:nvPr>
        </p:nvSpPr>
        <p:spPr>
          <a:xfrm>
            <a:off x="581189" y="3078480"/>
            <a:ext cx="5194771" cy="2782571"/>
          </a:xfrm>
        </p:spPr>
        <p:txBody>
          <a:bodyPr/>
          <a:lstStyle/>
          <a:p>
            <a:r>
              <a:rPr lang="en-US" dirty="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endParaRPr lang="en-IN" dirty="0"/>
          </a:p>
        </p:txBody>
      </p:sp>
      <p:sp>
        <p:nvSpPr>
          <p:cNvPr id="13" name="Text Placeholder 12">
            <a:extLst>
              <a:ext uri="{FF2B5EF4-FFF2-40B4-BE49-F238E27FC236}">
                <a16:creationId xmlns:a16="http://schemas.microsoft.com/office/drawing/2014/main" id="{CA4AA912-B7E2-4B59-9E2A-7FBED74B5C85}"/>
              </a:ext>
            </a:extLst>
          </p:cNvPr>
          <p:cNvSpPr>
            <a:spLocks noGrp="1"/>
          </p:cNvSpPr>
          <p:nvPr>
            <p:ph type="body" sz="quarter" idx="3"/>
          </p:nvPr>
        </p:nvSpPr>
        <p:spPr>
          <a:xfrm>
            <a:off x="6416037" y="2250892"/>
            <a:ext cx="4905209" cy="553373"/>
          </a:xfrm>
        </p:spPr>
        <p:txBody>
          <a:bodyPr/>
          <a:lstStyle/>
          <a:p>
            <a:r>
              <a:rPr lang="en-IN" b="1" dirty="0"/>
              <a:t>VIRTUAL MACHINES</a:t>
            </a:r>
          </a:p>
          <a:p>
            <a:endParaRPr lang="en-IN" dirty="0"/>
          </a:p>
        </p:txBody>
      </p:sp>
      <p:sp>
        <p:nvSpPr>
          <p:cNvPr id="14" name="Content Placeholder 13">
            <a:extLst>
              <a:ext uri="{FF2B5EF4-FFF2-40B4-BE49-F238E27FC236}">
                <a16:creationId xmlns:a16="http://schemas.microsoft.com/office/drawing/2014/main" id="{1F290C01-6C91-4140-B2BB-2C53D1859699}"/>
              </a:ext>
            </a:extLst>
          </p:cNvPr>
          <p:cNvSpPr>
            <a:spLocks noGrp="1"/>
          </p:cNvSpPr>
          <p:nvPr>
            <p:ph sz="quarter" idx="4"/>
          </p:nvPr>
        </p:nvSpPr>
        <p:spPr>
          <a:xfrm>
            <a:off x="6416037" y="3078480"/>
            <a:ext cx="5267963" cy="3352800"/>
          </a:xfrm>
        </p:spPr>
        <p:txBody>
          <a:bodyPr/>
          <a:lstStyle/>
          <a:p>
            <a:r>
              <a:rPr lang="en-US" dirty="0"/>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endParaRPr lang="en-IN" dirty="0"/>
          </a:p>
        </p:txBody>
      </p:sp>
    </p:spTree>
    <p:extLst>
      <p:ext uri="{BB962C8B-B14F-4D97-AF65-F5344CB8AC3E}">
        <p14:creationId xmlns:p14="http://schemas.microsoft.com/office/powerpoint/2010/main" val="23852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F46D05-F780-420D-9731-2B701DA67E19}"/>
              </a:ext>
            </a:extLst>
          </p:cNvPr>
          <p:cNvSpPr>
            <a:spLocks noGrp="1"/>
          </p:cNvSpPr>
          <p:nvPr>
            <p:ph type="title"/>
          </p:nvPr>
        </p:nvSpPr>
        <p:spPr>
          <a:xfrm>
            <a:off x="581192" y="702156"/>
            <a:ext cx="11029616" cy="602769"/>
          </a:xfrm>
        </p:spPr>
        <p:txBody>
          <a:bodyPr/>
          <a:lstStyle/>
          <a:p>
            <a:r>
              <a:rPr lang="en-IN" cap="none" dirty="0"/>
              <a:t>Docker Image</a:t>
            </a:r>
          </a:p>
        </p:txBody>
      </p:sp>
      <p:sp>
        <p:nvSpPr>
          <p:cNvPr id="8" name="Content Placeholder 7">
            <a:extLst>
              <a:ext uri="{FF2B5EF4-FFF2-40B4-BE49-F238E27FC236}">
                <a16:creationId xmlns:a16="http://schemas.microsoft.com/office/drawing/2014/main" id="{FF920FCB-9073-47FA-AB2B-61B8BEDE5F76}"/>
              </a:ext>
            </a:extLst>
          </p:cNvPr>
          <p:cNvSpPr>
            <a:spLocks noGrp="1"/>
          </p:cNvSpPr>
          <p:nvPr>
            <p:ph idx="1"/>
          </p:nvPr>
        </p:nvSpPr>
        <p:spPr>
          <a:xfrm>
            <a:off x="581193" y="2705100"/>
            <a:ext cx="10772608" cy="4067176"/>
          </a:xfrm>
        </p:spPr>
        <p:txBody>
          <a:bodyPr>
            <a:normAutofit/>
          </a:bodyPr>
          <a:lstStyle/>
          <a:p>
            <a:r>
              <a:rPr lang="en-US" dirty="0"/>
              <a:t>A Docker image is a file, comprised of multiple layers, that is used to execute code in a Docker container. An image is essentially built from the instructions for a complete and executable version of an application, which relies on the host OS kernel. When the Docker user runs an image, it can become one or multiple instances of that container.</a:t>
            </a:r>
          </a:p>
          <a:p>
            <a:r>
              <a:rPr lang="en-US" dirty="0"/>
              <a:t>A container that moves from one Docker environment to another with the same OS will work without any changes, since the image includes all of the dependencies needed to execute the code.</a:t>
            </a:r>
          </a:p>
          <a:p>
            <a:r>
              <a:rPr lang="en-US" dirty="0"/>
              <a:t>A Docker image includes the elements needed to run an application as a container -- such as code, config files, environment variables, libraries and run time. If the image is deployed to a Docker environment it can then be executed as a Docker container. The docker run command will create a container from a given image.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28993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1942-6CC7-4984-A14A-95C18E5C5C7B}"/>
              </a:ext>
            </a:extLst>
          </p:cNvPr>
          <p:cNvSpPr>
            <a:spLocks noGrp="1"/>
          </p:cNvSpPr>
          <p:nvPr>
            <p:ph type="title"/>
          </p:nvPr>
        </p:nvSpPr>
        <p:spPr/>
        <p:txBody>
          <a:bodyPr/>
          <a:lstStyle/>
          <a:p>
            <a:r>
              <a:rPr lang="en-US" b="1" cap="none" dirty="0"/>
              <a:t>Docker images and layers</a:t>
            </a:r>
            <a:br>
              <a:rPr lang="en-US" b="1" dirty="0"/>
            </a:br>
            <a:endParaRPr lang="en-IN" dirty="0"/>
          </a:p>
        </p:txBody>
      </p:sp>
      <p:sp>
        <p:nvSpPr>
          <p:cNvPr id="3" name="Content Placeholder 2">
            <a:extLst>
              <a:ext uri="{FF2B5EF4-FFF2-40B4-BE49-F238E27FC236}">
                <a16:creationId xmlns:a16="http://schemas.microsoft.com/office/drawing/2014/main" id="{584B232C-501D-4310-98D5-1E8E5661BF37}"/>
              </a:ext>
            </a:extLst>
          </p:cNvPr>
          <p:cNvSpPr>
            <a:spLocks noGrp="1"/>
          </p:cNvSpPr>
          <p:nvPr>
            <p:ph idx="1"/>
          </p:nvPr>
        </p:nvSpPr>
        <p:spPr>
          <a:xfrm>
            <a:off x="581192" y="1609725"/>
            <a:ext cx="11029615" cy="4905375"/>
          </a:xfrm>
        </p:spPr>
        <p:txBody>
          <a:bodyPr>
            <a:normAutofit/>
          </a:bodyPr>
          <a:lstStyle/>
          <a:p>
            <a:pPr algn="just"/>
            <a:r>
              <a:rPr lang="en-US" sz="1600" dirty="0"/>
              <a:t>A Docker image is made up of multiple layers. A user composes each Docker image to include system libraries, tools and other files and dependencies for the executable code. Image developers can reuse static image layers for different projects. Reuse saves time, since a user does not have to create everything in an image.</a:t>
            </a:r>
          </a:p>
          <a:p>
            <a:pPr algn="just"/>
            <a:endParaRPr lang="en-US" sz="1600" dirty="0"/>
          </a:p>
          <a:p>
            <a:pPr algn="just"/>
            <a:r>
              <a:rPr lang="en-US" sz="1600" dirty="0"/>
              <a:t>Most Docker images start with a base image -- although a user can build one entirely from scratch -- with the build command. A Docker web server image can also be used to build a container. Each image has one readable/writable top layer over static layers. Layers are added to the base image, tailoring to the code so it can run in a container. Each layer of a Docker image is viewable under /var/lib/docker/</a:t>
            </a:r>
            <a:r>
              <a:rPr lang="en-US" sz="1600" dirty="0" err="1"/>
              <a:t>aufs</a:t>
            </a:r>
            <a:r>
              <a:rPr lang="en-US" sz="1600" dirty="0"/>
              <a:t>/diff, or via the Docker history command in the command line interface (CLI). By default, Docker shows all top-layer images, such as the repository, tags and file sizes. Intermediate layers are cached, which makes top layers easier to view. Docker utilizes storage drivers to manage contents of image layers.</a:t>
            </a:r>
          </a:p>
          <a:p>
            <a:pPr algn="just"/>
            <a:endParaRPr lang="en-US" sz="1600" dirty="0"/>
          </a:p>
          <a:p>
            <a:pPr algn="just"/>
            <a:r>
              <a:rPr lang="en-US" sz="1600" dirty="0"/>
              <a:t>When a new container is created from an image, a writable layer is also created. This layer is called the container layer, and it hosts all changes made to the running container. This layer can store newly written files, modifications to existing files and newly deleted files. The writable layer allows customization of the container. Any changes made to the writable layer are saved on that layer. Multiple containers can share the same underlying base image and have their own data state thanks to the writable layer.</a:t>
            </a:r>
            <a:endParaRPr lang="en-IN" sz="1600" dirty="0"/>
          </a:p>
        </p:txBody>
      </p:sp>
    </p:spTree>
    <p:extLst>
      <p:ext uri="{BB962C8B-B14F-4D97-AF65-F5344CB8AC3E}">
        <p14:creationId xmlns:p14="http://schemas.microsoft.com/office/powerpoint/2010/main" val="42848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3220-C451-48AC-B658-17949BC64876}"/>
              </a:ext>
            </a:extLst>
          </p:cNvPr>
          <p:cNvSpPr>
            <a:spLocks noGrp="1"/>
          </p:cNvSpPr>
          <p:nvPr>
            <p:ph type="title"/>
          </p:nvPr>
        </p:nvSpPr>
        <p:spPr/>
        <p:txBody>
          <a:bodyPr/>
          <a:lstStyle/>
          <a:p>
            <a:r>
              <a:rPr lang="en-US" dirty="0"/>
              <a:t>Docker image repositories</a:t>
            </a:r>
            <a:br>
              <a:rPr lang="en-US" dirty="0"/>
            </a:br>
            <a:endParaRPr lang="en-IN" cap="none" dirty="0"/>
          </a:p>
        </p:txBody>
      </p:sp>
      <p:sp>
        <p:nvSpPr>
          <p:cNvPr id="3" name="Content Placeholder 2">
            <a:extLst>
              <a:ext uri="{FF2B5EF4-FFF2-40B4-BE49-F238E27FC236}">
                <a16:creationId xmlns:a16="http://schemas.microsoft.com/office/drawing/2014/main" id="{2342C8AD-779A-47DC-86D9-7DA00A1C67F3}"/>
              </a:ext>
            </a:extLst>
          </p:cNvPr>
          <p:cNvSpPr>
            <a:spLocks noGrp="1"/>
          </p:cNvSpPr>
          <p:nvPr>
            <p:ph idx="1"/>
          </p:nvPr>
        </p:nvSpPr>
        <p:spPr/>
        <p:txBody>
          <a:bodyPr/>
          <a:lstStyle/>
          <a:p>
            <a:r>
              <a:rPr lang="en-US" dirty="0"/>
              <a:t>Docker users can store images in private or public repositories, and from there can then deploy containers, test images and share them.</a:t>
            </a:r>
          </a:p>
          <a:p>
            <a:r>
              <a:rPr lang="en-US" dirty="0"/>
              <a:t> Docker offers </a:t>
            </a:r>
            <a:r>
              <a:rPr lang="en-US" b="1" dirty="0"/>
              <a:t>Docker Hub</a:t>
            </a:r>
            <a:r>
              <a:rPr lang="en-US" dirty="0"/>
              <a:t>, which is a cloud-based registry service that includes private and public image repositories. It also has Docker Trusted Registry, which adds image management and access control features.</a:t>
            </a:r>
          </a:p>
          <a:p>
            <a:r>
              <a:rPr lang="en-US" dirty="0"/>
              <a:t>Docker Hub is the world’s largest repository of container images with an array of content sources including container community developers, open-source projects and independent software vendors (ISV) building and distributing their code in containers. Users get access to free public repositories for storing and sharing images or can choose subscription plan for private repos.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5643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4FA8-591E-4FA2-9B1A-74F2798B6CFC}"/>
              </a:ext>
            </a:extLst>
          </p:cNvPr>
          <p:cNvSpPr>
            <a:spLocks noGrp="1"/>
          </p:cNvSpPr>
          <p:nvPr>
            <p:ph type="title"/>
          </p:nvPr>
        </p:nvSpPr>
        <p:spPr/>
        <p:txBody>
          <a:bodyPr/>
          <a:lstStyle/>
          <a:p>
            <a:r>
              <a:rPr lang="en-IN" cap="none" dirty="0"/>
              <a:t>Reference</a:t>
            </a:r>
          </a:p>
        </p:txBody>
      </p:sp>
      <p:sp>
        <p:nvSpPr>
          <p:cNvPr id="3" name="Content Placeholder 2">
            <a:extLst>
              <a:ext uri="{FF2B5EF4-FFF2-40B4-BE49-F238E27FC236}">
                <a16:creationId xmlns:a16="http://schemas.microsoft.com/office/drawing/2014/main" id="{EB6275F4-3987-48AD-A3F0-FA9AFBC5DBAF}"/>
              </a:ext>
            </a:extLst>
          </p:cNvPr>
          <p:cNvSpPr>
            <a:spLocks noGrp="1"/>
          </p:cNvSpPr>
          <p:nvPr>
            <p:ph idx="1"/>
          </p:nvPr>
        </p:nvSpPr>
        <p:spPr/>
        <p:txBody>
          <a:bodyPr/>
          <a:lstStyle/>
          <a:p>
            <a:r>
              <a:rPr lang="en-IN" dirty="0">
                <a:hlinkClick r:id="rId2"/>
              </a:rPr>
              <a:t>https://docs.docker.com/</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71865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907</TotalTime>
  <Words>944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Aldhabi</vt:lpstr>
      <vt:lpstr>Arial</vt:lpstr>
      <vt:lpstr>Franklin Gothic Book</vt:lpstr>
      <vt:lpstr>Franklin Gothic Demi</vt:lpstr>
      <vt:lpstr>Wingdings 2</vt:lpstr>
      <vt:lpstr>DividendVTI</vt:lpstr>
      <vt:lpstr>DOCKER Basics</vt:lpstr>
      <vt:lpstr>Docker -</vt:lpstr>
      <vt:lpstr>Container</vt:lpstr>
      <vt:lpstr>Layers in Containers and VM :</vt:lpstr>
      <vt:lpstr>Containers and VM :</vt:lpstr>
      <vt:lpstr>Docker Image</vt:lpstr>
      <vt:lpstr>Docker images and layers </vt:lpstr>
      <vt:lpstr>Docker image repositories </vt:lpstr>
      <vt:lpstr>Reference</vt:lpstr>
      <vt:lpstr>Dockerfile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Basics</dc:title>
  <dc:creator>K, Binil Raj (TR Technology)</dc:creator>
  <cp:lastModifiedBy>K, Binil Raj (TR Technology)</cp:lastModifiedBy>
  <cp:revision>6</cp:revision>
  <dcterms:created xsi:type="dcterms:W3CDTF">2021-03-10T08:52:14Z</dcterms:created>
  <dcterms:modified xsi:type="dcterms:W3CDTF">2021-03-11T20:41:29Z</dcterms:modified>
</cp:coreProperties>
</file>