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2" r:id="rId2"/>
    <p:sldId id="257" r:id="rId3"/>
    <p:sldId id="258" r:id="rId4"/>
    <p:sldId id="263" r:id="rId5"/>
    <p:sldId id="264" r:id="rId6"/>
    <p:sldId id="265" r:id="rId7"/>
    <p:sldId id="261" r:id="rId8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21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28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94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 dirty="0" err="1">
                <a:solidFill>
                  <a:srgbClr val="0F228B"/>
                </a:solidFill>
              </a:rPr>
              <a:t>Кафедра</a:t>
            </a:r>
            <a:r>
              <a:rPr lang="en-GB" altLang="en-US" sz="1400" dirty="0">
                <a:solidFill>
                  <a:srgbClr val="0F228B"/>
                </a:solidFill>
              </a:rPr>
              <a:t> ИУ4 «</a:t>
            </a:r>
            <a:r>
              <a:rPr lang="en-GB" altLang="en-US" sz="1400" dirty="0" err="1">
                <a:solidFill>
                  <a:srgbClr val="0F228B"/>
                </a:solidFill>
              </a:rPr>
              <a:t>Проектирование</a:t>
            </a:r>
            <a:r>
              <a:rPr lang="en-GB" altLang="en-US" sz="1400" dirty="0">
                <a:solidFill>
                  <a:srgbClr val="0F228B"/>
                </a:solidFill>
              </a:rPr>
              <a:t> и </a:t>
            </a:r>
            <a:r>
              <a:rPr lang="en-GB" altLang="en-US" sz="1400" dirty="0" err="1">
                <a:solidFill>
                  <a:srgbClr val="0F228B"/>
                </a:solidFill>
              </a:rPr>
              <a:t>технология</a:t>
            </a:r>
            <a:r>
              <a:rPr lang="en-GB" altLang="en-US" sz="1400" dirty="0">
                <a:solidFill>
                  <a:srgbClr val="0F228B"/>
                </a:solidFill>
              </a:rPr>
              <a:t> </a:t>
            </a:r>
            <a:r>
              <a:rPr lang="en-GB" altLang="en-US" sz="1400" dirty="0" err="1">
                <a:solidFill>
                  <a:srgbClr val="0F228B"/>
                </a:solidFill>
              </a:rPr>
              <a:t>производства</a:t>
            </a:r>
            <a:r>
              <a:rPr lang="en-GB" altLang="en-US" sz="1400" dirty="0">
                <a:solidFill>
                  <a:srgbClr val="0F228B"/>
                </a:solidFill>
              </a:rPr>
              <a:t>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smtClean="0">
                <a:solidFill>
                  <a:srgbClr val="0F228B"/>
                </a:solidFill>
              </a:rPr>
              <a:t>Семенов А.С.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en-US" sz="2000" b="1" i="0" u="none" dirty="0" err="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аписать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языке С и отладить программу, реализующую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следующие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2-х множеств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Ввод элементов множества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 элементов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множества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элемента множества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элемента множества.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21" b="16852"/>
          <a:stretch/>
        </p:blipFill>
        <p:spPr bwMode="auto">
          <a:xfrm>
            <a:off x="533400" y="911858"/>
            <a:ext cx="3973945" cy="4334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69163" y="911858"/>
            <a:ext cx="4184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первой и самой главной части программы функции на строчках 11-39 </a:t>
            </a:r>
            <a:r>
              <a:rPr lang="en-US" dirty="0" smtClean="0"/>
              <a:t>main()</a:t>
            </a:r>
            <a:r>
              <a:rPr lang="ru-RU" dirty="0" smtClean="0"/>
              <a:t> реализована возможность выбора пользователем одного из 2-х множеств, их задание, переход к дальнейшему редактированию.</a:t>
            </a:r>
          </a:p>
          <a:p>
            <a:r>
              <a:rPr lang="ru-RU" dirty="0" smtClean="0"/>
              <a:t>Так это выглядит в самой программе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338" y="2513157"/>
            <a:ext cx="36385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69163" y="911858"/>
            <a:ext cx="4184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идёт функция </a:t>
            </a:r>
            <a:r>
              <a:rPr lang="en-US" dirty="0" err="1" smtClean="0"/>
              <a:t>next_steb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на строках 47-84. Она отвечает за действия с множеством, выбранным пользователем, и представляет ему выбор этого самого действия, которые установлены условием задания.</a:t>
            </a:r>
          </a:p>
          <a:p>
            <a:r>
              <a:rPr lang="ru-RU" dirty="0" smtClean="0"/>
              <a:t>Так это выглядит в самой программе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9" y="594909"/>
            <a:ext cx="4786384" cy="5427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163" y="2523144"/>
            <a:ext cx="4781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69163" y="911858"/>
            <a:ext cx="4184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отвечающие за действие с множеством, расположены на строчках кода программы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86-111 – </a:t>
            </a:r>
            <a:r>
              <a:rPr lang="en-US" dirty="0" smtClean="0"/>
              <a:t>create</a:t>
            </a:r>
            <a:r>
              <a:rPr lang="ru-RU" dirty="0" smtClean="0"/>
              <a:t>_</a:t>
            </a:r>
            <a:r>
              <a:rPr lang="en-US" dirty="0" smtClean="0"/>
              <a:t>mass()</a:t>
            </a:r>
            <a:r>
              <a:rPr lang="ru-RU" dirty="0"/>
              <a:t> </a:t>
            </a:r>
            <a:r>
              <a:rPr lang="ru-RU" dirty="0" smtClean="0"/>
              <a:t>– отвечает за задание множества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113-121 – </a:t>
            </a:r>
            <a:r>
              <a:rPr lang="en-US" dirty="0" err="1" smtClean="0"/>
              <a:t>show_mass</a:t>
            </a:r>
            <a:r>
              <a:rPr lang="en-US" dirty="0" smtClean="0"/>
              <a:t>()</a:t>
            </a:r>
            <a:r>
              <a:rPr lang="ru-RU" dirty="0" smtClean="0"/>
              <a:t> – его отображение на экране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123-135 – </a:t>
            </a:r>
            <a:r>
              <a:rPr lang="en-US" dirty="0" err="1" smtClean="0"/>
              <a:t>add_element</a:t>
            </a:r>
            <a:r>
              <a:rPr lang="en-US" dirty="0" smtClean="0"/>
              <a:t>() – </a:t>
            </a:r>
            <a:r>
              <a:rPr lang="ru-RU" dirty="0" smtClean="0"/>
              <a:t>добавление какого-нибудь элемента во множество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smtClean="0"/>
              <a:t>Так это выглядит в самой программе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3" y="825500"/>
            <a:ext cx="4827949" cy="5224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909" y="3244985"/>
            <a:ext cx="2228343" cy="25185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162" y="3244986"/>
            <a:ext cx="2373747" cy="25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69163" y="911858"/>
            <a:ext cx="4184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последняя функция, отвечающая за действие с множеством, </a:t>
            </a:r>
            <a:r>
              <a:rPr lang="en-US" dirty="0" err="1" smtClean="0"/>
              <a:t>del_element</a:t>
            </a:r>
            <a:r>
              <a:rPr lang="en-US" dirty="0" smtClean="0"/>
              <a:t>()</a:t>
            </a:r>
            <a:r>
              <a:rPr lang="ru-RU" dirty="0" smtClean="0"/>
              <a:t> на строчках 137-154 выполняет удаление элемента из множества по его номеру в множестве.</a:t>
            </a:r>
          </a:p>
          <a:p>
            <a:r>
              <a:rPr lang="ru-RU" dirty="0" smtClean="0"/>
              <a:t>Ну и программы-меню, которыми регулярно пользуемся в программе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start_menu</a:t>
            </a:r>
            <a:r>
              <a:rPr lang="en-US" dirty="0" smtClean="0"/>
              <a:t>() </a:t>
            </a:r>
            <a:r>
              <a:rPr lang="ru-RU" dirty="0" smtClean="0"/>
              <a:t>на 155-160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second_menu</a:t>
            </a:r>
            <a:r>
              <a:rPr lang="en-US" dirty="0" smtClean="0"/>
              <a:t>()</a:t>
            </a:r>
            <a:r>
              <a:rPr lang="ru-RU" dirty="0" smtClean="0"/>
              <a:t> на 162_170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Так это выглядит в самой программе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29406"/>
          <a:stretch/>
        </p:blipFill>
        <p:spPr>
          <a:xfrm>
            <a:off x="267302" y="1020856"/>
            <a:ext cx="4701861" cy="3971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356" y="2983812"/>
            <a:ext cx="3379571" cy="24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 err="1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ходе выполнения данной работы были изучены массивы данных, написана программа и  было выполнено первое домашнее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функциональной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логике и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теории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алгоритмов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359</Words>
  <Application>Microsoft Office PowerPoint</Application>
  <PresentationFormat>Произвольный</PresentationFormat>
  <Paragraphs>37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Артём Семенов</cp:lastModifiedBy>
  <cp:revision>7</cp:revision>
  <dcterms:modified xsi:type="dcterms:W3CDTF">2019-10-09T17:00:59Z</dcterms:modified>
</cp:coreProperties>
</file>