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e75b83b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e75b83b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be75b83b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be75b83b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e75b83b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e75b83b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be75b83bf_1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be75b83bf_1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be75b83bf_1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be75b83bf_1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e75b83b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e75b83b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e75b83b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e75b83b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e75b83b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e75b83b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be75b83b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be75b83b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 Dec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Publishing Android App	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Screenshots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Publish Android Apk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Java/ Kotlin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XML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Laptop (Windows, Linux, MacOS)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Device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we’re gonna cover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Intermediate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28375" y="454550"/>
            <a:ext cx="76872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28375" y="1064550"/>
            <a:ext cx="79338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UI Components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Button 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ImageView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Alert Dialog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Picker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Date Picker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Toast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AutoCompleteTextView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Spinner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ProgressBar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And many more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24250" y="667450"/>
            <a:ext cx="74955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Activity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Fragment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Implicit Intent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Explicit Intent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Menu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Context Menu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Options Menu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Popup Menu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773200" y="717175"/>
            <a:ext cx="75516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Layouts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Linear Layout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Frame Layout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Relative Layout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Constraint Layout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Coordinate Layout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806825" y="678650"/>
            <a:ext cx="75180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GridView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WebView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ScrollView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RecyclerView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819150" y="845600"/>
            <a:ext cx="75057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819150" y="1552725"/>
            <a:ext cx="75057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Storage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SQLite 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Shared Preferences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JSON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GSON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API Integration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Monetization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819150" y="1519100"/>
            <a:ext cx="75057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Admob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Banner Ads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Interstitial Ads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