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La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2869189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2869189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286918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286918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2869189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2869189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2869189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286918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2869189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2869189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2869189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2869189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2869189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2869189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2869189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2869189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2869189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2869189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reference/android/app/Fragmen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uides.codepath.com/android/Defining-The-ActionBa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chemas.android.com/apk/res/androi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 - Day 10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ViewPager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Toolbar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Question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Explain Viewpager.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Explain toolbar.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Short notes: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Custom Toolbar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TabLayout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ViewPager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Layout manager that allows the user to flip left and right through pages of data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ViewPager is most often used in conjunction with </a:t>
            </a:r>
            <a:r>
              <a:rPr lang="en" sz="16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Fragment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There are standard adapters implemented for using fragments with the ViewPager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FragmentPagerAdapter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Proxima Nova"/>
              <a:buChar char="■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Use this when navigating between a fixed, small number of sibling screens.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Proxima Nova"/>
              <a:buChar char="○"/>
            </a:pPr>
            <a:r>
              <a:rPr lang="en" sz="16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FragmentStatePagerAdapter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Proxima Nova"/>
              <a:buChar char="■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Use this when paging across an unknown number of pages.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ViewPager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830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&lt;androidx.viewpager.widget.ViewPager</a:t>
            </a:r>
            <a:endParaRPr sz="170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7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7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"http://schemas.android.com/apk/res/android"</a:t>
            </a:r>
            <a:endParaRPr sz="170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7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7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"@+id/pager"</a:t>
            </a:r>
            <a:endParaRPr sz="170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7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7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endParaRPr sz="170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7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7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r>
              <a:rPr lang="en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70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ViewPage with TabLayout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&lt;androidx.viewpager.widget.ViewPager</a:t>
            </a:r>
            <a:endParaRPr sz="140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"http://schemas.android.com/apk/res/android"</a:t>
            </a:r>
            <a:endParaRPr sz="140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"@+id/pager"</a:t>
            </a:r>
            <a:endParaRPr sz="140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endParaRPr sz="140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r>
              <a:rPr lang="en" sz="14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40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&lt;com.google.android.material.tabs.TabLayout</a:t>
            </a:r>
            <a:endParaRPr sz="140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"@+id/tab_layout"</a:t>
            </a:r>
            <a:endParaRPr sz="140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endParaRPr sz="140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4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40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&lt;/androidx.viewpager.widget.ViewPager&gt;</a:t>
            </a:r>
            <a:endParaRPr sz="140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1926300" cy="18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ViewPager with TabLayout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650" y="476250"/>
            <a:ext cx="4981600" cy="46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Toolbar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was introduced in Android Lollipop, API 21 release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successor of the </a:t>
            </a:r>
            <a:r>
              <a:rPr lang="en" sz="1800">
                <a:solidFill>
                  <a:srgbClr val="66666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ActionBar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Required dependency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implementation </a:t>
            </a:r>
            <a:r>
              <a:rPr lang="en" sz="1800">
                <a:solidFill>
                  <a:srgbClr val="DD114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'androidx.appcompat:appcompat:1.0.0'</a:t>
            </a:r>
            <a:endParaRPr sz="1800">
              <a:solidFill>
                <a:srgbClr val="DD1144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Toolbar can be set from </a:t>
            </a:r>
            <a:endParaRPr sz="1800">
              <a:solidFill>
                <a:srgbClr val="666666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endParaRPr sz="1800">
              <a:solidFill>
                <a:srgbClr val="666666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Theme</a:t>
            </a:r>
            <a:endParaRPr sz="1800">
              <a:solidFill>
                <a:srgbClr val="666666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Toolbar -XML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944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solidFill>
                  <a:srgbClr val="000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&lt;Lin</a:t>
            </a:r>
            <a:r>
              <a:rPr lang="en" sz="1200">
                <a:solidFill>
                  <a:srgbClr val="000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earLayout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xmlns:android=</a:t>
            </a:r>
            <a:r>
              <a:rPr lang="en" sz="1200">
                <a:solidFill>
                  <a:srgbClr val="DD114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u="sng">
                <a:solidFill>
                  <a:schemeClr val="hlink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http://schemas.android.com/apk/res/android</a:t>
            </a:r>
            <a:r>
              <a:rPr lang="en" sz="1200">
                <a:solidFill>
                  <a:srgbClr val="DD114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……..</a:t>
            </a:r>
            <a:r>
              <a:rPr lang="en" sz="1200">
                <a:solidFill>
                  <a:srgbClr val="000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&lt;androidx.appcompat.widget.Toolba</a:t>
            </a:r>
            <a:r>
              <a:rPr lang="en" sz="1200">
                <a:solidFill>
                  <a:srgbClr val="000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android:id=</a:t>
            </a:r>
            <a:r>
              <a:rPr lang="en" sz="1200">
                <a:solidFill>
                  <a:srgbClr val="DD114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"@+id/toolbar"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android:minHeight=</a:t>
            </a:r>
            <a:r>
              <a:rPr lang="en" sz="1200">
                <a:solidFill>
                  <a:srgbClr val="DD114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"?attr/actionBarSize"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android:layout_width=</a:t>
            </a:r>
            <a:r>
              <a:rPr lang="en" sz="1200">
                <a:solidFill>
                  <a:srgbClr val="DD114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android:layout_height=</a:t>
            </a:r>
            <a:r>
              <a:rPr lang="en" sz="1200">
                <a:solidFill>
                  <a:srgbClr val="DD114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app:titleTextColor=</a:t>
            </a:r>
            <a:r>
              <a:rPr lang="en" sz="1200">
                <a:solidFill>
                  <a:srgbClr val="DD114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"@android:color/white"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android:background=</a:t>
            </a:r>
            <a:r>
              <a:rPr lang="en" sz="1200">
                <a:solidFill>
                  <a:srgbClr val="DD114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"?attr/colorPrimary"</a:t>
            </a:r>
            <a:r>
              <a:rPr lang="en" sz="1200">
                <a:solidFill>
                  <a:srgbClr val="000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&lt;/androidx.appcompat.widget.Toolbar&gt;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 sz="1200">
              <a:solidFill>
                <a:srgbClr val="00008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8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Toolbar - Theme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400">
                <a:solidFill>
                  <a:srgbClr val="000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000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&lt;style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lang="en" sz="1400">
                <a:solidFill>
                  <a:srgbClr val="DD114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"AppTheme"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parent=</a:t>
            </a:r>
            <a:r>
              <a:rPr lang="en" sz="1400">
                <a:solidFill>
                  <a:srgbClr val="DD114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"Theme.AppCompat.Light.NoActionBar"</a:t>
            </a:r>
            <a:r>
              <a:rPr lang="en" sz="1400">
                <a:solidFill>
                  <a:srgbClr val="000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000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400">
              <a:solidFill>
                <a:srgbClr val="00008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Toolbar - Custom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Toolbar toolbar 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findViewById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setSupportActionBar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>
                <a:solidFill>
                  <a:srgbClr val="9999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 Remove default title text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getSupportActionBar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setDisplayShowTitleEnabled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(false);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>
                <a:solidFill>
                  <a:srgbClr val="9999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 Get access to the custom title view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TextView mTitle 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toolbar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toolbar_title</a:t>
            </a:r>
            <a:r>
              <a:rPr b="1"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