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Average"/>
      <p:regular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79f75d3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d79f75d3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79f75d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79f75d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79f75d3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79f75d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79f75d3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d79f75d3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79f75d3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79f75d3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79f75d3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79f75d3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79f75d3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79f75d3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79f75d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79f75d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79f75d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79f75d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79f75d3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79f75d3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79f75d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79f75d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79f75d3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79f75d3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79f75d3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79f75d3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79f75d3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79f75d3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79f75d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79f75d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i.imgur.com/DvpvklR.p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oo.gl/gEgYU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Mobile Application Development - Day 12</a:t>
            </a:r>
            <a:endParaRPr sz="49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57475" y="2704031"/>
            <a:ext cx="56139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JSON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Gson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Picasso 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Glide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GSON - Gradle Dependency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rgbClr val="666666"/>
                </a:solidFill>
              </a:rPr>
              <a:t>implementation 'com.google.code.gson:gson:2.8.5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Loading Libraries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Picasso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Glide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Picasso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ImageView imageView = (ImageView) findViewById(R.id.my_image_view);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Picasso.get().load("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http://i.imgur.com/DvpvklR.png</a:t>
            </a:r>
            <a:r>
              <a:rPr lang="en" sz="1700">
                <a:solidFill>
                  <a:srgbClr val="666666"/>
                </a:solidFill>
              </a:rPr>
              <a:t>").into(imageView);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Dependency</a:t>
            </a:r>
            <a:endParaRPr sz="17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○"/>
            </a:pPr>
            <a:r>
              <a:rPr lang="en" sz="1700">
                <a:solidFill>
                  <a:srgbClr val="666666"/>
                </a:solidFill>
              </a:rPr>
              <a:t>implementation 'com.squareup.picasso:picasso:2.71828'</a:t>
            </a:r>
            <a:endParaRPr sz="17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ImageView imageView = (ImageView) findViewById(R.id.my_image_view);</a:t>
            </a:r>
            <a:endParaRPr sz="14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Glide.with(this).load("</a:t>
            </a: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http://goo.gl/gEgYUd</a:t>
            </a:r>
            <a:r>
              <a:rPr lang="en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").into(imageView);</a:t>
            </a:r>
            <a:endParaRPr sz="14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endParaRPr sz="14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'com.github.bumptech.glide:glide:4.11.0'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annotationProcessor 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'com.github.bumptech.glide:compiler:4.11.0'</a:t>
            </a:r>
            <a:endParaRPr sz="1400">
              <a:solidFill>
                <a:srgbClr val="032F62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29450" y="1318650"/>
            <a:ext cx="3022500" cy="20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Picasso Vs Glide - Size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075" y="1010038"/>
            <a:ext cx="51054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729450" y="1318650"/>
            <a:ext cx="247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Picasso Vs Glide - Method Count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50" y="1072925"/>
            <a:ext cx="46577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729450" y="1318650"/>
            <a:ext cx="1640700" cy="3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Picasso Vs Glide - Memory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675" y="1144725"/>
            <a:ext cx="66796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	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Stands for JavaScript Object Notation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Lightweight format for storing and transportation of data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Easy to understand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Used when data is sent from server to web page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- Rules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Data is in name/value pairs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Data is separated by commas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Curly bracket holds the object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Square bracket holds the array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 Object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"car"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- Object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18950" y="1235675"/>
            <a:ext cx="7699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"cars"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"car1"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"car2"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"BMW"</a:t>
            </a:r>
            <a:endParaRPr sz="12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- Array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"Fiat"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- Array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96475" y="1152425"/>
            <a:ext cx="77214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"cars"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:[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"Fiat"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718200" y="296400"/>
            <a:ext cx="1528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887450" y="1033475"/>
            <a:ext cx="7935300" cy="3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"abc@gmail.com"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"contact"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"mobile1"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"0123456789"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"mobile3"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"0123456789"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}}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Gson is a Java Library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Used to convert Java Objects into their JSON representation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</a:rPr>
              <a:t>Used to convert a JSON string to an equivalent Java object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