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bc8f2c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bc8f2c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bc8f2ca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bc8f2ca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bc8f2ca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bc8f2ca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bc8f2ca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bc8f2ca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bc8f2ca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bc8f2ca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bc8f2c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bc8f2c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bc8f2ca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bc8f2ca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reference/androidx/cardview/widget/CardView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ListView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13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CardView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RecyclerView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45800"/>
            <a:ext cx="28893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/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650" y="195840"/>
            <a:ext cx="2747699" cy="489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500" y="195850"/>
            <a:ext cx="2747699" cy="48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 these properties to customize the appearance of the </a:t>
            </a:r>
            <a:r>
              <a:rPr lang="en">
                <a:solidFill>
                  <a:srgbClr val="666666"/>
                </a:solidFill>
                <a:highlight>
                  <a:srgbClr val="F1F3F4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CardView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widget: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set the corner radius in your layouts, use the </a:t>
            </a:r>
            <a:r>
              <a:rPr lang="en">
                <a:solidFill>
                  <a:srgbClr val="666666"/>
                </a:solidFill>
                <a:highlight>
                  <a:srgbClr val="F1F3F4"/>
                </a:highlight>
                <a:latin typeface="Lato"/>
                <a:ea typeface="Lato"/>
                <a:cs typeface="Lato"/>
                <a:sym typeface="Lato"/>
              </a:rPr>
              <a:t>card_view:cardCornerRadius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attribute.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set the corner radius in your code, use the </a:t>
            </a:r>
            <a:r>
              <a:rPr lang="en">
                <a:solidFill>
                  <a:srgbClr val="666666"/>
                </a:solidFill>
                <a:highlight>
                  <a:srgbClr val="F1F3F4"/>
                </a:highlight>
                <a:latin typeface="Lato"/>
                <a:ea typeface="Lato"/>
                <a:cs typeface="Lato"/>
                <a:sym typeface="Lato"/>
              </a:rPr>
              <a:t>CardView.setRadius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method.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set the background color of a card, use the </a:t>
            </a:r>
            <a:r>
              <a:rPr lang="en">
                <a:solidFill>
                  <a:srgbClr val="666666"/>
                </a:solidFill>
                <a:highlight>
                  <a:srgbClr val="F1F3F4"/>
                </a:highlight>
                <a:latin typeface="Lato"/>
                <a:ea typeface="Lato"/>
                <a:cs typeface="Lato"/>
                <a:sym typeface="Lato"/>
              </a:rPr>
              <a:t>card_view:cardBackgroundColor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attribute.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CardView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&lt;android.support.v7.widget.CardView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xmlns:card_view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"http://schemas.android.com/apk/res-auto"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"@+id/card_view"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android:layout_gravity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"center"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"200dp"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"200dp"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card_view:cardCornerRadius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"4dp"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&lt;TextView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"@+id/info_text"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&lt;/android.support.v7.widget.CardView&gt;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CardView - Dependencies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dependencies {</a:t>
            </a:r>
            <a:endParaRPr sz="16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implementation </a:t>
            </a:r>
            <a:r>
              <a:rPr lang="en" sz="16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'com.android.support:cardview-v7:28.0.0'</a:t>
            </a:r>
            <a:endParaRPr sz="16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more advanced and flexible version of </a:t>
            </a:r>
            <a:r>
              <a:rPr lang="en" sz="1400">
                <a:solidFill>
                  <a:srgbClr val="666666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ListView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Layout managers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LinearLayoutManager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GridLayoutManager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StraggeredGridManager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- Dependencies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dependencies {</a:t>
            </a:r>
            <a:endParaRPr sz="15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implementation </a:t>
            </a:r>
            <a:r>
              <a:rPr lang="en" sz="15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'com.android.support:recyclerview-v7:28.0.0'</a:t>
            </a:r>
            <a:endParaRPr sz="15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&lt;android.support.v7.widget.RecyclerView</a:t>
            </a:r>
            <a:endParaRPr sz="18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8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"@+id/recycler_view"</a:t>
            </a:r>
            <a:endParaRPr sz="18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android:scrollbars</a:t>
            </a:r>
            <a:r>
              <a:rPr lang="en" sz="18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"vertical"</a:t>
            </a:r>
            <a:endParaRPr sz="18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" sz="18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8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" sz="18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r>
              <a:rPr lang="en" sz="18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8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