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Nuni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c08b1546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c08b1546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c08b1546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c08b1546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c08b1546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c08b1546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c08b1546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c08b1546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c08b15461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c08b15461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c08b1546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c08b1546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c08b15461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c08b1546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c08b15461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c08b1546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ndroid.com/reference/android/widget/LinearLayout.html#attr_android:orientation" TargetMode="External"/><Relationship Id="rId4" Type="http://schemas.openxmlformats.org/officeDocument/2006/relationships/hyperlink" Target="https://developer.android.com/reference/android/widget/LinearLayout.LayoutParams.html#attr_android:layout_weigh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android.com/reference/android/widget/RelativeLayout.html" TargetMode="External"/><Relationship Id="rId4" Type="http://schemas.openxmlformats.org/officeDocument/2006/relationships/hyperlink" Target="https://developer.android.com/reference/android/widget/RelativeLayout.html" TargetMode="External"/><Relationship Id="rId5" Type="http://schemas.openxmlformats.org/officeDocument/2006/relationships/hyperlink" Target="https://developer.android.com/reference/android/widget/RelativeLayout.LayoutParams.html#attr_android:layout_alignParentTop" TargetMode="External"/><Relationship Id="rId6" Type="http://schemas.openxmlformats.org/officeDocument/2006/relationships/hyperlink" Target="https://developer.android.com/reference/android/widget/RelativeLayout.LayoutParams.html#attr_android:layout_centerVertical" TargetMode="External"/><Relationship Id="rId7" Type="http://schemas.openxmlformats.org/officeDocument/2006/relationships/hyperlink" Target="https://developer.android.com/reference/android/widget/RelativeLayout.LayoutParams.html#attr_android:layout_below" TargetMode="External"/><Relationship Id="rId8" Type="http://schemas.openxmlformats.org/officeDocument/2006/relationships/hyperlink" Target="https://developer.android.com/reference/android/widget/RelativeLayout.LayoutParams.html#attr_android:layout_toRightO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training/constraint-layou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698850"/>
            <a:ext cx="7703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Application Development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Day 3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733450"/>
            <a:ext cx="2604900" cy="20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Layouts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Relative Layout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Linear Layout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Constraint Layout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Intent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Implicit Intent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Explicit Intent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3899675" y="2818975"/>
            <a:ext cx="3619500" cy="17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Click Listeners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Button 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TextView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b="1" lang="en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Layout</a:t>
            </a:r>
            <a:endParaRPr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- Linear Layout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445575"/>
            <a:ext cx="70305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View group that aligns children in one direction</a:t>
            </a:r>
            <a:endParaRPr sz="23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Vertical 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Horizontal</a:t>
            </a:r>
            <a:endParaRPr sz="2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300"/>
              <a:t>Direction can be specified by </a:t>
            </a:r>
            <a:r>
              <a:rPr lang="en" sz="21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hlinkClick r:id="rId3"/>
              </a:rPr>
              <a:t>android:orientation</a:t>
            </a:r>
            <a:r>
              <a:rPr lang="en" sz="22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endParaRPr sz="2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2200">
                <a:solidFill>
                  <a:srgbClr val="202124"/>
                </a:solidFill>
                <a:highlight>
                  <a:srgbClr val="FFFFFF"/>
                </a:highlight>
              </a:rPr>
              <a:t>Supports assigning a </a:t>
            </a:r>
            <a:r>
              <a:rPr i="1" lang="en" sz="2200">
                <a:solidFill>
                  <a:srgbClr val="202124"/>
                </a:solidFill>
                <a:highlight>
                  <a:srgbClr val="FFFFFF"/>
                </a:highlight>
              </a:rPr>
              <a:t>weight</a:t>
            </a:r>
            <a:r>
              <a:rPr lang="en" sz="2200">
                <a:solidFill>
                  <a:srgbClr val="202124"/>
                </a:solidFill>
                <a:highlight>
                  <a:srgbClr val="FFFFFF"/>
                </a:highlight>
              </a:rPr>
              <a:t> to individual children with the </a:t>
            </a:r>
            <a:r>
              <a:rPr lang="en" sz="21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hlinkClick r:id="rId4"/>
              </a:rPr>
              <a:t>android:layout_weight</a:t>
            </a:r>
            <a:r>
              <a:rPr lang="en" sz="2200">
                <a:solidFill>
                  <a:srgbClr val="202124"/>
                </a:solidFill>
                <a:highlight>
                  <a:srgbClr val="FFFFFF"/>
                </a:highlight>
              </a:rPr>
              <a:t> attribute</a:t>
            </a:r>
            <a:endParaRPr sz="22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-  Relative Layout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418550"/>
            <a:ext cx="75600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View group that displays child views in relative positions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position of each view can be specified as relative to sibling elements (such as to the left-of or below another view) or in positions relative to the parent </a:t>
            </a:r>
            <a:r>
              <a:rPr lang="en" sz="12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RelativeLayout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area (such as aligned to the bottom, left or center).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Some of the many layout properties available to views in a </a:t>
            </a:r>
            <a:r>
              <a:rPr lang="en" sz="12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RelativeLayout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include: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Roboto"/>
              <a:buChar char="○"/>
            </a:pPr>
            <a:r>
              <a:rPr lang="en" sz="12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android:layout_alignParentTop</a:t>
            </a:r>
            <a:endParaRPr sz="1200">
              <a:solidFill>
                <a:srgbClr val="039BE5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■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" sz="12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"true"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makes the top edge of this view match the top edge of the parent.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Roboto"/>
              <a:buChar char="○"/>
            </a:pPr>
            <a:r>
              <a:rPr lang="en" sz="12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android:layout_centerVertical</a:t>
            </a:r>
            <a:endParaRPr sz="1200">
              <a:solidFill>
                <a:srgbClr val="039BE5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■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</a:t>
            </a:r>
            <a:r>
              <a:rPr lang="en" sz="12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"true"</a:t>
            </a: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centers this child vertically within its parent.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Roboto"/>
              <a:buChar char="○"/>
            </a:pPr>
            <a:r>
              <a:rPr lang="en" sz="12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/>
              </a:rPr>
              <a:t>Android:layout_below</a:t>
            </a:r>
            <a:endParaRPr sz="1200">
              <a:solidFill>
                <a:srgbClr val="039BE5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Roboto"/>
              <a:buChar char="■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Positions the top edge of this view below the view specified with a resource ID.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Roboto"/>
              <a:buChar char="○"/>
            </a:pPr>
            <a:r>
              <a:rPr lang="en" sz="1200">
                <a:solidFill>
                  <a:srgbClr val="039BE5"/>
                </a:solidFill>
                <a:highlight>
                  <a:srgbClr val="F1F3F4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8"/>
              </a:rPr>
              <a:t>android:layout_toRightOf</a:t>
            </a:r>
            <a:endParaRPr sz="1200">
              <a:solidFill>
                <a:srgbClr val="039BE5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Roboto"/>
              <a:buChar char="■"/>
            </a:pPr>
            <a:r>
              <a:rPr lang="en" sz="13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Positions the left edge of this view to the right of the view specified with a resource ID.</a:t>
            </a:r>
            <a:endParaRPr sz="13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- Constraint Layout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781725"/>
            <a:ext cx="7030500" cy="27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Allows you to create large and complex layouts with a flat view hierarchy (no nested view groups).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define a view's position in </a:t>
            </a:r>
            <a:r>
              <a:rPr lang="en" sz="110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ConstraintLayout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you must add at least one horizontal and one vertical constraint for the view. 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When you drop a view into the Layout Editor, it stays where you leave it even if it has no constraints. 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However, this is only to make editing easier; if a view has no constraints when you run your layout on a device, it is drawn at position [0,0] (the top-left corner).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- Adding Constraint Layout to     project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228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9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en" sz="1950">
                <a:solidFill>
                  <a:srgbClr val="0D90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"androidx.constraintlayout:constraintlayout:2.0.0-beta4"</a:t>
            </a:r>
            <a:endParaRPr sz="1950">
              <a:solidFill>
                <a:srgbClr val="0D90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https://developer.android.com/training/constraint-layout</a:t>
            </a:r>
            <a:endParaRPr b="1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Layout - Constraints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25" y="1871400"/>
            <a:ext cx="8133577" cy="294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512800"/>
            <a:ext cx="7030500" cy="30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Implicit Intent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Explicit Intent</a:t>
            </a:r>
            <a:endParaRPr sz="25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Start new activity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Start new activity with data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Receive intent data</a:t>
            </a:r>
            <a:endParaRPr sz="23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Samples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748125"/>
            <a:ext cx="70305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Explain LinearLayout, RelativeLayout, ConstraintLayout [10]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What do you understand by intent? Explain its type. Write a sample program of intent for passing data ?[2+3+5=10]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Design following layout using LinearLayout, RelativeLayout, ConstraintLayout.[5+5+5=15]</a:t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900" y="795625"/>
            <a:ext cx="6080526" cy="387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