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d51c6ab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d51c6ab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d51c6ab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d51c6ab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d51c6a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d51c6a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d51c6ab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d51c6ab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d51c6ab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d51c6ab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d51c6ab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d51c6ab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d51c6ab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d51c6ab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d51c6ab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d51c6ab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d51c6a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d51c6a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d51c6ab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cd51c6ab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omputer_graphics" TargetMode="External"/><Relationship Id="rId4" Type="http://schemas.openxmlformats.org/officeDocument/2006/relationships/hyperlink" Target="https://en.wikipedia.org/wiki/Im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Spinner.html" TargetMode="External"/><Relationship Id="rId4" Type="http://schemas.openxmlformats.org/officeDocument/2006/relationships/hyperlink" Target="https://developer.android.com/reference/android/widget/SpinnerAdapter.html" TargetMode="External"/><Relationship Id="rId5" Type="http://schemas.openxmlformats.org/officeDocument/2006/relationships/hyperlink" Target="https://developer.android.com/reference/android/widget/AdapterView.OnItemSelectedListener.html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SpinnerAdapter.html" TargetMode="External"/><Relationship Id="rId4" Type="http://schemas.openxmlformats.org/officeDocument/2006/relationships/hyperlink" Target="https://developer.android.com/reference/android/app/Activity.html" TargetMode="External"/><Relationship Id="rId5" Type="http://schemas.openxmlformats.org/officeDocument/2006/relationships/hyperlink" Target="https://developer.android.com/reference/android/app/Fragment.html" TargetMode="External"/><Relationship Id="rId6" Type="http://schemas.openxmlformats.org/officeDocument/2006/relationships/hyperlink" Target="https://developer.android.com/reference/android/widget/SpinnerAdapter.html" TargetMode="External"/><Relationship Id="rId7" Type="http://schemas.openxmlformats.org/officeDocument/2006/relationships/hyperlink" Target="https://developer.android.com/reference/android/widget/ArrayAdapter.html" TargetMode="External"/><Relationship Id="rId8" Type="http://schemas.openxmlformats.org/officeDocument/2006/relationships/hyperlink" Target="https://developer.android.com/reference/android/widget/CursorAdapter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7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7421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Vector Drawable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Spinner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Adapter takes data from data 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Eg of data source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Arraylist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taking data from data source it passes to adapter 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AdapterView displays data as we want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Questions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can we populate spinner with data? Write a program to populate spinner using data source from strings.xml . [10]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a program to draw triangle using vector. [5]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Explain vector drawables. [5]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81681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a vector graphic defined in an XML file as a set of points, lines, and curves along with its associated color information.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</a:rPr>
              <a:t>Vector graphics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are </a:t>
            </a:r>
            <a:r>
              <a:rPr lang="en" sz="1400">
                <a:solidFill>
                  <a:srgbClr val="0B0080"/>
                </a:solidFill>
                <a:uFill>
                  <a:noFill/>
                </a:uFill>
                <a:hlinkClick r:id="rId3"/>
              </a:rPr>
              <a:t>computer graphics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0B0080"/>
                </a:solidFill>
                <a:uFill>
                  <a:noFill/>
                </a:uFill>
                <a:hlinkClick r:id="rId4"/>
              </a:rPr>
              <a:t>images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that are defined in terms of 2D points, which are connected by lines and curves to form polygons and other shapes -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wikipedia</a:t>
            </a:r>
            <a:endParaRPr i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The major advantage of using a vector drawable is image scalability -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capacity to be changed in size or scale.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can be scaled without loss of display quality - means the same file is resized for different screen densities without loss of image quality - this results in smaller APK files and less developer maintenance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&lt;path</a:t>
            </a:r>
            <a:endParaRPr sz="1200">
              <a:solidFill>
                <a:srgbClr val="4A4A4A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4A4A4A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4A4A4A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2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andr</a:t>
            </a:r>
            <a:r>
              <a:rPr lang="en" sz="12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2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id:fillColor=</a:t>
            </a:r>
            <a:r>
              <a:rPr lang="en" sz="12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"[your color (e.g. from resources or RGB Hex)]</a:t>
            </a:r>
            <a:r>
              <a:rPr lang="en" sz="12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4A4A4A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4A4A4A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2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android:pathData=</a:t>
            </a:r>
            <a:r>
              <a:rPr lang="en" sz="12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"[SVG path commands]"</a:t>
            </a:r>
            <a:r>
              <a:rPr lang="en" sz="1200">
                <a:solidFill>
                  <a:srgbClr val="4A4A4A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80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80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4A4A4A"/>
                </a:solidFill>
                <a:latin typeface="Montserrat"/>
                <a:ea typeface="Montserrat"/>
                <a:cs typeface="Montserrat"/>
                <a:sym typeface="Montserrat"/>
              </a:rPr>
              <a:t>We need the following SVG commands here:</a:t>
            </a:r>
            <a:endParaRPr sz="1200">
              <a:solidFill>
                <a:srgbClr val="4A4A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7620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200">
                <a:solidFill>
                  <a:srgbClr val="4A4A4A"/>
                </a:solidFill>
                <a:latin typeface="Montserrat"/>
                <a:ea typeface="Montserrat"/>
                <a:cs typeface="Montserrat"/>
                <a:sym typeface="Montserrat"/>
              </a:rPr>
              <a:t> — absolute </a:t>
            </a:r>
            <a:r>
              <a:rPr b="1" lang="en" sz="1200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moveto</a:t>
            </a:r>
            <a:endParaRPr b="1" sz="1200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7620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sz="1200">
                <a:solidFill>
                  <a:srgbClr val="4A4A4A"/>
                </a:solidFill>
                <a:latin typeface="Montserrat"/>
                <a:ea typeface="Montserrat"/>
                <a:cs typeface="Montserrat"/>
                <a:sym typeface="Montserrat"/>
              </a:rPr>
              <a:t> — absolute </a:t>
            </a:r>
            <a:r>
              <a:rPr b="1" lang="en" sz="1200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lineto</a:t>
            </a:r>
            <a:endParaRPr b="1" sz="1200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7620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lang="en" sz="1200">
                <a:solidFill>
                  <a:srgbClr val="4A4A4A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b="1" lang="en" sz="1200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closepath</a:t>
            </a:r>
            <a:endParaRPr b="1" sz="1200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80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80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80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84975"/>
            <a:ext cx="34377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Raster images are composed of pixels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Vector images are composed of paths.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172" y="1351050"/>
            <a:ext cx="4250976" cy="371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22170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300" y="1318650"/>
            <a:ext cx="5712124" cy="36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Spinner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65880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Provide a quick way to select one value from a set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default state, it shows its currently selected value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&lt;Spinner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"@+id/planets_spinner"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"fill_parent"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classes are the following: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Spinner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- XML</a:t>
            </a:r>
            <a:endParaRPr sz="1100">
              <a:solidFill>
                <a:srgbClr val="039BE5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SpinnerAdapter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- Activity</a:t>
            </a:r>
            <a:endParaRPr sz="1100">
              <a:solidFill>
                <a:srgbClr val="039BE5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AdapterView.OnItemSelectedListener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- Activity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7450" y="1464900"/>
            <a:ext cx="1714500" cy="367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Spinner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populate the spinner with a list of choices, specify a 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SpinnerAdapter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your 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Activity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Fragment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source code.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choices you provide for the spinner can come from any source, but must be provided through an 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SpinnerAdapter</a:t>
            </a:r>
            <a:r>
              <a:rPr lang="en"/>
              <a:t> such as 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ArrayAdapter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the choices are available in an array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8"/>
              </a:rPr>
              <a:t>CursorAdapter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the choices are available from a database query.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9BE5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Spinner -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1958550"/>
            <a:ext cx="7688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&lt;?xml version=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"1.0"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encoding=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&lt;resources&gt;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&lt;string-array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"planets_array"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&lt;item&gt;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Mercury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&lt;/item&gt;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&lt;item&gt;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Venus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&lt;/item&gt;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&lt;item&gt;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Earth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&lt;/item&gt;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&lt;item&gt;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Mars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&lt;/item&gt;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&lt;item&gt;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Jupiter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&lt;/item&gt;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&lt;item&gt;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Saturn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&lt;/item&gt;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&lt;item&gt;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Uranus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&lt;/item&gt;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&lt;item&gt;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Neptune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&lt;/item&gt;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&lt;/string-array&gt;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&lt;/resources&gt;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Spinner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Spinner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spinner = (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Spinner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 findViewById(R.id.spinner);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ArrayAdapter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CharSequence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 adapter =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ArrayAdapter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.createFromResource(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R.array.planets_array, 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android.R.layout.simple_spinner_item);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adapter.setDropDownViewResource(android.R.layout.simple_spinner_dropdown_item);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spinner.setAdapter(adapter);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