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dfa5675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dfa5675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dfa567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dfa567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dfa5675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dfa567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dfa5675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dfa5675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dfa5675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dfa5675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dfa5675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dfa5675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dfa5675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dfa5675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dfa5675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dfa5675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dfa5675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dfa5675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chemas.android.com/apk/res/androi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ottiefiles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content/SharedPreference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Context.html#getSharedPreferences(java.lang.String,%20int)" TargetMode="External"/><Relationship Id="rId4" Type="http://schemas.openxmlformats.org/officeDocument/2006/relationships/hyperlink" Target="https://developer.android.com/reference/android/content/Context.html" TargetMode="External"/><Relationship Id="rId5" Type="http://schemas.openxmlformats.org/officeDocument/2006/relationships/hyperlink" Target="https://developer.android.com/reference/android/app/Activity.html#getPreferences(int)" TargetMode="External"/><Relationship Id="rId6" Type="http://schemas.openxmlformats.org/officeDocument/2006/relationships/hyperlink" Target="https://developer.android.com/reference/android/app/Activity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 - Day 8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8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Multi Language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Animation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LottieFlies Animation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 dependencies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SharedPreferences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Question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Explain Shared preferences.[5]</a:t>
            </a:r>
            <a:endParaRPr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Write a program to store and retrieve data from sharedpreferences.[10]</a:t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Language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381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F2F2F"/>
                </a:solidFill>
              </a:rPr>
              <a:t>values-es&gt;strings.xml</a:t>
            </a:r>
            <a:endParaRPr sz="1400">
              <a:solidFill>
                <a:srgbClr val="2F2F2F"/>
              </a:solidFill>
            </a:endParaRPr>
          </a:p>
          <a:p>
            <a:pPr indent="-317500" lvl="1" marL="914400" marR="38100" rtl="0" algn="l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&lt;resources&gt;</a:t>
            </a:r>
            <a:endParaRPr sz="1400">
              <a:solidFill>
                <a:srgbClr val="4D4D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38100" rtl="0" algn="l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&lt;string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5871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E999F"/>
                </a:solidFill>
                <a:latin typeface="Courier New"/>
                <a:ea typeface="Courier New"/>
                <a:cs typeface="Courier New"/>
                <a:sym typeface="Courier New"/>
              </a:rPr>
              <a:t>"app_name"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Multilingual App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&lt;/string&gt;</a:t>
            </a:r>
            <a:endParaRPr sz="1400">
              <a:solidFill>
                <a:srgbClr val="4D4D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38100" rtl="0" algn="l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&lt;string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5871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E999F"/>
                </a:solidFill>
                <a:latin typeface="Courier New"/>
                <a:ea typeface="Courier New"/>
                <a:cs typeface="Courier New"/>
                <a:sym typeface="Courier New"/>
              </a:rPr>
              <a:t>"thank_you"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Gracias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&lt;/string&gt;</a:t>
            </a:r>
            <a:endParaRPr sz="1400">
              <a:solidFill>
                <a:srgbClr val="4D4D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38100" rtl="0" algn="l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&lt;/resources&gt;</a:t>
            </a:r>
            <a:endParaRPr sz="1400">
              <a:solidFill>
                <a:srgbClr val="C828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38100" rtl="0" algn="l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Char char="○"/>
            </a:pPr>
            <a:r>
              <a:t/>
            </a:r>
            <a:endParaRPr sz="1400">
              <a:solidFill>
                <a:srgbClr val="2F2F2F"/>
              </a:solidFill>
            </a:endParaRPr>
          </a:p>
          <a:p>
            <a:pPr indent="-317500" lvl="0" marL="457200" marR="381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F2F2F"/>
                </a:solidFill>
              </a:rPr>
              <a:t>values-fr&gt;strings.xml</a:t>
            </a:r>
            <a:endParaRPr sz="1400">
              <a:solidFill>
                <a:srgbClr val="2F2F2F"/>
              </a:solidFill>
            </a:endParaRPr>
          </a:p>
          <a:p>
            <a:pPr indent="-317500" lvl="1" marL="914400" marR="38100" rtl="0" algn="l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&lt;resources&gt;</a:t>
            </a:r>
            <a:endParaRPr sz="1400">
              <a:solidFill>
                <a:srgbClr val="4D4D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38100" rtl="0" algn="l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&lt;string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5871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E999F"/>
                </a:solidFill>
                <a:latin typeface="Courier New"/>
                <a:ea typeface="Courier New"/>
                <a:cs typeface="Courier New"/>
                <a:sym typeface="Courier New"/>
              </a:rPr>
              <a:t>"app_name"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Multilingual App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&lt;/string&gt;</a:t>
            </a:r>
            <a:endParaRPr sz="1400">
              <a:solidFill>
                <a:srgbClr val="4D4D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38100" rtl="0" algn="l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&lt;string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5871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E999F"/>
                </a:solidFill>
                <a:latin typeface="Courier New"/>
                <a:ea typeface="Courier New"/>
                <a:cs typeface="Courier New"/>
                <a:sym typeface="Courier New"/>
              </a:rPr>
              <a:t>"thank_you"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Je vous remercie</a:t>
            </a: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&lt;/string&gt;</a:t>
            </a:r>
            <a:endParaRPr sz="1400">
              <a:solidFill>
                <a:srgbClr val="4D4D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38100" rtl="0" algn="l"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rgbClr val="C82829"/>
                </a:solidFill>
                <a:latin typeface="Courier New"/>
                <a:ea typeface="Courier New"/>
                <a:cs typeface="Courier New"/>
                <a:sym typeface="Courier New"/>
              </a:rPr>
              <a:t>&lt;/resources&gt;</a:t>
            </a:r>
            <a:endParaRPr sz="1400">
              <a:solidFill>
                <a:srgbClr val="C828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381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8044800" cy="28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9F9F9"/>
                </a:highlight>
              </a:rPr>
              <a:t>Animation is the process of creating motion and shape change</a:t>
            </a:r>
            <a:endParaRPr sz="1800">
              <a:solidFill>
                <a:srgbClr val="000000"/>
              </a:solidFill>
              <a:highlight>
                <a:srgbClr val="F9F9F9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Animation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animation 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AnimationUtils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loadAnimation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getApplicationContext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anim</a:t>
            </a: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myanimation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- blink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&lt;set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xmlns:android</a:t>
            </a:r>
            <a:r>
              <a:rPr lang="en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http://schemas.android.com/apk/res/android</a:t>
            </a:r>
            <a:r>
              <a:rPr lang="en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&lt;alpha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android:fromAlpha</a:t>
            </a:r>
            <a:r>
              <a:rPr lang="en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"0.0"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android:toAlpha</a:t>
            </a:r>
            <a:r>
              <a:rPr lang="en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android:interpolator</a:t>
            </a:r>
            <a:r>
              <a:rPr lang="en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"@android:anim/accelerate_interpolator"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android:duration</a:t>
            </a:r>
            <a:r>
              <a:rPr lang="en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"600"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android:repeatMode</a:t>
            </a:r>
            <a:r>
              <a:rPr lang="en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"reverse"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android:repeatCount</a:t>
            </a:r>
            <a:r>
              <a:rPr lang="en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"infinite"</a:t>
            </a:r>
            <a:r>
              <a:rPr lang="en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&lt;/set&gt;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Animation- LottieFlies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 u="sng">
                <a:solidFill>
                  <a:srgbClr val="666666"/>
                </a:solidFill>
                <a:hlinkClick r:id="rId3"/>
              </a:rPr>
              <a:t>https://lottiefiles.com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solidFill>
                <a:srgbClr val="666666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implementation 'com.airbnb.android:lottie:$lottieVersion'</a:t>
            </a:r>
            <a:endParaRPr sz="1800">
              <a:solidFill>
                <a:srgbClr val="666666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66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SharedPreference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solidFill>
                  <a:srgbClr val="999999"/>
                </a:solidFill>
                <a:highlight>
                  <a:srgbClr val="FFFFFF"/>
                </a:highlight>
              </a:rPr>
              <a:t>f you have a relatively small collection of key-values that you'd like to save, you should use the </a:t>
            </a:r>
            <a:r>
              <a:rPr lang="en" sz="1800">
                <a:solidFill>
                  <a:srgbClr val="999999"/>
                </a:solidFill>
                <a:highlight>
                  <a:srgbClr val="F1F3F4"/>
                </a:highlight>
                <a:uFill>
                  <a:noFill/>
                </a:uFill>
                <a:hlinkClick r:id="rId3"/>
              </a:rPr>
              <a:t>SharedPreferences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Char char="●"/>
            </a:pPr>
            <a:r>
              <a:rPr lang="en" sz="1800">
                <a:solidFill>
                  <a:srgbClr val="737373"/>
                </a:solidFill>
              </a:rPr>
              <a:t>Allows to read and write persistent key-value pairs of primitive data types</a:t>
            </a:r>
            <a:endParaRPr sz="1800">
              <a:solidFill>
                <a:srgbClr val="73737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Char char="○"/>
            </a:pPr>
            <a:r>
              <a:rPr lang="en" sz="1800">
                <a:solidFill>
                  <a:srgbClr val="737373"/>
                </a:solidFill>
              </a:rPr>
              <a:t>Booleans </a:t>
            </a:r>
            <a:endParaRPr sz="1800">
              <a:solidFill>
                <a:srgbClr val="73737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Char char="○"/>
            </a:pPr>
            <a:r>
              <a:rPr lang="en" sz="1800">
                <a:solidFill>
                  <a:srgbClr val="737373"/>
                </a:solidFill>
              </a:rPr>
              <a:t>Float</a:t>
            </a:r>
            <a:endParaRPr sz="1800">
              <a:solidFill>
                <a:srgbClr val="73737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Char char="○"/>
            </a:pPr>
            <a:r>
              <a:rPr lang="en" sz="1800">
                <a:solidFill>
                  <a:srgbClr val="737373"/>
                </a:solidFill>
              </a:rPr>
              <a:t>Ints</a:t>
            </a:r>
            <a:endParaRPr sz="1800">
              <a:solidFill>
                <a:srgbClr val="73737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Char char="○"/>
            </a:pPr>
            <a:r>
              <a:rPr lang="en" sz="1800">
                <a:solidFill>
                  <a:srgbClr val="737373"/>
                </a:solidFill>
              </a:rPr>
              <a:t>Longs</a:t>
            </a:r>
            <a:endParaRPr sz="1800">
              <a:solidFill>
                <a:srgbClr val="73737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Char char="○"/>
            </a:pPr>
            <a:r>
              <a:rPr lang="en" sz="1800">
                <a:solidFill>
                  <a:srgbClr val="737373"/>
                </a:solidFill>
              </a:rPr>
              <a:t>strings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SharedPreferences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3"/>
              </a:rPr>
              <a:t>getSharedPreferences()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 Use this if you need multiple shared preference files identified by name, which you specify with the first parameter. You can call this from any </a:t>
            </a: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4"/>
              </a:rPr>
              <a:t>Context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 in your app.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5"/>
              </a:rPr>
              <a:t>getPreferences()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use this from an </a:t>
            </a:r>
            <a:r>
              <a:rPr lang="en" sz="18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6"/>
              </a:rPr>
              <a:t>Activity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 if you need to use only one shared preference file for the activity.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SharedPreference- Write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81120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SharedPreferences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sharedPref = getActivity().getPreferences(</a:t>
            </a:r>
            <a:r>
              <a:rPr lang="en" sz="14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.MODE_PRIVATE);</a:t>
            </a:r>
            <a:endParaRPr sz="14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SharedPreferences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Editor</a:t>
            </a: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editor = sharedPref.edit();</a:t>
            </a:r>
            <a:endParaRPr sz="14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editor.putInt(getString(R.string.saved_high_score_key), newHighScore);</a:t>
            </a:r>
            <a:endParaRPr sz="14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editor.commit();</a:t>
            </a:r>
            <a:endParaRPr sz="14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SharedPreferences- Read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SharedPreferences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sharedPref = getActivity().getPreferences(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.MODE_PRIVATE);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defaultValue = getResources().getInteger(R.integer.saved_high_score_default_key);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159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highScore = sharedPref.getInt(getString(R.string.saved_high_score_key), defaultValue);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