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2"/>
      <p:bold r:id="rId13"/>
      <p:italic r:id="rId14"/>
      <p:boldItalic r:id="rId15"/>
    </p:embeddedFont>
    <p:embeddedFont>
      <p:font typeface="Raleway" panose="020B0503030101060003" pitchFamily="34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8"/>
  </p:normalViewPr>
  <p:slideViewPr>
    <p:cSldViewPr snapToGrid="0">
      <p:cViewPr varScale="1">
        <p:scale>
          <a:sx n="127" d="100"/>
          <a:sy n="127" d="100"/>
        </p:scale>
        <p:origin x="176" y="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ca340831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ca340831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ca340831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ca340831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ca34083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ca34083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ca340831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ca340831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ca340831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ca340831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ca340831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ca340831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ca340831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ca340831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ca340831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ca340831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de/reference/android/view/LayoutInflat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graphics/drawable/Drawab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6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753800" cy="15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Layout Inflation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layout to viewgroup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Drawing Shapes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Inflation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Inflation</a:t>
            </a:r>
            <a:endParaRPr sz="1800">
              <a:solidFill>
                <a:srgbClr val="66666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</a:rPr>
              <a:t>Converting XML definition into View object </a:t>
            </a:r>
            <a:endParaRPr sz="180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LayoutInflater is  class helps converting XML definition into View object.</a:t>
            </a:r>
            <a:endParaRPr sz="180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The </a:t>
            </a:r>
            <a:r>
              <a:rPr lang="en" sz="1800">
                <a:solidFill>
                  <a:srgbClr val="666666"/>
                </a:solidFill>
                <a:uFill>
                  <a:noFill/>
                </a:uFill>
                <a:hlinkClick r:id="rId3"/>
              </a:rPr>
              <a:t>LayoutInflater</a:t>
            </a:r>
            <a:r>
              <a:rPr lang="en" sz="1800">
                <a:solidFill>
                  <a:srgbClr val="666666"/>
                </a:solidFill>
              </a:rPr>
              <a:t> class is used to instantiate the contents of layout XML files into their corresponding View objects.</a:t>
            </a:r>
            <a:endParaRPr sz="180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In other words, it takes an XML file as input and builds the View objects from it.</a:t>
            </a:r>
            <a:endParaRPr sz="180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getSystemService() or getLayoutInflater()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LayoutInflater works?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753800" cy="28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LayoutInflater inflater = getLayoutInflater();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View </a:t>
            </a:r>
            <a:r>
              <a:rPr lang="en" sz="1800">
                <a:solidFill>
                  <a:srgbClr val="38761D"/>
                </a:solidFill>
              </a:rPr>
              <a:t>view</a:t>
            </a:r>
            <a:r>
              <a:rPr lang="en" sz="1800"/>
              <a:t> = inflater.inflate(</a:t>
            </a:r>
            <a:r>
              <a:rPr lang="en" sz="1800" i="1"/>
              <a:t>int </a:t>
            </a:r>
            <a:r>
              <a:rPr lang="en" sz="1800" i="1">
                <a:solidFill>
                  <a:srgbClr val="0B5394"/>
                </a:solidFill>
              </a:rPr>
              <a:t>resource</a:t>
            </a:r>
            <a:r>
              <a:rPr lang="en" sz="1800"/>
              <a:t>, </a:t>
            </a:r>
            <a:r>
              <a:rPr lang="en" sz="1800" i="1"/>
              <a:t>Viewgroup </a:t>
            </a:r>
            <a:r>
              <a:rPr lang="en" sz="1800" i="1">
                <a:solidFill>
                  <a:srgbClr val="CC4125"/>
                </a:solidFill>
              </a:rPr>
              <a:t>parent</a:t>
            </a:r>
            <a:r>
              <a:rPr lang="en" sz="1800"/>
              <a:t>));</a:t>
            </a:r>
            <a:endParaRPr sz="1800"/>
          </a:p>
          <a:p>
            <a:pPr marL="914400" lvl="1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 i="1"/>
              <a:t>int </a:t>
            </a:r>
            <a:r>
              <a:rPr lang="en" sz="1800" i="1">
                <a:solidFill>
                  <a:srgbClr val="0B5394"/>
                </a:solidFill>
              </a:rPr>
              <a:t>resource</a:t>
            </a:r>
            <a:r>
              <a:rPr lang="en" sz="1800" i="1"/>
              <a:t> </a:t>
            </a:r>
            <a:r>
              <a:rPr lang="en" sz="1800"/>
              <a:t>= layout name you want to convert to object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>
                <a:solidFill>
                  <a:srgbClr val="CC4125"/>
                </a:solidFill>
              </a:rPr>
              <a:t>parent</a:t>
            </a:r>
            <a:r>
              <a:rPr lang="en" sz="1800" i="1"/>
              <a:t> </a:t>
            </a:r>
            <a:r>
              <a:rPr lang="en" sz="1800"/>
              <a:t>= a layout that you would use as a parent for </a:t>
            </a:r>
            <a:r>
              <a:rPr lang="en" sz="1800">
                <a:solidFill>
                  <a:srgbClr val="38761D"/>
                </a:solidFill>
              </a:rPr>
              <a:t>view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666666"/>
                </a:solidFill>
              </a:rPr>
              <a:t>in the view hierarchy</a:t>
            </a:r>
            <a:endParaRPr sz="1800">
              <a:solidFill>
                <a:srgbClr val="666666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■"/>
            </a:pPr>
            <a:r>
              <a:rPr lang="en" sz="1800">
                <a:solidFill>
                  <a:srgbClr val="666666"/>
                </a:solidFill>
              </a:rPr>
              <a:t>Parent is optional</a:t>
            </a:r>
            <a:endParaRPr sz="1800">
              <a:solidFill>
                <a:srgbClr val="66666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38761D"/>
                </a:solidFill>
              </a:rPr>
              <a:t>view</a:t>
            </a:r>
            <a:r>
              <a:rPr lang="en" sz="1800">
                <a:solidFill>
                  <a:srgbClr val="666666"/>
                </a:solidFill>
              </a:rPr>
              <a:t> = root view (eg Linear layout, TextView) 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Shapes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806900" cy="26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50">
                <a:solidFill>
                  <a:srgbClr val="383838"/>
                </a:solidFill>
                <a:highlight>
                  <a:srgbClr val="FFFFFF"/>
                </a:highlight>
              </a:rPr>
              <a:t>A shape is an XML file that defines a geometric shape, including strokes, colors and gradients</a:t>
            </a:r>
            <a:endParaRPr sz="145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50">
              <a:solidFill>
                <a:srgbClr val="383838"/>
              </a:solidFill>
              <a:highlight>
                <a:srgbClr val="FFFFFF"/>
              </a:highlight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Shapes?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If use </a:t>
            </a:r>
            <a:r>
              <a:rPr lang="en" sz="1600" b="1">
                <a:solidFill>
                  <a:srgbClr val="666666"/>
                </a:solidFill>
              </a:rPr>
              <a:t>PNG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 or </a:t>
            </a:r>
            <a:r>
              <a:rPr lang="en" sz="1600" b="1">
                <a:solidFill>
                  <a:srgbClr val="666666"/>
                </a:solidFill>
              </a:rPr>
              <a:t>JPEG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 images in your application, you have to provide multiple copies of the same image for different screen densities. 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Increase in app size.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 sometimes that is the path we have to choose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Because we can’t use </a:t>
            </a:r>
            <a:r>
              <a:rPr lang="en" sz="1600">
                <a:solidFill>
                  <a:srgbClr val="666666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Drawables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every single case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shapes then?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Right click on </a:t>
            </a:r>
            <a:endParaRPr sz="16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res/drawable &gt;</a:t>
            </a:r>
            <a:endParaRPr sz="1600">
              <a:solidFill>
                <a:srgbClr val="666666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</a:pPr>
            <a:r>
              <a:rPr lang="en" sz="1600">
                <a:solidFill>
                  <a:srgbClr val="666666"/>
                </a:solidFill>
              </a:rPr>
              <a:t> New &gt; </a:t>
            </a:r>
            <a:endParaRPr sz="1600">
              <a:solidFill>
                <a:srgbClr val="666666"/>
              </a:solidFill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Drawable resource file &gt;</a:t>
            </a:r>
            <a:endParaRPr sz="1600">
              <a:solidFill>
                <a:srgbClr val="666666"/>
              </a:solidFill>
            </a:endParaRPr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 Give  file a name &gt;</a:t>
            </a:r>
            <a:endParaRPr sz="1600">
              <a:solidFill>
                <a:srgbClr val="666666"/>
              </a:solidFill>
            </a:endParaRPr>
          </a:p>
          <a:p>
            <a:pPr marL="2743200" lvl="5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</a:pPr>
            <a:r>
              <a:rPr lang="en" sz="1600">
                <a:solidFill>
                  <a:srgbClr val="666666"/>
                </a:solidFill>
              </a:rPr>
              <a:t> Use shape as a root element &gt; (if not change it)</a:t>
            </a:r>
            <a:endParaRPr sz="1600">
              <a:solidFill>
                <a:srgbClr val="666666"/>
              </a:solidFill>
            </a:endParaRPr>
          </a:p>
          <a:p>
            <a:pPr marL="3200400" lvl="6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Click OK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attribute while making shapes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Shape type</a:t>
            </a:r>
            <a:endParaRPr sz="1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android:shape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“oval/</a:t>
            </a:r>
            <a:r>
              <a:rPr lang="en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rectange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/circle/ring” </a:t>
            </a: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Rounded Corners</a:t>
            </a:r>
            <a:endParaRPr sz="1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android:radius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=”21dp”</a:t>
            </a: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android:bottomLeftRadius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=”10dp”</a:t>
            </a: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Stroke (outline around the shape)</a:t>
            </a:r>
            <a:endParaRPr sz="1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android:width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=”2dp”</a:t>
            </a: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android:color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=@color/</a:t>
            </a:r>
            <a:r>
              <a:rPr lang="en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your_beautiful_color</a:t>
            </a: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android:dashGap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=”1dp”</a:t>
            </a: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android:dashWidth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=”4dp”</a:t>
            </a: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Solid (inner color)</a:t>
            </a:r>
            <a:endParaRPr sz="1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 err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android:color</a:t>
            </a:r>
            <a:r>
              <a:rPr lang="en" sz="1400" dirty="0">
                <a:solidFill>
                  <a:srgbClr val="000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dirty="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"@color/</a:t>
            </a:r>
            <a:r>
              <a:rPr lang="en" sz="1400" dirty="0" err="1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colorPrimary</a:t>
            </a:r>
            <a:r>
              <a:rPr lang="en" sz="1400" dirty="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>
                <a:solidFill>
                  <a:srgbClr val="00008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shapes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&lt;ImageView xmlns:android=”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http://schemas.android.com/apk/res/android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android:id=”@+id/my_image_view”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android:layout_width=”wrap_content”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android:layout_height=”wrap_content”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android:background=”@drawable/shape_name”</a:t>
            </a:r>
            <a:endParaRPr sz="12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android:text=”@string/hello_world” /&gt;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Question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sz="1400">
                <a:solidFill>
                  <a:srgbClr val="38761D"/>
                </a:solidFill>
              </a:rPr>
              <a:t>E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xplain LayoutInflater? [5]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 a program to inflate layout using LayoutInflater.[5]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 a program to add view in layout? [10]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Why do we need shapes? [5]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 a sample program to  make a rectangular outline shape and use it in EditText.[5]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Explain useful attribute while making shapes.[5]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38761D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Macintosh PowerPoint</Application>
  <PresentationFormat>On-screen Show 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Raleway</vt:lpstr>
      <vt:lpstr>Arial</vt:lpstr>
      <vt:lpstr>Lato</vt:lpstr>
      <vt:lpstr>Consolas</vt:lpstr>
      <vt:lpstr>Courier New</vt:lpstr>
      <vt:lpstr>Georgia</vt:lpstr>
      <vt:lpstr>Streamline</vt:lpstr>
      <vt:lpstr>Mobile Application Development - Day 6</vt:lpstr>
      <vt:lpstr>Layout Inflation</vt:lpstr>
      <vt:lpstr>How does LayoutInflater works?</vt:lpstr>
      <vt:lpstr>Drawing Shapes</vt:lpstr>
      <vt:lpstr>Why do we need Shapes?</vt:lpstr>
      <vt:lpstr>How to make shapes then?</vt:lpstr>
      <vt:lpstr>Useful attribute while making shapes</vt:lpstr>
      <vt:lpstr>How to use shapes</vt:lpstr>
      <vt:lpstr>Sample Question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- Day 6</dc:title>
  <cp:lastModifiedBy>Microsoft Office User</cp:lastModifiedBy>
  <cp:revision>1</cp:revision>
  <dcterms:modified xsi:type="dcterms:W3CDTF">2020-01-18T17:15:46Z</dcterms:modified>
</cp:coreProperties>
</file>