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38"/>
  </p:normalViewPr>
  <p:slideViewPr>
    <p:cSldViewPr snapToGrid="0">
      <p:cViewPr varScale="1">
        <p:scale>
          <a:sx n="127" d="100"/>
          <a:sy n="127" d="100"/>
        </p:scale>
        <p:origin x="176" y="5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c92890fd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c92890fd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8fcdaa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8fcdaa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8fcdaa93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c8fcdaa93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c92890fd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c92890fd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c92890fd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c92890fd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c92890fd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c92890fd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c92890fd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c92890fd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92890fd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c92890fd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92890fd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c92890fd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Dialo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eveloper.android.com/reference/android/app/AlertDialog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t/typeface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omputerhope.com/jargon/p/point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978100" y="740698"/>
            <a:ext cx="34203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Mobile Application Development - Day 5</a:t>
            </a:r>
            <a:endParaRPr sz="36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695200" y="2304300"/>
            <a:ext cx="3703200" cy="20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dirty="0"/>
              <a:t>Dialogs</a:t>
            </a:r>
            <a:endParaRPr dirty="0"/>
          </a:p>
          <a:p>
            <a:pPr marL="13716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dirty="0"/>
              <a:t>Custom</a:t>
            </a:r>
            <a:endParaRPr dirty="0"/>
          </a:p>
          <a:p>
            <a:pPr marL="13716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dirty="0"/>
              <a:t>Default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dirty="0"/>
              <a:t>Fonts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dirty="0"/>
              <a:t>Form Validation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dirty="0" err="1"/>
              <a:t>Utils</a:t>
            </a:r>
            <a:r>
              <a:rPr lang="en" dirty="0"/>
              <a:t> Class</a:t>
            </a:r>
            <a:endParaRPr dirty="0"/>
          </a:p>
          <a:p>
            <a:pPr marL="13716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Text Empty Check</a:t>
            </a:r>
            <a:endParaRPr dirty="0"/>
          </a:p>
          <a:p>
            <a:pPr marL="13716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dirty="0" err="1"/>
              <a:t>editText.setError</a:t>
            </a:r>
            <a:r>
              <a:rPr lang="en" dirty="0"/>
              <a:t>(“</a:t>
            </a:r>
            <a:r>
              <a:rPr lang="en" dirty="0" err="1"/>
              <a:t>Msg</a:t>
            </a:r>
            <a:r>
              <a:rPr lang="en" dirty="0"/>
              <a:t>”)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Question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What do you understand by dialog box in android? [5]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How can we apply fonts to views ? [5]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43850"/>
            <a:ext cx="5862900" cy="33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A dialog is a small window that prompts the user to make a decision or enter additional information.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Economica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A dialog does not fill the screen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Economica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Used for modal events that require users to take an action before they can proceed.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Economica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The </a:t>
            </a:r>
            <a:r>
              <a:rPr lang="en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Economica"/>
                <a:ea typeface="Economica"/>
                <a:cs typeface="Economica"/>
                <a:sym typeface="Economica"/>
                <a:hlinkClick r:id="rId3"/>
              </a:rPr>
              <a:t>Dialog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class is the base class for dialogs, but you should avoid instantiating </a:t>
            </a:r>
            <a:r>
              <a:rPr lang="en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Economica"/>
                <a:ea typeface="Economica"/>
                <a:cs typeface="Economica"/>
                <a:sym typeface="Economica"/>
                <a:hlinkClick r:id="rId3"/>
              </a:rPr>
              <a:t>Dialog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directly. Instead, use one of the following subclasses: </a:t>
            </a:r>
            <a:r>
              <a:rPr lang="en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Economica"/>
                <a:ea typeface="Economica"/>
                <a:cs typeface="Economica"/>
                <a:sym typeface="Economica"/>
                <a:hlinkClick r:id="rId4"/>
              </a:rPr>
              <a:t>AlertDialog</a:t>
            </a:r>
            <a:endParaRPr>
              <a:solidFill>
                <a:srgbClr val="039BE5"/>
              </a:solidFill>
              <a:highlight>
                <a:srgbClr val="F1F3F4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Economica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A dialog that can show a title, up to three buttons, a list of selectable items, or a custom layout.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8400" y="0"/>
            <a:ext cx="2895600" cy="50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1650" y="1723913"/>
            <a:ext cx="2129100" cy="15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 - Sample Code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7225"/>
            <a:ext cx="9144001" cy="40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200" y="1253425"/>
            <a:ext cx="5171525" cy="32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Validation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219100" y="1147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Check if Fields are empty using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 i="1">
                <a:latin typeface="Economica"/>
                <a:ea typeface="Economica"/>
                <a:cs typeface="Economica"/>
                <a:sym typeface="Economica"/>
              </a:rPr>
              <a:t>TextUtils.isEmpty(“string_value”);</a:t>
            </a:r>
            <a:endParaRPr sz="2400" i="1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Show error message using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2400" i="1">
                <a:latin typeface="Economica"/>
                <a:ea typeface="Economica"/>
                <a:cs typeface="Economica"/>
                <a:sym typeface="Economica"/>
              </a:rPr>
              <a:t>editText.setError(“error message”);</a:t>
            </a:r>
            <a:endParaRPr sz="2400" i="1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454545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A </a:t>
            </a:r>
            <a:r>
              <a:rPr lang="en" sz="2000" b="1">
                <a:solidFill>
                  <a:srgbClr val="454545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font</a:t>
            </a:r>
            <a:r>
              <a:rPr lang="en" sz="2000">
                <a:solidFill>
                  <a:srgbClr val="454545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is a graphical representation of text that may include a different </a:t>
            </a:r>
            <a:r>
              <a:rPr lang="en" sz="2000">
                <a:solidFill>
                  <a:srgbClr val="663366"/>
                </a:solidFill>
                <a:highlight>
                  <a:srgbClr val="FFFFFF"/>
                </a:highlight>
                <a:uFill>
                  <a:noFill/>
                </a:uFill>
                <a:latin typeface="Economica"/>
                <a:ea typeface="Economica"/>
                <a:cs typeface="Economica"/>
                <a:sym typeface="Economica"/>
                <a:hlinkClick r:id="rId3"/>
              </a:rPr>
              <a:t>typeface</a:t>
            </a:r>
            <a:r>
              <a:rPr lang="en" sz="2000">
                <a:solidFill>
                  <a:srgbClr val="454545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, </a:t>
            </a:r>
            <a:r>
              <a:rPr lang="en" sz="2000">
                <a:solidFill>
                  <a:srgbClr val="663366"/>
                </a:solidFill>
                <a:highlight>
                  <a:srgbClr val="FFFFFF"/>
                </a:highlight>
                <a:uFill>
                  <a:noFill/>
                </a:uFill>
                <a:latin typeface="Economica"/>
                <a:ea typeface="Economica"/>
                <a:cs typeface="Economica"/>
                <a:sym typeface="Economica"/>
                <a:hlinkClick r:id="rId4"/>
              </a:rPr>
              <a:t>point size</a:t>
            </a:r>
            <a:r>
              <a:rPr lang="en" sz="2000">
                <a:solidFill>
                  <a:srgbClr val="454545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, weight, color, or design.</a:t>
            </a:r>
            <a:endParaRPr sz="2000">
              <a:solidFill>
                <a:srgbClr val="454545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000"/>
              <a:buFont typeface="Economica"/>
              <a:buChar char="●"/>
            </a:pPr>
            <a:r>
              <a:rPr lang="en" sz="2000">
                <a:solidFill>
                  <a:srgbClr val="454545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Fonts available in Android Studio</a:t>
            </a:r>
            <a:endParaRPr sz="2000">
              <a:solidFill>
                <a:srgbClr val="454545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000"/>
              <a:buFont typeface="Economica"/>
              <a:buChar char="○"/>
            </a:pPr>
            <a:r>
              <a:rPr lang="en" sz="2000">
                <a:solidFill>
                  <a:srgbClr val="454545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Casual</a:t>
            </a:r>
            <a:endParaRPr sz="2000">
              <a:solidFill>
                <a:srgbClr val="454545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000"/>
              <a:buFont typeface="Economica"/>
              <a:buChar char="○"/>
            </a:pPr>
            <a:r>
              <a:rPr lang="en" sz="2000">
                <a:solidFill>
                  <a:srgbClr val="454545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Cursive</a:t>
            </a:r>
            <a:endParaRPr sz="2000">
              <a:solidFill>
                <a:srgbClr val="454545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000"/>
              <a:buFont typeface="Economica"/>
              <a:buChar char="○"/>
            </a:pPr>
            <a:r>
              <a:rPr lang="en" sz="2000">
                <a:solidFill>
                  <a:srgbClr val="454545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Monospace</a:t>
            </a:r>
            <a:endParaRPr sz="2000">
              <a:solidFill>
                <a:srgbClr val="454545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000"/>
              <a:buFont typeface="Economica"/>
              <a:buChar char="○"/>
            </a:pPr>
            <a:r>
              <a:rPr lang="en" sz="2000">
                <a:solidFill>
                  <a:srgbClr val="454545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Sans-serif,black, condensed,condensed-light,light,medium, smallcaps, thin</a:t>
            </a:r>
            <a:endParaRPr sz="2000">
              <a:solidFill>
                <a:srgbClr val="454545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000"/>
              <a:buFont typeface="Economica"/>
              <a:buChar char="○"/>
            </a:pPr>
            <a:r>
              <a:rPr lang="en" sz="2000">
                <a:solidFill>
                  <a:srgbClr val="454545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Serif</a:t>
            </a:r>
            <a:endParaRPr sz="2000">
              <a:solidFill>
                <a:srgbClr val="454545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000"/>
              <a:buFont typeface="Economica"/>
              <a:buChar char="○"/>
            </a:pPr>
            <a:r>
              <a:rPr lang="en" sz="2000">
                <a:solidFill>
                  <a:srgbClr val="454545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serif-monospace</a:t>
            </a:r>
            <a:endParaRPr sz="2000">
              <a:solidFill>
                <a:srgbClr val="454545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80625" y="315925"/>
            <a:ext cx="8451600" cy="5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Fonts 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46125" y="7944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We can set fonts from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○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XML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○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Programatically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○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styles.xml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XML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914400" marR="228600" lvl="1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○"/>
            </a:pPr>
            <a:r>
              <a:rPr lang="en" sz="1800">
                <a:solidFill>
                  <a:srgbClr val="9C27B0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android:fontFamily</a:t>
            </a: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=</a:t>
            </a:r>
            <a:r>
              <a:rPr lang="en" sz="1800">
                <a:solidFill>
                  <a:srgbClr val="0D904F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"@font/font_name"</a:t>
            </a:r>
            <a:endParaRPr sz="1800">
              <a:solidFill>
                <a:srgbClr val="0D904F"/>
              </a:solidFill>
              <a:highlight>
                <a:srgbClr val="F1F3F4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Programatically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914400" marR="228600" lvl="1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○"/>
            </a:pPr>
            <a:r>
              <a:rPr lang="en" sz="1800">
                <a:solidFill>
                  <a:srgbClr val="9C27B0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Typeface</a:t>
            </a: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 typeface = getResources().getFont(R.font.font_name);  textView.setTypeface(typeface);</a:t>
            </a:r>
            <a:endParaRPr sz="1800">
              <a:solidFill>
                <a:srgbClr val="37474F"/>
              </a:solidFill>
              <a:highlight>
                <a:srgbClr val="F1F3F4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styles.xml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914400" marR="228600" lvl="1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○"/>
            </a:pPr>
            <a:r>
              <a:rPr lang="en" sz="1800">
                <a:solidFill>
                  <a:srgbClr val="3B78E7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&lt;style</a:t>
            </a: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800">
                <a:solidFill>
                  <a:srgbClr val="9C27B0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name</a:t>
            </a: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=</a:t>
            </a:r>
            <a:r>
              <a:rPr lang="en" sz="1800">
                <a:solidFill>
                  <a:srgbClr val="0D904F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"your_style_name"</a:t>
            </a:r>
            <a:r>
              <a:rPr lang="en" sz="1800">
                <a:solidFill>
                  <a:srgbClr val="3B78E7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&gt;</a:t>
            </a:r>
            <a:endParaRPr sz="1800">
              <a:solidFill>
                <a:srgbClr val="3B78E7"/>
              </a:solidFill>
              <a:highlight>
                <a:srgbClr val="F1F3F4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marR="228600" lvl="1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○"/>
            </a:pP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    &lt;item name=</a:t>
            </a:r>
            <a:r>
              <a:rPr lang="en" sz="1800">
                <a:solidFill>
                  <a:srgbClr val="0D904F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"android:fontFamily"</a:t>
            </a:r>
            <a:r>
              <a:rPr lang="en" sz="1800">
                <a:solidFill>
                  <a:srgbClr val="37474F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&gt;@font/font_name&lt;/item&gt;</a:t>
            </a:r>
            <a:endParaRPr sz="1800">
              <a:solidFill>
                <a:srgbClr val="37474F"/>
              </a:solidFill>
              <a:highlight>
                <a:srgbClr val="F1F3F4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marR="228600" lvl="1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○"/>
            </a:pPr>
            <a:r>
              <a:rPr lang="en" sz="1800">
                <a:solidFill>
                  <a:srgbClr val="3B78E7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&lt;/style&gt;</a:t>
            </a:r>
            <a:endParaRPr sz="1800">
              <a:solidFill>
                <a:srgbClr val="3B78E7"/>
              </a:solidFill>
              <a:highlight>
                <a:srgbClr val="F1F3F4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marR="2286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74F"/>
              </a:solidFill>
              <a:highlight>
                <a:srgbClr val="F1F3F4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457200" marR="228600" lvl="0" indent="0" algn="l" rtl="0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D904F"/>
              </a:solidFill>
              <a:highlight>
                <a:srgbClr val="F1F3F4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Fonts- Set font from XML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In the layout XML file, set the </a:t>
            </a:r>
            <a:r>
              <a:rPr lang="en" sz="2400">
                <a:solidFill>
                  <a:srgbClr val="37474F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fontFamily</a:t>
            </a: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attribute to the font file you want to access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marR="228600" lvl="1" indent="-3810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Economica"/>
              <a:buChar char="○"/>
            </a:pPr>
            <a:r>
              <a:rPr lang="en" sz="2400">
                <a:solidFill>
                  <a:srgbClr val="3B78E7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&lt;TextView</a:t>
            </a:r>
            <a:endParaRPr sz="2400">
              <a:solidFill>
                <a:srgbClr val="3B78E7"/>
              </a:solidFill>
              <a:highlight>
                <a:srgbClr val="F1F3F4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marR="2286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474F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        </a:t>
            </a:r>
            <a:r>
              <a:rPr lang="en" sz="2400">
                <a:solidFill>
                  <a:srgbClr val="9C27B0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android:layout_width</a:t>
            </a:r>
            <a:r>
              <a:rPr lang="en" sz="2400">
                <a:solidFill>
                  <a:srgbClr val="37474F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=</a:t>
            </a:r>
            <a:r>
              <a:rPr lang="en" sz="2400">
                <a:solidFill>
                  <a:srgbClr val="0D904F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"wrap_content"</a:t>
            </a:r>
            <a:endParaRPr sz="2400">
              <a:solidFill>
                <a:srgbClr val="0D904F"/>
              </a:solidFill>
              <a:highlight>
                <a:srgbClr val="F1F3F4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marR="2286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474F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        </a:t>
            </a:r>
            <a:r>
              <a:rPr lang="en" sz="2400">
                <a:solidFill>
                  <a:srgbClr val="9C27B0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android:layout_height</a:t>
            </a:r>
            <a:r>
              <a:rPr lang="en" sz="2400">
                <a:solidFill>
                  <a:srgbClr val="37474F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=</a:t>
            </a:r>
            <a:r>
              <a:rPr lang="en" sz="2400">
                <a:solidFill>
                  <a:srgbClr val="0D904F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"wrap_content"</a:t>
            </a:r>
            <a:endParaRPr sz="2400">
              <a:solidFill>
                <a:srgbClr val="0D904F"/>
              </a:solidFill>
              <a:highlight>
                <a:srgbClr val="F1F3F4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914400" marR="2286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474F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        </a:t>
            </a:r>
            <a:r>
              <a:rPr lang="en" sz="2400">
                <a:solidFill>
                  <a:srgbClr val="9C27B0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android:fontFamily</a:t>
            </a:r>
            <a:r>
              <a:rPr lang="en" sz="2400">
                <a:solidFill>
                  <a:srgbClr val="37474F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=</a:t>
            </a:r>
            <a:r>
              <a:rPr lang="en" sz="2400">
                <a:solidFill>
                  <a:srgbClr val="0D904F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"@font/lobster"</a:t>
            </a:r>
            <a:r>
              <a:rPr lang="en" sz="2400">
                <a:solidFill>
                  <a:srgbClr val="3B78E7"/>
                </a:solidFill>
                <a:highlight>
                  <a:srgbClr val="F1F3F4"/>
                </a:highlight>
                <a:latin typeface="Economica"/>
                <a:ea typeface="Economica"/>
                <a:cs typeface="Economica"/>
                <a:sym typeface="Economica"/>
              </a:rPr>
              <a:t>/&gt;</a:t>
            </a:r>
            <a:endParaRPr sz="2400">
              <a:solidFill>
                <a:srgbClr val="3B78E7"/>
              </a:solidFill>
              <a:highlight>
                <a:srgbClr val="F1F3F4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Fonts - Set font from styles.xml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&lt;TextView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        style="@style/TextStyle"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        android:id="@+id/tv_name"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        android:layout_width="wrap_content"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        android:layout_height="wrap_content"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       /&gt;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Macintosh PowerPoint</Application>
  <PresentationFormat>On-screen Show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Economica</vt:lpstr>
      <vt:lpstr>Open Sans</vt:lpstr>
      <vt:lpstr>Arial</vt:lpstr>
      <vt:lpstr>Luxe</vt:lpstr>
      <vt:lpstr>Mobile Application Development - Day 5</vt:lpstr>
      <vt:lpstr>Dialog</vt:lpstr>
      <vt:lpstr>Dialog - Sample Code</vt:lpstr>
      <vt:lpstr>Program </vt:lpstr>
      <vt:lpstr>Form Validation</vt:lpstr>
      <vt:lpstr>Fonts</vt:lpstr>
      <vt:lpstr>Fonts </vt:lpstr>
      <vt:lpstr>Fonts- Set font from XML</vt:lpstr>
      <vt:lpstr>Fonts - Set font from styles.xml</vt:lpstr>
      <vt:lpstr>Sample Question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 - Day 5</dc:title>
  <cp:lastModifiedBy>Microsoft Office User</cp:lastModifiedBy>
  <cp:revision>1</cp:revision>
  <dcterms:modified xsi:type="dcterms:W3CDTF">2020-01-17T18:09:07Z</dcterms:modified>
</cp:coreProperties>
</file>