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1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1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2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2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2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2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2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2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2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1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7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ctrTitle"/>
          </p:nvPr>
        </p:nvSpPr>
        <p:spPr>
          <a:xfrm>
            <a:off x="714718" y="1149013"/>
            <a:ext cx="788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200">
                <a:latin typeface="Roboto"/>
                <a:ea typeface="Roboto"/>
                <a:cs typeface="Roboto"/>
                <a:sym typeface="Roboto"/>
              </a:rPr>
              <a:t>CROP PRODUCTION ANALYSIS IN INDIA</a:t>
            </a:r>
            <a:endParaRPr sz="6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9509" y="4440879"/>
            <a:ext cx="3714229" cy="229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500">
                <a:latin typeface="Roboto"/>
                <a:ea typeface="Roboto"/>
                <a:cs typeface="Roboto"/>
                <a:sym typeface="Roboto"/>
              </a:rPr>
              <a:t>Business Problem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300">
                <a:solidFill>
                  <a:srgbClr val="FFFFFF"/>
                </a:solidFill>
              </a:rPr>
              <a:t>The business problem described in the text revolves around the need for effective and flexible collaboration among numerous stakeholders in the agri-food sector. As the agriculture business domain evolves due to advancements in the Future Internet, there is a growing need for a Business-to-Business (B2B) collaboration platform that can facilitate this collaboration.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16"/>
          <p:cNvSpPr txBox="1">
            <a:spLocks noGrp="1"/>
          </p:cNvSpPr>
          <p:nvPr>
            <p:ph type="ftr" idx="11"/>
          </p:nvPr>
        </p:nvSpPr>
        <p:spPr>
          <a:xfrm>
            <a:off x="47244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CROP PRODUCTION ANALYSIS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890717" y="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500">
                <a:latin typeface="Roboto"/>
                <a:ea typeface="Roboto"/>
                <a:cs typeface="Roboto"/>
                <a:sym typeface="Roboto"/>
              </a:rPr>
              <a:t>Details of Data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7"/>
          <p:cNvSpPr txBox="1">
            <a:spLocks noGrp="1"/>
          </p:cNvSpPr>
          <p:nvPr>
            <p:ph type="ftr" idx="11"/>
          </p:nvPr>
        </p:nvSpPr>
        <p:spPr>
          <a:xfrm>
            <a:off x="4489675" y="6356363"/>
            <a:ext cx="258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CROP PRODUCTION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7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913350" y="1481100"/>
            <a:ext cx="10746300" cy="47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State Name : </a:t>
            </a:r>
            <a:r>
              <a:rPr lang="en-US" sz="1900">
                <a:solidFill>
                  <a:schemeClr val="dk1"/>
                </a:solidFill>
              </a:rPr>
              <a:t>This column defines the name of state where the data of crop production is collected.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District Name : </a:t>
            </a:r>
            <a:r>
              <a:rPr lang="en-US" sz="1900">
                <a:solidFill>
                  <a:schemeClr val="dk1"/>
                </a:solidFill>
              </a:rPr>
              <a:t>It shows the name of the district within the state where data is collected.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Crop Year : </a:t>
            </a:r>
            <a:r>
              <a:rPr lang="en-US" sz="1900">
                <a:solidFill>
                  <a:schemeClr val="dk1"/>
                </a:solidFill>
              </a:rPr>
              <a:t>This Column defines in which year the crop is harvested.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Season : </a:t>
            </a:r>
            <a:r>
              <a:rPr lang="en-US" sz="1900">
                <a:solidFill>
                  <a:schemeClr val="dk1"/>
                </a:solidFill>
              </a:rPr>
              <a:t>Season in which crop was grown and gives the production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Crop : </a:t>
            </a:r>
            <a:r>
              <a:rPr lang="en-US" sz="1900">
                <a:solidFill>
                  <a:schemeClr val="dk1"/>
                </a:solidFill>
              </a:rPr>
              <a:t>Which type of crop is harvested for production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Area : </a:t>
            </a:r>
            <a:r>
              <a:rPr lang="en-US" sz="1900">
                <a:solidFill>
                  <a:schemeClr val="dk1"/>
                </a:solidFill>
              </a:rPr>
              <a:t>Area of land used for cultivating the crop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Production : </a:t>
            </a:r>
            <a:r>
              <a:rPr lang="en-US" sz="1900">
                <a:solidFill>
                  <a:schemeClr val="dk1"/>
                </a:solidFill>
              </a:rPr>
              <a:t>Amount of production does the crop produced.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500">
                <a:latin typeface="Roboto"/>
                <a:ea typeface="Roboto"/>
                <a:cs typeface="Roboto"/>
                <a:sym typeface="Roboto"/>
              </a:rPr>
              <a:t>Insights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ftr" idx="11"/>
          </p:nvPr>
        </p:nvSpPr>
        <p:spPr>
          <a:xfrm>
            <a:off x="4342938" y="6356363"/>
            <a:ext cx="247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CROP PRODUCTION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4"/>
          </p:nvPr>
        </p:nvSpPr>
        <p:spPr>
          <a:xfrm flipH="1">
            <a:off x="830750" y="1753425"/>
            <a:ext cx="10769400" cy="41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Kerala is the top production state followed by Andhra Pradesh and then Tamil </a:t>
            </a:r>
            <a:r>
              <a:rPr lang="en-US" sz="32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nadu</a:t>
            </a:r>
            <a:r>
              <a:rPr lang="en-US" sz="3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Cereal , Pulses, Oilseeds are the top three most produced crop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dataset contains 6 types of season and top 3 season are Kharif , Rabi and the Whole year.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934781" y="-96052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400">
                <a:latin typeface="Roboto"/>
                <a:ea typeface="Roboto"/>
                <a:cs typeface="Roboto"/>
                <a:sym typeface="Roboto"/>
              </a:rPr>
              <a:t>My Dashboard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ftr" idx="11"/>
          </p:nvPr>
        </p:nvSpPr>
        <p:spPr>
          <a:xfrm>
            <a:off x="4692975" y="6356363"/>
            <a:ext cx="247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CROP PRODUCTION ANALYSIS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4025F-76F3-EC7F-5699-374D98C7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6" y="1229648"/>
            <a:ext cx="10099611" cy="50486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ctrTitle"/>
          </p:nvPr>
        </p:nvSpPr>
        <p:spPr>
          <a:xfrm>
            <a:off x="1420494" y="1548513"/>
            <a:ext cx="6220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THANK YOU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Poppins</vt:lpstr>
      <vt:lpstr>-apple-system</vt:lpstr>
      <vt:lpstr>Roboto</vt:lpstr>
      <vt:lpstr>Arial</vt:lpstr>
      <vt:lpstr>Office Theme</vt:lpstr>
      <vt:lpstr>CROP PRODUCTION ANALYSIS IN INDIA</vt:lpstr>
      <vt:lpstr>Business Problem</vt:lpstr>
      <vt:lpstr>Details of Data</vt:lpstr>
      <vt:lpstr>Insights</vt:lpstr>
      <vt:lpstr>My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Binit Kumar</cp:lastModifiedBy>
  <cp:revision>3</cp:revision>
  <dcterms:modified xsi:type="dcterms:W3CDTF">2024-09-07T10:41:20Z</dcterms:modified>
</cp:coreProperties>
</file>