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7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A6BC-9D15-482C-9886-F430952F461C}" type="datetimeFigureOut">
              <a:rPr lang="en-US" smtClean="0"/>
              <a:pPr/>
              <a:t>10-Sep-18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9821-603F-4336-A60B-77652B268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Pass FIR Filter Design</a:t>
            </a:r>
            <a:endParaRPr lang="en-US" sz="5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Binit</a:t>
            </a:r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Kumar </a:t>
            </a:r>
            <a:r>
              <a:rPr lang="en-US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Pandit</a:t>
            </a:r>
            <a:endParaRPr lang="en-US" b="1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Frequency Response: Hardware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7.Spectrum Analyzer Hard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9519" y="1600200"/>
            <a:ext cx="7644962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Hardware Utilization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Estimation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Utilization</a:t>
                      </a:r>
                      <a:r>
                        <a:rPr lang="en-US" b="1" baseline="0" dirty="0" smtClean="0"/>
                        <a:t> 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5.29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LUTRAM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11.24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106400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37.23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Systolic Asymmetric Architecture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Model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2.Mod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2272" y="1600200"/>
            <a:ext cx="6119456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Frequency Response: Software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11.Spectrum Soft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2514" y="1600200"/>
            <a:ext cx="7658971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Frequency Response: Hardware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12.Spectrum Hard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4075" y="1600200"/>
            <a:ext cx="767585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Hardware Utilization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Utilization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LUTRAM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Transpose Architecture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Model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1.Transpose Architecture Desig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447800"/>
            <a:ext cx="6114798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Frequency Response: Software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6.Spectrum Analyz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2296" y="1600200"/>
            <a:ext cx="7579407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Required Specifications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Pass band edge frequency (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) = 10 Hz.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Stop band edge frequency (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s</a:t>
            </a:r>
            <a:r>
              <a:rPr lang="en-US" b="1" dirty="0" smtClean="0"/>
              <a:t>) = 11 Hz.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Pass band ripple (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) ≤ 1 dB.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Stop band attenuation(A</a:t>
            </a:r>
            <a:r>
              <a:rPr lang="en-US" b="1" baseline="-25000" dirty="0" smtClean="0"/>
              <a:t>s</a:t>
            </a:r>
            <a:r>
              <a:rPr lang="en-US" b="1" dirty="0" smtClean="0"/>
              <a:t>) ≥ 60 dB.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Window Type = Blackman Window.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Frequency Response: Hardware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7.Spectrum Analyzer Hard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9519" y="1600200"/>
            <a:ext cx="7644962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Hardware Utilization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Estimation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Utilization</a:t>
                      </a:r>
                      <a:r>
                        <a:rPr lang="en-US" b="1" baseline="0" dirty="0" smtClean="0"/>
                        <a:t> 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1.57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LUTRAM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1493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106400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75.45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Comparison of Hardware Utilization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913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Architectures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LUTRAM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DSP</a:t>
                      </a:r>
                      <a:endParaRPr lang="en-US" b="1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Symmetric Systolic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</a:tr>
              <a:tr h="6754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Asymmetric Systolic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166</a:t>
                      </a:r>
                      <a:endParaRPr lang="en-US" b="1" dirty="0"/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Transpose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1493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Blackman Window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Window Definition: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,</a:t>
            </a:r>
            <a:r>
              <a:rPr lang="en-US" sz="2400" b="1" dirty="0" smtClean="0"/>
              <a:t>0 ≤ n ≤ M-1</a:t>
            </a:r>
            <a:r>
              <a:rPr lang="en-US" sz="3600" b="1" dirty="0" smtClean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								</a:t>
            </a:r>
            <a:r>
              <a:rPr lang="en-US" sz="2400" b="1" dirty="0" smtClean="0"/>
              <a:t>,otherwise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/>
          </a:p>
          <a:p>
            <a:r>
              <a:rPr lang="en-US" b="1" dirty="0" smtClean="0"/>
              <a:t>Minimum </a:t>
            </a:r>
            <a:r>
              <a:rPr lang="en-US" b="1" dirty="0" err="1" smtClean="0"/>
              <a:t>Stopband</a:t>
            </a:r>
            <a:r>
              <a:rPr lang="en-US" b="1" dirty="0" smtClean="0"/>
              <a:t> Attenuation = 74 dB.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5800" y="2286000"/>
          <a:ext cx="6324600" cy="914400"/>
        </p:xfrm>
        <a:graphic>
          <a:graphicData uri="http://schemas.openxmlformats.org/presentationml/2006/ole">
            <p:oleObj spid="_x0000_s1029" name="Equation" r:id="rId3" imgW="365760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Formulae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Normalized </a:t>
            </a:r>
            <a:r>
              <a:rPr lang="en-US" b="1" dirty="0" err="1" smtClean="0"/>
              <a:t>Passband</a:t>
            </a:r>
            <a:r>
              <a:rPr lang="en-US" b="1" dirty="0" smtClean="0"/>
              <a:t> frequency: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= 2</a:t>
            </a:r>
            <a:r>
              <a:rPr lang="el-GR" b="1" dirty="0" smtClean="0"/>
              <a:t>π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p</a:t>
            </a:r>
            <a:r>
              <a:rPr lang="en-US" b="1" baseline="-25000" dirty="0" smtClean="0"/>
              <a:t> </a:t>
            </a:r>
            <a:r>
              <a:rPr lang="en-US" b="1" dirty="0" smtClean="0"/>
              <a:t>/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sample</a:t>
            </a:r>
            <a:endParaRPr lang="en-US" b="1" baseline="-25000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Normalized </a:t>
            </a:r>
            <a:r>
              <a:rPr lang="en-US" b="1" dirty="0" err="1" smtClean="0"/>
              <a:t>Stopband</a:t>
            </a:r>
            <a:r>
              <a:rPr lang="en-US" b="1" dirty="0" smtClean="0"/>
              <a:t> frequency: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s</a:t>
            </a:r>
            <a:r>
              <a:rPr lang="en-US" b="1" dirty="0" smtClean="0"/>
              <a:t>=2</a:t>
            </a:r>
            <a:r>
              <a:rPr lang="el-GR" b="1" dirty="0" smtClean="0"/>
              <a:t>π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s</a:t>
            </a:r>
            <a:r>
              <a:rPr lang="en-US" b="1" baseline="-25000" dirty="0" smtClean="0"/>
              <a:t> </a:t>
            </a:r>
            <a:r>
              <a:rPr lang="en-US" b="1" dirty="0" smtClean="0"/>
              <a:t>/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sample</a:t>
            </a:r>
            <a:endParaRPr lang="en-US" b="1" baseline="-25000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Transition Width: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tf</a:t>
            </a:r>
            <a:r>
              <a:rPr lang="en-US" b="1" dirty="0" smtClean="0"/>
              <a:t> =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s</a:t>
            </a:r>
            <a:r>
              <a:rPr lang="en-US" b="1" dirty="0" smtClean="0"/>
              <a:t> –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p</a:t>
            </a:r>
            <a:endParaRPr lang="en-US" b="1" baseline="-25000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Order of Blackman Window: N = M – 1 = 11</a:t>
            </a:r>
            <a:r>
              <a:rPr lang="el-GR" b="1" dirty="0" smtClean="0"/>
              <a:t>π</a:t>
            </a:r>
            <a:r>
              <a:rPr lang="en-US" b="1" dirty="0" smtClean="0"/>
              <a:t>/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tf</a:t>
            </a:r>
            <a:endParaRPr lang="en-US" b="1" baseline="-25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1401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Order at different Sampling Frequency</a:t>
            </a: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</a:t>
                      </a:r>
                      <a:r>
                        <a:rPr lang="en-US" b="1" baseline="-25000" dirty="0" err="1" smtClean="0"/>
                        <a:t>sample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w</a:t>
                      </a:r>
                      <a:r>
                        <a:rPr lang="en-US" b="1" baseline="-25000" dirty="0" err="1" smtClean="0"/>
                        <a:t>p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w</a:t>
                      </a:r>
                      <a:r>
                        <a:rPr lang="en-US" b="1" baseline="-25000" dirty="0" err="1" smtClean="0"/>
                        <a:t>s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w</a:t>
                      </a:r>
                      <a:r>
                        <a:rPr lang="en-US" b="1" baseline="-25000" dirty="0" err="1" smtClean="0"/>
                        <a:t>tf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Order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 Hz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 Hz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 Hz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 Hz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r>
                        <a:rPr lang="el-GR" b="1" dirty="0" smtClean="0"/>
                        <a:t>π</a:t>
                      </a:r>
                      <a:r>
                        <a:rPr lang="en-US" b="1" dirty="0" smtClean="0"/>
                        <a:t>/100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Different FIR Filter Architectures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Systolic Symmetric.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Systolic Asymmetric.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/>
              <a:t>Transpose.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Systolic Symmetric Architecture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Model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6" name="Content Placeholder 5" descr="1.Systolic_Symmetri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7066588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Frequency Response: Software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6.Spectrum Analyz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2296" y="1600200"/>
            <a:ext cx="757940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312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MathType 6.0 Equation</vt:lpstr>
      <vt:lpstr>Low Pass FIR Filter Design</vt:lpstr>
      <vt:lpstr>Required Specifications</vt:lpstr>
      <vt:lpstr>Blackman Window</vt:lpstr>
      <vt:lpstr>Formulae</vt:lpstr>
      <vt:lpstr>Order at different Sampling Frequency</vt:lpstr>
      <vt:lpstr>Different FIR Filter Architectures</vt:lpstr>
      <vt:lpstr>Systolic Symmetric Architecture</vt:lpstr>
      <vt:lpstr>Model</vt:lpstr>
      <vt:lpstr>Frequency Response: Software</vt:lpstr>
      <vt:lpstr>Frequency Response: Hardware</vt:lpstr>
      <vt:lpstr>Hardware Utilization</vt:lpstr>
      <vt:lpstr>Systolic Asymmetric Architecture</vt:lpstr>
      <vt:lpstr>Model</vt:lpstr>
      <vt:lpstr>Frequency Response: Software</vt:lpstr>
      <vt:lpstr>Frequency Response: Hardware</vt:lpstr>
      <vt:lpstr>Hardware Utilization</vt:lpstr>
      <vt:lpstr>Transpose Architecture</vt:lpstr>
      <vt:lpstr>Model</vt:lpstr>
      <vt:lpstr>Frequency Response: Software</vt:lpstr>
      <vt:lpstr>Frequency Response: Hardware</vt:lpstr>
      <vt:lpstr>Hardware Utilization</vt:lpstr>
      <vt:lpstr>Comparison of Hardware Utilization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Pass Filter Design</dc:title>
  <dc:creator>SMDP-C2SD-CU3</dc:creator>
  <cp:lastModifiedBy>SMDP-C2SD-CU3</cp:lastModifiedBy>
  <cp:revision>14</cp:revision>
  <dcterms:created xsi:type="dcterms:W3CDTF">2018-09-07T07:00:56Z</dcterms:created>
  <dcterms:modified xsi:type="dcterms:W3CDTF">2018-09-10T07:24:58Z</dcterms:modified>
</cp:coreProperties>
</file>