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3DE8-120A-4EBA-B7C8-BAAC70234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38FF6-FE26-4E89-AB0B-DFA74BEC7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5F4E-3ADD-4F34-AC08-5A2BF73A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517D2-76F4-474A-BAB5-AFE58442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3B-AD8B-4BBC-A056-661B7462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88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DC17-88A2-4C56-8C7A-355B5179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A9A53-C9A8-4C1B-8634-5C9DFA326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CCB1-A19A-4A56-9C6F-C375326D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C968-8EC3-43AF-A4DC-AF711A39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FA191-C40C-4B42-A8B0-EBE622B3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60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E5FD5-63B6-420D-AD5D-ED79E42D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06D17-7268-44F4-B8DC-0CD97D89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075E7-A3E9-41E1-8052-63177611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6ED0-BD14-4247-A281-C5376A7F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7B13-E541-4B63-BA5F-775712A1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4DF3-2684-4065-9E0C-E417568C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6ECA-E645-45CB-9293-8D17CC21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A4E5-B6FD-4555-812F-9E333ED3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D7EC-E029-41F2-B706-F4D56EF5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BA92-5A9F-4298-A812-9B24B23B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6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D973-60E6-4186-BBAF-955DB3DF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C1F7E-CBCB-4AC5-A53F-CA7863A5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D754-B17A-4A39-9AA5-1E3CE01A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50DB-0140-4553-83F0-A17B14A7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454D-CAFD-46E7-9BFB-7D76B19B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5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CA8D-8013-45C5-AA30-69BEB06B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9664-778C-403B-86FA-85E170C0E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C323-02F1-422D-B93B-A039E3AD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AAE4D-B39F-48A5-B5F7-34649FFC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7A07A-5027-457D-A91B-966E1588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4C6E-4573-4EA8-A5A2-066B1166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0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BC5-B21B-4DF2-94EF-3C3657C7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EC58-78EF-41DF-8557-64FE44FB2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18B29-4637-4B48-AD5D-FB1CEBDAE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6ED8A-1E79-41FE-9C9E-C32833F8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BD898-8ECB-49A1-95D8-50076D192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7419B-557F-428B-88E6-0835FA1D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0C3D0-D2BD-47FA-9B44-C90ADCAF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FB3EA-771C-4578-8BD6-41C5C9AD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6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548C-EB16-4B59-827C-CF0F7DFE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87D1B-F19A-4A84-ACE4-3BA7D7B1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6AF49-E505-47A2-ACAD-7F5E812A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C176C-D763-47E8-AF13-0044B66E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3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33A56-112B-4B0B-A451-742105BF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E08F-4113-4338-BB85-BD1F9240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8CF2F-2E59-46B0-BBA4-C22FF868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4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5449-4B79-41EA-A4C9-49891E04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0A45-C8CD-47A2-AE3C-0D0F662C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D3D72-4065-48F8-A9E5-E899618AB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EA477-BE3F-48D9-AABE-8A386D6B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36AC-1D17-48C0-BB88-F603EA64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B393B-8C00-46DF-A366-4DC6B4BD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3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A363-8595-409B-9FDB-B7668F0F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9F47D-1261-41F8-99E8-FE46C0D7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A0E20-957F-4F15-B3CB-BE4831570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545EF-09E2-4206-91D2-79F987CF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F756-0E80-4BA8-9673-A541B125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6B91-9611-43A2-8B07-584A4577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9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3CE3E-1919-4DF3-A110-DE94CF98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C89E-9E7A-4BA2-889C-A06021F0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0619-D90B-4EDE-863A-D1362154C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ACBA-CA90-46A3-961E-2C54B5658457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579B6-3630-4977-BA8B-AA84EF2C3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3FE2A-E730-4C40-82AE-DCB8FCF37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B429-206F-459B-A2BD-A1FFE7140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0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83D4-3E68-4531-8E1C-8496575D5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D7667-EF41-474E-87A1-4D31673B4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068029-AB87-4571-9ED6-DAF1DF348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96964"/>
              </p:ext>
            </p:extLst>
          </p:nvPr>
        </p:nvGraphicFramePr>
        <p:xfrm>
          <a:off x="2032000" y="719666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512622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63300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540960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562850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09983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3267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jkbjkkjjj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0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hiuhkuhk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yuguygu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4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6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0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hgjuhhk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jfuuyjguhu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8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4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45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12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Binita kumari</dc:creator>
  <cp:lastModifiedBy>Binita kumari</cp:lastModifiedBy>
  <cp:revision>6</cp:revision>
  <dcterms:created xsi:type="dcterms:W3CDTF">2021-02-19T07:49:52Z</dcterms:created>
  <dcterms:modified xsi:type="dcterms:W3CDTF">2021-02-19T08:16:30Z</dcterms:modified>
</cp:coreProperties>
</file>