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588E3-4587-497A-98C5-DF899B07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854" y="988541"/>
            <a:ext cx="8825658" cy="3073307"/>
          </a:xfrm>
        </p:spPr>
        <p:txBody>
          <a:bodyPr/>
          <a:lstStyle/>
          <a:p>
            <a:pPr algn="ctr"/>
            <a:r>
              <a:rPr lang="es-PE" sz="11500" dirty="0"/>
              <a:t>FLEXBOX</a:t>
            </a:r>
            <a:br>
              <a:rPr lang="es-PE" sz="11500" dirty="0"/>
            </a:br>
            <a:r>
              <a:rPr lang="es-PE" sz="11500" dirty="0"/>
              <a:t>Practica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CBFB8-9B2E-4BE4-95AD-0B982296B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795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C4B07-E28B-4301-B5A0-9A2FCFC8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214FDE-A0AA-47AC-B631-2315BD14CFCA}"/>
              </a:ext>
            </a:extLst>
          </p:cNvPr>
          <p:cNvSpPr/>
          <p:nvPr/>
        </p:nvSpPr>
        <p:spPr>
          <a:xfrm rot="20185349">
            <a:off x="-276898" y="2105560"/>
            <a:ext cx="1274579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EJERCICIO 1</a:t>
            </a:r>
            <a:endParaRPr lang="es-E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43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3C712-A2BA-4DF2-AED4-E30C55BE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Vista Escritorio: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7E81F-41DA-4044-9F8B-410FDA52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677791-4094-433B-8AD2-B6A8FF56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01" y="1152983"/>
            <a:ext cx="9404723" cy="52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CD91A-7EA9-4DD6-8D81-EB47670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Lograr para la vista </a:t>
            </a:r>
            <a:r>
              <a:rPr lang="es-419" b="1" dirty="0" err="1"/>
              <a:t>tablet</a:t>
            </a:r>
            <a:r>
              <a:rPr lang="es-419" b="1" dirty="0"/>
              <a:t>.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6C933-7E37-457B-A35A-C1392ED5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995E41-3CB2-48D7-91EA-6D0B0736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409699"/>
            <a:ext cx="5472113" cy="549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8EE1FC-2CBC-4400-9AA5-5AFEF565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452717"/>
            <a:ext cx="2905125" cy="624601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9FBA1E-8FAE-4615-B591-735420240AD4}"/>
              </a:ext>
            </a:extLst>
          </p:cNvPr>
          <p:cNvSpPr txBox="1">
            <a:spLocks/>
          </p:cNvSpPr>
          <p:nvPr/>
        </p:nvSpPr>
        <p:spPr>
          <a:xfrm>
            <a:off x="6343650" y="1509993"/>
            <a:ext cx="415766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b="1" dirty="0"/>
              <a:t>Lograr para la vista móvil.</a:t>
            </a:r>
            <a:r>
              <a:rPr lang="es-419" dirty="0"/>
              <a:t> (</a:t>
            </a:r>
            <a:r>
              <a:rPr lang="es-419" b="1" dirty="0"/>
              <a:t>a partir de 320px)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9215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C4B07-E28B-4301-B5A0-9A2FCFC8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9214FDE-A0AA-47AC-B631-2315BD14CFCA}"/>
              </a:ext>
            </a:extLst>
          </p:cNvPr>
          <p:cNvSpPr/>
          <p:nvPr/>
        </p:nvSpPr>
        <p:spPr>
          <a:xfrm rot="20185349">
            <a:off x="-276898" y="2105560"/>
            <a:ext cx="1274579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EJERCICIO 2</a:t>
            </a:r>
            <a:endParaRPr lang="es-E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43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6AB30E-7188-4940-A0AC-5F67EC1D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1" y="650427"/>
            <a:ext cx="8305800" cy="609092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63C712-A2BA-4DF2-AED4-E30C55BE8C33}"/>
              </a:ext>
            </a:extLst>
          </p:cNvPr>
          <p:cNvSpPr txBox="1">
            <a:spLocks/>
          </p:cNvSpPr>
          <p:nvPr/>
        </p:nvSpPr>
        <p:spPr>
          <a:xfrm>
            <a:off x="874220" y="24714"/>
            <a:ext cx="9404723" cy="5807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PE" b="1" dirty="0" smtClean="0"/>
              <a:t>Vista Escritorio: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9382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862FA-C65F-4C35-836D-97774F9B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Lograr para la vista </a:t>
            </a:r>
            <a:r>
              <a:rPr lang="es-419" b="1" dirty="0" err="1"/>
              <a:t>tablet</a:t>
            </a:r>
            <a:r>
              <a:rPr lang="es-419" b="1" dirty="0"/>
              <a:t>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94234E-7DBE-4D59-A555-52B647CB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07" y="1371600"/>
            <a:ext cx="4330222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21F0A3E-376F-4CFA-AED6-87A318BB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08" y="418820"/>
            <a:ext cx="2257515" cy="611056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AE0441-A328-4946-AB28-4B3D52A98866}"/>
              </a:ext>
            </a:extLst>
          </p:cNvPr>
          <p:cNvSpPr txBox="1">
            <a:spLocks/>
          </p:cNvSpPr>
          <p:nvPr/>
        </p:nvSpPr>
        <p:spPr>
          <a:xfrm>
            <a:off x="5892190" y="1457326"/>
            <a:ext cx="4157663" cy="3547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419" b="1" dirty="0"/>
              <a:t>Lograr para la vista móvil.</a:t>
            </a:r>
            <a:r>
              <a:rPr lang="es-419" dirty="0"/>
              <a:t> (</a:t>
            </a:r>
            <a:r>
              <a:rPr lang="es-419" b="1" dirty="0"/>
              <a:t>a partir de 320px)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69426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47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FLEXBOX Practica</vt:lpstr>
      <vt:lpstr>Presentación de PowerPoint</vt:lpstr>
      <vt:lpstr>Vista Escritorio:</vt:lpstr>
      <vt:lpstr>Lograr para la vista tablet.</vt:lpstr>
      <vt:lpstr>Presentación de PowerPoint</vt:lpstr>
      <vt:lpstr>Presentación de PowerPoint</vt:lpstr>
      <vt:lpstr>Presentación de PowerPoint</vt:lpstr>
      <vt:lpstr>Lograr para la vista tablet.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Practica</dc:title>
  <dc:creator>Carlos</dc:creator>
  <cp:lastModifiedBy>CARLOS</cp:lastModifiedBy>
  <cp:revision>4</cp:revision>
  <dcterms:created xsi:type="dcterms:W3CDTF">2018-10-25T20:10:19Z</dcterms:created>
  <dcterms:modified xsi:type="dcterms:W3CDTF">2019-10-02T19:05:32Z</dcterms:modified>
</cp:coreProperties>
</file>