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lexbox.help/" TargetMode="External"/><Relationship Id="rId2" Type="http://schemas.openxmlformats.org/officeDocument/2006/relationships/hyperlink" Target="http://the-echoplex.net/flexyboxes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6EE79-C936-495C-9507-26CAF7564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1371600"/>
            <a:ext cx="9451554" cy="2700338"/>
          </a:xfrm>
        </p:spPr>
        <p:txBody>
          <a:bodyPr/>
          <a:lstStyle/>
          <a:p>
            <a:pPr algn="ctr"/>
            <a:r>
              <a:rPr lang="es-PE" sz="9600" dirty="0"/>
              <a:t>Introducción  a </a:t>
            </a:r>
            <a:r>
              <a:rPr lang="es-PE" sz="9600" dirty="0" err="1"/>
              <a:t>Flexbox</a:t>
            </a:r>
            <a:endParaRPr lang="es-PE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25A67-0432-4019-A12E-3046EFF2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0" y="5055689"/>
            <a:ext cx="8915400" cy="930773"/>
          </a:xfrm>
        </p:spPr>
        <p:txBody>
          <a:bodyPr>
            <a:normAutofit/>
          </a:bodyPr>
          <a:lstStyle/>
          <a:p>
            <a:r>
              <a:rPr lang="es-PE" sz="3200" dirty="0"/>
              <a:t>Entendiendo Web </a:t>
            </a:r>
            <a:r>
              <a:rPr lang="es-PE" sz="3200" dirty="0" err="1"/>
              <a:t>responsive</a:t>
            </a:r>
            <a:r>
              <a:rPr lang="es-PE" sz="3200" dirty="0"/>
              <a:t> </a:t>
            </a:r>
            <a:r>
              <a:rPr lang="es-PE" sz="3200" dirty="0" err="1"/>
              <a:t>Design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20203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64DB9-7978-43DE-9AB2-F5C1DAD7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2662519"/>
            <a:ext cx="8946541" cy="4195481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5B400F-AD96-4083-AA44-17B41E49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6" y="2514600"/>
            <a:ext cx="4190694" cy="423281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7108C4-3A6E-47EF-B81D-D2B08B5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2062162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6: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Alineamos elementos en el eje secundario con </a:t>
            </a:r>
            <a:r>
              <a:rPr lang="es-PE" b="1" u="sng" dirty="0" err="1"/>
              <a:t>align-items</a:t>
            </a:r>
            <a:r>
              <a:rPr lang="es-PE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2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FF54D-916A-4360-B439-CA66E308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286250"/>
            <a:ext cx="8946541" cy="1962149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37B881C-4F74-4155-9874-E7B51F97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3148012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7: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Podemos alinear los elementos hijos de forma individual en el eje secundario con </a:t>
            </a:r>
            <a:r>
              <a:rPr lang="es-PE" b="1" u="sng" dirty="0" err="1"/>
              <a:t>align-self</a:t>
            </a:r>
            <a:r>
              <a:rPr lang="es-PE" b="1" u="sng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1F8F99-2EC5-4E99-8B09-FC037721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85" y="3400426"/>
            <a:ext cx="7255255" cy="30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CDDA3AC-7070-4F93-9506-A341EFCA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1538288"/>
            <a:ext cx="10326688" cy="5005387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8: </a:t>
            </a:r>
            <a:r>
              <a:rPr lang="es-PE" dirty="0"/>
              <a:t/>
            </a:r>
            <a:br>
              <a:rPr lang="es-PE" dirty="0"/>
            </a:br>
            <a:r>
              <a:rPr lang="es-PE" sz="6000" dirty="0"/>
              <a:t>Los hijos flexibles ignoran propiedades como </a:t>
            </a:r>
            <a:r>
              <a:rPr lang="es-PE" sz="6000" b="1" u="sng" dirty="0" err="1"/>
              <a:t>float</a:t>
            </a:r>
            <a:r>
              <a:rPr lang="es-PE" sz="6000" b="1" u="sng" dirty="0"/>
              <a:t>, </a:t>
            </a:r>
            <a:r>
              <a:rPr lang="es-PE" sz="6000" b="1" u="sng" dirty="0" err="1"/>
              <a:t>clear</a:t>
            </a:r>
            <a:r>
              <a:rPr lang="es-PE" sz="6000" b="1" u="sng" dirty="0"/>
              <a:t>, vertical-</a:t>
            </a:r>
            <a:r>
              <a:rPr lang="es-PE" sz="6000" b="1" u="sng" dirty="0" err="1"/>
              <a:t>align</a:t>
            </a:r>
            <a:r>
              <a:rPr lang="es-PE" sz="6000" b="1" u="sng" dirty="0"/>
              <a:t>.</a:t>
            </a:r>
            <a:r>
              <a:rPr lang="es-PE" sz="6000" dirty="0"/>
              <a:t> </a:t>
            </a:r>
            <a:endParaRPr lang="es-PE" b="1" u="sng" dirty="0"/>
          </a:p>
        </p:txBody>
      </p:sp>
    </p:spTree>
    <p:extLst>
      <p:ext uri="{BB962C8B-B14F-4D97-AF65-F5344CB8AC3E}">
        <p14:creationId xmlns:p14="http://schemas.microsoft.com/office/powerpoint/2010/main" val="347089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A479E-4C3E-4627-91C6-20632CD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00475"/>
            <a:ext cx="8946541" cy="2447924"/>
          </a:xfrm>
        </p:spPr>
        <p:txBody>
          <a:bodyPr>
            <a:normAutofit/>
          </a:bodyPr>
          <a:lstStyle/>
          <a:p>
            <a:pPr algn="ctr"/>
            <a:r>
              <a:rPr lang="es-PE" sz="3200" dirty="0"/>
              <a:t>Por defecto el tamaño de los hijos se define por el tamaño de su contenido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D84D3C-DA42-4173-8F6A-2CAD4A02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3348037"/>
          </a:xfrm>
        </p:spPr>
        <p:txBody>
          <a:bodyPr/>
          <a:lstStyle/>
          <a:p>
            <a:pPr algn="ctr"/>
            <a:r>
              <a:rPr lang="es-PE" sz="6000" b="1" dirty="0">
                <a:solidFill>
                  <a:srgbClr val="00B050"/>
                </a:solidFill>
              </a:rPr>
              <a:t>Regla N ° 9: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Podemos modificar el tamaño de los hijos con </a:t>
            </a:r>
            <a:r>
              <a:rPr lang="es-PE" b="1" u="sng" dirty="0" err="1"/>
              <a:t>flex-grow</a:t>
            </a:r>
            <a:r>
              <a:rPr lang="es-PE" b="1" u="sng" dirty="0"/>
              <a:t>, </a:t>
            </a:r>
            <a:r>
              <a:rPr lang="es-PE" b="1" u="sng" dirty="0" err="1"/>
              <a:t>flex-shrink</a:t>
            </a:r>
            <a:r>
              <a:rPr lang="es-PE" b="1" u="sng" dirty="0"/>
              <a:t>, </a:t>
            </a:r>
            <a:r>
              <a:rPr lang="es-PE" b="1" u="sng" dirty="0" err="1"/>
              <a:t>flex-basis</a:t>
            </a:r>
            <a:r>
              <a:rPr lang="es-PE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1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7F960-0F6A-4505-A9E5-3B099536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62D57D-B24C-4B6F-81CA-4761DE92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68"/>
          <a:stretch/>
        </p:blipFill>
        <p:spPr>
          <a:xfrm>
            <a:off x="1042948" y="2773596"/>
            <a:ext cx="10492340" cy="19338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89F2063-7147-4443-ACED-A282096E0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52" b="9638"/>
          <a:stretch/>
        </p:blipFill>
        <p:spPr>
          <a:xfrm>
            <a:off x="1042948" y="452718"/>
            <a:ext cx="10502941" cy="20431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4579A7-4CB0-4397-BB00-5A663237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6" y="4985217"/>
            <a:ext cx="7772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549DB-125B-40C4-B399-833C1213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3200400"/>
            <a:ext cx="9568841" cy="3205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5400" b="1" dirty="0">
                <a:solidFill>
                  <a:srgbClr val="FFFF00"/>
                </a:solidFill>
              </a:rPr>
              <a:t>Flex: </a:t>
            </a:r>
            <a:r>
              <a:rPr lang="es-PE" sz="3600" b="1" dirty="0" err="1">
                <a:solidFill>
                  <a:srgbClr val="FFFF00"/>
                </a:solidFill>
              </a:rPr>
              <a:t>flex-grow</a:t>
            </a:r>
            <a:r>
              <a:rPr lang="es-PE" sz="3600" b="1" dirty="0">
                <a:solidFill>
                  <a:srgbClr val="FFFF00"/>
                </a:solidFill>
              </a:rPr>
              <a:t>   </a:t>
            </a:r>
            <a:r>
              <a:rPr lang="es-PE" sz="3600" b="1" dirty="0" err="1">
                <a:solidFill>
                  <a:srgbClr val="FFFF00"/>
                </a:solidFill>
              </a:rPr>
              <a:t>flex-shrink</a:t>
            </a:r>
            <a:r>
              <a:rPr lang="es-PE" sz="3600" b="1" dirty="0">
                <a:solidFill>
                  <a:srgbClr val="FFFF00"/>
                </a:solidFill>
              </a:rPr>
              <a:t>    </a:t>
            </a:r>
            <a:r>
              <a:rPr lang="es-PE" sz="3600" b="1" dirty="0" err="1">
                <a:solidFill>
                  <a:srgbClr val="FFFF00"/>
                </a:solidFill>
              </a:rPr>
              <a:t>flex-basis</a:t>
            </a:r>
            <a:endParaRPr lang="es-PE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PE" sz="5400" b="1" dirty="0"/>
              <a:t>Ejemplo: </a:t>
            </a:r>
          </a:p>
          <a:p>
            <a:pPr marL="0" indent="0" algn="ctr">
              <a:buNone/>
            </a:pPr>
            <a:r>
              <a:rPr lang="es-PE" sz="5400" b="1" dirty="0" err="1">
                <a:solidFill>
                  <a:srgbClr val="FFFF00"/>
                </a:solidFill>
              </a:rPr>
              <a:t>flex</a:t>
            </a:r>
            <a:r>
              <a:rPr lang="es-PE" sz="5400" b="1" dirty="0">
                <a:solidFill>
                  <a:srgbClr val="FFFF00"/>
                </a:solidFill>
              </a:rPr>
              <a:t>: 0 1 100px;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6A00B5-638F-4E94-9F57-A2E78BA4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2205037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10: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Podemos resumir todo con la propiedad: </a:t>
            </a:r>
            <a:r>
              <a:rPr lang="es-PE" b="1" u="sng" dirty="0" err="1"/>
              <a:t>flex</a:t>
            </a:r>
            <a:endParaRPr lang="es-PE" b="1" u="sng" dirty="0"/>
          </a:p>
        </p:txBody>
      </p:sp>
    </p:spTree>
    <p:extLst>
      <p:ext uri="{BB962C8B-B14F-4D97-AF65-F5344CB8AC3E}">
        <p14:creationId xmlns:p14="http://schemas.microsoft.com/office/powerpoint/2010/main" val="32566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B4B833-2275-44D3-BEE8-FD6BDBCE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2290762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Dato Importante: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Podemos reordenar los hijos flexibles con la propiedad: </a:t>
            </a:r>
            <a:r>
              <a:rPr lang="es-PE" b="1" u="sng" dirty="0"/>
              <a:t>ORDER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94AFF5-8B26-40BD-9DC7-11537B862419}"/>
              </a:ext>
            </a:extLst>
          </p:cNvPr>
          <p:cNvSpPr/>
          <p:nvPr/>
        </p:nvSpPr>
        <p:spPr>
          <a:xfrm>
            <a:off x="2142147" y="2800351"/>
            <a:ext cx="8059128" cy="3486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Contenedor (container)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4553F2-29EA-41CF-BE30-813B8114702D}"/>
              </a:ext>
            </a:extLst>
          </p:cNvPr>
          <p:cNvSpPr/>
          <p:nvPr/>
        </p:nvSpPr>
        <p:spPr>
          <a:xfrm>
            <a:off x="3300412" y="4214814"/>
            <a:ext cx="94297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DF166C-4AAE-44FF-8CC2-96FB60F3D545}"/>
              </a:ext>
            </a:extLst>
          </p:cNvPr>
          <p:cNvSpPr/>
          <p:nvPr/>
        </p:nvSpPr>
        <p:spPr>
          <a:xfrm>
            <a:off x="4810734" y="4214814"/>
            <a:ext cx="94297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1F334C-772D-4496-8648-24F20D100B59}"/>
              </a:ext>
            </a:extLst>
          </p:cNvPr>
          <p:cNvSpPr/>
          <p:nvPr/>
        </p:nvSpPr>
        <p:spPr>
          <a:xfrm>
            <a:off x="6368686" y="4205289"/>
            <a:ext cx="94297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2DB322-90C1-481E-858F-4677C064BB59}"/>
              </a:ext>
            </a:extLst>
          </p:cNvPr>
          <p:cNvSpPr/>
          <p:nvPr/>
        </p:nvSpPr>
        <p:spPr>
          <a:xfrm>
            <a:off x="7737782" y="4205289"/>
            <a:ext cx="94297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CFE3F0-A23D-4DD5-903B-8BEC49A15AEF}"/>
              </a:ext>
            </a:extLst>
          </p:cNvPr>
          <p:cNvSpPr/>
          <p:nvPr/>
        </p:nvSpPr>
        <p:spPr>
          <a:xfrm rot="16200000">
            <a:off x="5869781" y="-269080"/>
            <a:ext cx="452437" cy="84391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FC8E7A5B-1E95-4CB0-AE3B-BBA349D684F6}"/>
              </a:ext>
            </a:extLst>
          </p:cNvPr>
          <p:cNvSpPr/>
          <p:nvPr/>
        </p:nvSpPr>
        <p:spPr>
          <a:xfrm>
            <a:off x="2073763" y="4374467"/>
            <a:ext cx="942975" cy="70008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Signo más 13">
            <a:extLst>
              <a:ext uri="{FF2B5EF4-FFF2-40B4-BE49-F238E27FC236}">
                <a16:creationId xmlns:a16="http://schemas.microsoft.com/office/drawing/2014/main" id="{B2FDF6DD-7895-446D-86A1-89D5F0919691}"/>
              </a:ext>
            </a:extLst>
          </p:cNvPr>
          <p:cNvSpPr/>
          <p:nvPr/>
        </p:nvSpPr>
        <p:spPr>
          <a:xfrm>
            <a:off x="9856789" y="4407238"/>
            <a:ext cx="803274" cy="7881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9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76E6-65CB-4A30-B93A-FE30CE6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781" y="714374"/>
            <a:ext cx="6197602" cy="790295"/>
          </a:xfrm>
        </p:spPr>
        <p:txBody>
          <a:bodyPr/>
          <a:lstStyle/>
          <a:p>
            <a:r>
              <a:rPr lang="es-PE" b="1" dirty="0"/>
              <a:t>Algunos conceptos: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3E680-C4D7-4560-8EB3-06C964EC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7" y="1667156"/>
            <a:ext cx="9826626" cy="4876519"/>
          </a:xfrm>
        </p:spPr>
        <p:txBody>
          <a:bodyPr>
            <a:normAutofit lnSpcReduction="10000"/>
          </a:bodyPr>
          <a:lstStyle/>
          <a:p>
            <a:r>
              <a:rPr lang="es-PE" sz="3600" dirty="0"/>
              <a:t>Nuevo modelo en CSS, ayudando a posicionar nuestros elementos HTML.</a:t>
            </a:r>
          </a:p>
          <a:p>
            <a:r>
              <a:rPr lang="es-PE" sz="3600" dirty="0"/>
              <a:t>Conjunto de propiedades que nos van ayudar en la Interfaz para una pagina Web logrando de esa forma que sea </a:t>
            </a:r>
            <a:r>
              <a:rPr lang="es-PE" sz="3600" b="1" dirty="0" err="1"/>
              <a:t>Responsive</a:t>
            </a:r>
            <a:r>
              <a:rPr lang="es-PE" sz="3600" dirty="0"/>
              <a:t>. Se sitúan en las hojas de estilos (CSS) y sirven para ahorrar o simplificar código.</a:t>
            </a:r>
          </a:p>
          <a:p>
            <a:r>
              <a:rPr lang="es-PE" sz="3600" dirty="0"/>
              <a:t>Flexible box: Cajas Flexibles.</a:t>
            </a:r>
          </a:p>
        </p:txBody>
      </p:sp>
    </p:spTree>
    <p:extLst>
      <p:ext uri="{BB962C8B-B14F-4D97-AF65-F5344CB8AC3E}">
        <p14:creationId xmlns:p14="http://schemas.microsoft.com/office/powerpoint/2010/main" val="31981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89F6-0982-4A66-A25F-4AA13EB3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¿Qué podemos hacer con </a:t>
            </a:r>
            <a:r>
              <a:rPr lang="es-PE" dirty="0" err="1"/>
              <a:t>Flexbox</a:t>
            </a:r>
            <a:r>
              <a:rPr lang="es-PE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2DED9-D6F2-4630-824D-DC7D27CC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505637"/>
            <a:ext cx="10189528" cy="3163643"/>
          </a:xfrm>
        </p:spPr>
        <p:txBody>
          <a:bodyPr>
            <a:normAutofit/>
          </a:bodyPr>
          <a:lstStyle/>
          <a:p>
            <a:r>
              <a:rPr lang="es-PE" sz="3200" dirty="0"/>
              <a:t>Diseños flexibles con menos código.</a:t>
            </a:r>
          </a:p>
          <a:p>
            <a:r>
              <a:rPr lang="es-PE" sz="3200" dirty="0"/>
              <a:t>Alinear los elementos de manera vertical y horizontal.</a:t>
            </a:r>
          </a:p>
          <a:p>
            <a:r>
              <a:rPr lang="es-PE" sz="3200" dirty="0"/>
              <a:t>Re-ordenar contenido sin tocar el HTML.</a:t>
            </a:r>
          </a:p>
        </p:txBody>
      </p:sp>
    </p:spTree>
    <p:extLst>
      <p:ext uri="{BB962C8B-B14F-4D97-AF65-F5344CB8AC3E}">
        <p14:creationId xmlns:p14="http://schemas.microsoft.com/office/powerpoint/2010/main" val="31630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93D57-749E-48AC-A662-52073A02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027" cy="2119032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1: </a:t>
            </a:r>
            <a:r>
              <a:rPr lang="es-PE" dirty="0"/>
              <a:t/>
            </a:r>
            <a:br>
              <a:rPr lang="es-PE" dirty="0"/>
            </a:br>
            <a:r>
              <a:rPr lang="es-PE" dirty="0" err="1"/>
              <a:t>Flexbox</a:t>
            </a:r>
            <a:r>
              <a:rPr lang="es-PE" dirty="0"/>
              <a:t> necesita un padre y por lo menos un hijo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E92D7-C867-4370-9478-E518ABFA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95818"/>
            <a:ext cx="8946541" cy="1024616"/>
          </a:xfrm>
        </p:spPr>
        <p:txBody>
          <a:bodyPr>
            <a:normAutofit/>
          </a:bodyPr>
          <a:lstStyle/>
          <a:p>
            <a:r>
              <a:rPr lang="es-PE" sz="2400" dirty="0"/>
              <a:t>Agregar el atributo en el estilo </a:t>
            </a:r>
            <a:r>
              <a:rPr lang="es-PE" sz="2400" b="1" dirty="0"/>
              <a:t>display: </a:t>
            </a:r>
            <a:r>
              <a:rPr lang="es-PE" sz="2400" b="1" dirty="0" err="1"/>
              <a:t>flex</a:t>
            </a:r>
            <a:r>
              <a:rPr lang="es-PE" sz="2400" dirty="0"/>
              <a:t>;</a:t>
            </a:r>
          </a:p>
          <a:p>
            <a:r>
              <a:rPr lang="es-PE" sz="2400" dirty="0"/>
              <a:t>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3EE21F-880A-4E49-B12C-A275DD765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47" b="51693" l="27233" r="66911"/>
                    </a14:imgEffect>
                  </a14:imgLayer>
                </a14:imgProps>
              </a:ext>
            </a:extLst>
          </a:blip>
          <a:srcRect l="33562" t="12649" r="57227" b="45974"/>
          <a:stretch/>
        </p:blipFill>
        <p:spPr>
          <a:xfrm>
            <a:off x="4371207" y="3120398"/>
            <a:ext cx="1343793" cy="33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649B3-5FC2-41EF-9750-5A5FD426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2: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El Flex Container tiene 2 ejes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0D8CC-5F4D-4EB9-9BF8-A1D853F5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747432"/>
          </a:xfrm>
        </p:spPr>
        <p:txBody>
          <a:bodyPr>
            <a:normAutofit/>
          </a:bodyPr>
          <a:lstStyle/>
          <a:p>
            <a:r>
              <a:rPr lang="es-PE" sz="2800" dirty="0"/>
              <a:t>Estructura de </a:t>
            </a:r>
            <a:r>
              <a:rPr lang="es-PE" sz="2800" dirty="0" err="1"/>
              <a:t>Flexbox</a:t>
            </a:r>
            <a:endParaRPr lang="es-PE" sz="28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F7006B-99EE-41FE-BEA5-566B864B3880}"/>
              </a:ext>
            </a:extLst>
          </p:cNvPr>
          <p:cNvSpPr/>
          <p:nvPr/>
        </p:nvSpPr>
        <p:spPr>
          <a:xfrm>
            <a:off x="2142147" y="2800351"/>
            <a:ext cx="8059128" cy="3486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Flex Container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0D1F08-E4F0-46CD-99F9-0CE8AD0EE28C}"/>
              </a:ext>
            </a:extLst>
          </p:cNvPr>
          <p:cNvSpPr/>
          <p:nvPr/>
        </p:nvSpPr>
        <p:spPr>
          <a:xfrm>
            <a:off x="7584070" y="3722935"/>
            <a:ext cx="2111768" cy="190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es-P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B4FBCB-20AF-4116-A170-551071C8C7C0}"/>
              </a:ext>
            </a:extLst>
          </p:cNvPr>
          <p:cNvSpPr/>
          <p:nvPr/>
        </p:nvSpPr>
        <p:spPr>
          <a:xfrm>
            <a:off x="4988592" y="3755982"/>
            <a:ext cx="2214816" cy="19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es-P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BE16A2-0C00-4C38-84E3-25A56BC7FD42}"/>
              </a:ext>
            </a:extLst>
          </p:cNvPr>
          <p:cNvSpPr/>
          <p:nvPr/>
        </p:nvSpPr>
        <p:spPr>
          <a:xfrm>
            <a:off x="2340991" y="3722935"/>
            <a:ext cx="2016697" cy="190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es-P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11EB3C-0100-4648-AA8A-2054CF3EB880}"/>
              </a:ext>
            </a:extLst>
          </p:cNvPr>
          <p:cNvSpPr/>
          <p:nvPr/>
        </p:nvSpPr>
        <p:spPr>
          <a:xfrm>
            <a:off x="5872165" y="2052919"/>
            <a:ext cx="338137" cy="44577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497B1B-1C07-4B7F-8206-DBEAAD726180}"/>
              </a:ext>
            </a:extLst>
          </p:cNvPr>
          <p:cNvSpPr/>
          <p:nvPr/>
        </p:nvSpPr>
        <p:spPr>
          <a:xfrm rot="16200000">
            <a:off x="5984084" y="279294"/>
            <a:ext cx="452437" cy="84391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97A76B1C-ECDE-47D5-AD40-0A8ACE455412}"/>
              </a:ext>
            </a:extLst>
          </p:cNvPr>
          <p:cNvSpPr/>
          <p:nvPr/>
        </p:nvSpPr>
        <p:spPr>
          <a:xfrm rot="16200000">
            <a:off x="5770718" y="1917959"/>
            <a:ext cx="1338470" cy="84391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001CE17-3C04-4BF9-B62C-230350245099}"/>
              </a:ext>
            </a:extLst>
          </p:cNvPr>
          <p:cNvSpPr/>
          <p:nvPr/>
        </p:nvSpPr>
        <p:spPr>
          <a:xfrm>
            <a:off x="8774162" y="1759263"/>
            <a:ext cx="1020417" cy="19039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DC2F4-C5F1-441E-9B60-037C888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Practico: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D06C8-E8C4-452E-B1AC-3061F0A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Paginas Modelos:</a:t>
            </a:r>
          </a:p>
          <a:p>
            <a:r>
              <a:rPr lang="es-PE" dirty="0">
                <a:hlinkClick r:id="rId2"/>
              </a:rPr>
              <a:t>http://the-echoplex.net/flexyboxes/</a:t>
            </a:r>
            <a:endParaRPr lang="es-PE" dirty="0"/>
          </a:p>
          <a:p>
            <a:r>
              <a:rPr lang="es-PE" dirty="0">
                <a:hlinkClick r:id="rId3"/>
              </a:rPr>
              <a:t>http://flexbox.help/</a:t>
            </a:r>
            <a:endParaRPr lang="es-PE" dirty="0"/>
          </a:p>
          <a:p>
            <a:endParaRPr lang="es-PE" dirty="0"/>
          </a:p>
          <a:p>
            <a:r>
              <a:rPr lang="es-PE" dirty="0"/>
              <a:t>Agregar el atributo en el estilo </a:t>
            </a:r>
            <a:r>
              <a:rPr lang="es-PE" b="1" dirty="0" err="1"/>
              <a:t>flex-direction</a:t>
            </a:r>
            <a:r>
              <a:rPr lang="es-PE" b="1" dirty="0"/>
              <a:t>: </a:t>
            </a:r>
            <a:r>
              <a:rPr lang="es-PE" b="1" dirty="0" err="1"/>
              <a:t>column</a:t>
            </a:r>
            <a:r>
              <a:rPr lang="es-PE" b="1" dirty="0"/>
              <a:t>;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F2E2B9-54F6-4924-9D7F-F5EDAD419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22" b="39323" l="26281" r="65886"/>
                    </a14:imgEffect>
                  </a14:imgLayer>
                </a14:imgProps>
              </a:ext>
            </a:extLst>
          </a:blip>
          <a:srcRect l="34218" t="11023" r="34258" b="76744"/>
          <a:stretch/>
        </p:blipFill>
        <p:spPr>
          <a:xfrm>
            <a:off x="2371725" y="4296075"/>
            <a:ext cx="7805104" cy="19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561D0-47FC-4D5C-8E6B-8DACCDF2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795868"/>
            <a:ext cx="8946541" cy="419548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D69E41C-01BF-47D8-A67F-412088AC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2190750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3: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Podemos modificar el eje principal con la propiedad: </a:t>
            </a:r>
            <a:r>
              <a:rPr lang="es-PE" b="1" u="sng" dirty="0" err="1"/>
              <a:t>flex-direction</a:t>
            </a:r>
            <a:endParaRPr lang="es-PE" b="1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99FE17-9AAE-44AE-872E-44E9CE17D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" t="3652"/>
          <a:stretch/>
        </p:blipFill>
        <p:spPr>
          <a:xfrm>
            <a:off x="991914" y="2795868"/>
            <a:ext cx="10208171" cy="36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15D29E-3B54-48BD-ABFC-6A0C9590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2608555"/>
            <a:ext cx="7743826" cy="401261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0BEA02B-138C-436A-84A1-ECEE76D0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7"/>
            <a:ext cx="9404350" cy="2156117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4: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Podemos permitir el salto de columnas con </a:t>
            </a:r>
            <a:r>
              <a:rPr lang="es-PE" b="1" u="sng" dirty="0"/>
              <a:t>Flex-</a:t>
            </a:r>
            <a:r>
              <a:rPr lang="es-PE" b="1" u="sng" dirty="0" err="1"/>
              <a:t>Wrap</a:t>
            </a:r>
            <a:r>
              <a:rPr lang="es-PE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7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E8D9F-2596-40E6-9CDE-BBE1E4A2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8" y="2686049"/>
            <a:ext cx="8946541" cy="4195481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D7CDAC-96E3-400B-B08F-D4C2DE49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0" y="2843212"/>
            <a:ext cx="9638564" cy="374332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DC6F01B-69AA-4BF5-9B7F-14C8E270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2047875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B050"/>
                </a:solidFill>
              </a:rPr>
              <a:t>Regla N ° 5: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Alineamos elementos en el eje principal con </a:t>
            </a:r>
            <a:r>
              <a:rPr lang="es-PE" b="1" u="sng" dirty="0" err="1"/>
              <a:t>justify-content</a:t>
            </a:r>
            <a:r>
              <a:rPr lang="es-PE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4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951</TotalTime>
  <Words>233</Words>
  <Application>Microsoft Office PowerPoint</Application>
  <PresentationFormat>Panorámica</PresentationFormat>
  <Paragraphs>43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Introducción  a Flexbox</vt:lpstr>
      <vt:lpstr>Algunos conceptos:</vt:lpstr>
      <vt:lpstr>¿Qué podemos hacer con Flexbox?</vt:lpstr>
      <vt:lpstr>Regla N ° 1:  Flexbox necesita un padre y por lo menos un hijo</vt:lpstr>
      <vt:lpstr>Regla N ° 2:  El Flex Container tiene 2 ejes</vt:lpstr>
      <vt:lpstr>Ejemplo Practico:</vt:lpstr>
      <vt:lpstr>Regla N ° 3:  Podemos modificar el eje principal con la propiedad: flex-direction</vt:lpstr>
      <vt:lpstr>Regla N ° 4:  Podemos permitir el salto de columnas con Flex-Wrap.</vt:lpstr>
      <vt:lpstr>Regla N ° 5:  Alineamos elementos en el eje principal con justify-content.</vt:lpstr>
      <vt:lpstr>Regla N ° 6:  Alineamos elementos en el eje secundario con align-items.</vt:lpstr>
      <vt:lpstr>Regla N ° 7:  Podemos alinear los elementos hijos de forma individual en el eje secundario con align-self.</vt:lpstr>
      <vt:lpstr>Regla N ° 8:  Los hijos flexibles ignoran propiedades como float, clear, vertical-align. </vt:lpstr>
      <vt:lpstr>Regla N ° 9:  Podemos modificar el tamaño de los hijos con flex-grow, flex-shrink, flex-basis.</vt:lpstr>
      <vt:lpstr>Presentación de PowerPoint</vt:lpstr>
      <vt:lpstr>Regla N ° 10:  Podemos resumir todo con la propiedad: flex</vt:lpstr>
      <vt:lpstr>Dato Importante:  Podemos reordenar los hijos flexibles con la propiedad: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a Flexbox</dc:title>
  <dc:creator>Carlos</dc:creator>
  <cp:lastModifiedBy>CARLOS</cp:lastModifiedBy>
  <cp:revision>33</cp:revision>
  <dcterms:created xsi:type="dcterms:W3CDTF">2018-09-09T19:23:40Z</dcterms:created>
  <dcterms:modified xsi:type="dcterms:W3CDTF">2019-04-08T21:50:08Z</dcterms:modified>
</cp:coreProperties>
</file>