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D0E61-847E-5ADB-0E05-7E6D033B25BB}" v="16" dt="2024-03-24T17:12:36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113" y="929"/>
            <a:ext cx="9144000" cy="238760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https://www.bike-parts-bmw.com/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7F2AA87-704F-7A06-1D11-5A194106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575" y="3426896"/>
            <a:ext cx="6096000" cy="342732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509AE0-54BF-D3BA-022B-A2C7B75D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0" y="2387151"/>
            <a:ext cx="6096000" cy="34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https://www.bike-parts-bmw.com/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</cp:revision>
  <dcterms:created xsi:type="dcterms:W3CDTF">2024-03-24T17:07:21Z</dcterms:created>
  <dcterms:modified xsi:type="dcterms:W3CDTF">2024-03-24T17:13:02Z</dcterms:modified>
</cp:coreProperties>
</file>