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1205-EEFE-4B99-9B37-3E84655DF3D6}" type="datetimeFigureOut">
              <a:rPr lang="en-US" smtClean="0"/>
              <a:t>16-Jul-15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119C-F34D-481D-BF83-5ACB45DA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6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1205-EEFE-4B99-9B37-3E84655DF3D6}" type="datetimeFigureOut">
              <a:rPr lang="en-US" smtClean="0"/>
              <a:t>16-Jul-15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119C-F34D-481D-BF83-5ACB45DA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9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1205-EEFE-4B99-9B37-3E84655DF3D6}" type="datetimeFigureOut">
              <a:rPr lang="en-US" smtClean="0"/>
              <a:t>16-Jul-15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119C-F34D-481D-BF83-5ACB45DA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1205-EEFE-4B99-9B37-3E84655DF3D6}" type="datetimeFigureOut">
              <a:rPr lang="en-US" smtClean="0"/>
              <a:t>16-Jul-15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119C-F34D-481D-BF83-5ACB45DA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1205-EEFE-4B99-9B37-3E84655DF3D6}" type="datetimeFigureOut">
              <a:rPr lang="en-US" smtClean="0"/>
              <a:t>16-Jul-15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119C-F34D-481D-BF83-5ACB45DA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1205-EEFE-4B99-9B37-3E84655DF3D6}" type="datetimeFigureOut">
              <a:rPr lang="en-US" smtClean="0"/>
              <a:t>16-Jul-15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119C-F34D-481D-BF83-5ACB45DA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3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1205-EEFE-4B99-9B37-3E84655DF3D6}" type="datetimeFigureOut">
              <a:rPr lang="en-US" smtClean="0"/>
              <a:t>16-Jul-15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119C-F34D-481D-BF83-5ACB45DA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8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1205-EEFE-4B99-9B37-3E84655DF3D6}" type="datetimeFigureOut">
              <a:rPr lang="en-US" smtClean="0"/>
              <a:t>16-Jul-15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119C-F34D-481D-BF83-5ACB45DA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1205-EEFE-4B99-9B37-3E84655DF3D6}" type="datetimeFigureOut">
              <a:rPr lang="en-US" smtClean="0"/>
              <a:t>16-Jul-15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119C-F34D-481D-BF83-5ACB45DA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5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1205-EEFE-4B99-9B37-3E84655DF3D6}" type="datetimeFigureOut">
              <a:rPr lang="en-US" smtClean="0"/>
              <a:t>16-Jul-15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119C-F34D-481D-BF83-5ACB45DA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5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1205-EEFE-4B99-9B37-3E84655DF3D6}" type="datetimeFigureOut">
              <a:rPr lang="en-US" smtClean="0"/>
              <a:t>16-Jul-15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A119C-F34D-481D-BF83-5ACB45DA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9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F1205-EEFE-4B99-9B37-3E84655DF3D6}" type="datetimeFigureOut">
              <a:rPr lang="en-US" smtClean="0"/>
              <a:t>16-Jul-15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119C-F34D-481D-BF83-5ACB45DA6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467088" y="2"/>
            <a:ext cx="7314221" cy="170963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BIRLA VISWAKARMA MAHAVIDHYALAYA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VALLABHVIDHYANAGAR(007),ANAND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49079" y="4793108"/>
            <a:ext cx="5052281" cy="2069799"/>
          </a:xfrm>
          <a:prstGeom prst="rect">
            <a:avLst/>
          </a:prstGeom>
          <a:noFill/>
        </p:spPr>
        <p:txBody>
          <a:bodyPr wrap="none" lIns="68580" tIns="34291" rIns="68580" bIns="34291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GB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PREPARED BY:</a:t>
            </a:r>
          </a:p>
          <a:p>
            <a:pPr algn="ctr"/>
            <a:r>
              <a:rPr lang="en-GB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GAURAV JINDAL-130070107025</a:t>
            </a:r>
          </a:p>
          <a:p>
            <a:pPr algn="ctr"/>
            <a:r>
              <a:rPr lang="en-GB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ANKUR KIYADA-130070107029</a:t>
            </a:r>
          </a:p>
          <a:p>
            <a:pPr algn="ctr"/>
            <a:r>
              <a:rPr lang="en-GB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ABHISHEK MEHTA - 130070107031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600" b="1" cap="all" dirty="0">
              <a:ln/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74" y="1390156"/>
            <a:ext cx="1853461" cy="20900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38077" y="3316532"/>
            <a:ext cx="8274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 : MICROPROCESSOR ARCH. &amp;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 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TOPIC:WRITE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ALP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SHOWS STRING CONTAINS GIVEN SUBSTRING OR NOT. 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DEPEARTMENT OF COMPUTER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00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5"/>
            <a:ext cx="10515600" cy="1325563"/>
          </a:xfrm>
        </p:spPr>
        <p:txBody>
          <a:bodyPr/>
          <a:lstStyle/>
          <a:p>
            <a:r>
              <a:rPr lang="en-US" b="1" dirty="0" smtClean="0"/>
              <a:t>Problem Statement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3194"/>
            <a:ext cx="10515600" cy="428376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You are given 10 bytes, stored in memory locations, starting from 9100H,of which represent ASCII values of  certain alphabets.</a:t>
            </a:r>
          </a:p>
          <a:p>
            <a:pPr algn="just"/>
            <a:r>
              <a:rPr lang="en-US" dirty="0" smtClean="0"/>
              <a:t>Write an ALP, to find if ‘abc’ is a substring of the given string, stored at 9100H onwards.</a:t>
            </a:r>
          </a:p>
          <a:p>
            <a:pPr algn="just"/>
            <a:r>
              <a:rPr lang="en-US" dirty="0" smtClean="0"/>
              <a:t>If so, the program should write 01H at 9200H memory locations.</a:t>
            </a:r>
          </a:p>
          <a:p>
            <a:pPr algn="just"/>
            <a:r>
              <a:rPr lang="en-US" smtClean="0"/>
              <a:t>If NO, </a:t>
            </a:r>
            <a:r>
              <a:rPr lang="en-US" dirty="0" smtClean="0"/>
              <a:t>the program should write 00H at 9200H memory locations.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29" y="403762"/>
            <a:ext cx="9967175" cy="1167461"/>
          </a:xfrm>
        </p:spPr>
        <p:txBody>
          <a:bodyPr>
            <a:noAutofit/>
          </a:bodyPr>
          <a:lstStyle/>
          <a:p>
            <a:r>
              <a:rPr lang="en-US" sz="5400" b="1" dirty="0"/>
              <a:t>Program:</a:t>
            </a:r>
            <a:br>
              <a:rPr lang="en-US" sz="5400" b="1" dirty="0"/>
            </a:b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887247"/>
              </p:ext>
            </p:extLst>
          </p:nvPr>
        </p:nvGraphicFramePr>
        <p:xfrm>
          <a:off x="811369" y="1068949"/>
          <a:ext cx="10195497" cy="5383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193"/>
                <a:gridCol w="1257555"/>
                <a:gridCol w="1022007"/>
                <a:gridCol w="1339403"/>
                <a:gridCol w="1506828"/>
                <a:gridCol w="3601511"/>
              </a:tblGrid>
              <a:tr h="67292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MEMORY</a:t>
                      </a:r>
                      <a:r>
                        <a:rPr lang="en-US" sz="1900" baseline="0" dirty="0" smtClean="0"/>
                        <a:t> </a:t>
                      </a:r>
                    </a:p>
                    <a:p>
                      <a:r>
                        <a:rPr lang="en-US" sz="1900" baseline="0" dirty="0" smtClean="0"/>
                        <a:t>LOCATION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HEX. CODE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LABEL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MNEMONIC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OPERAND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COMMENT</a:t>
                      </a:r>
                      <a:endParaRPr lang="en-US" sz="1900" dirty="0"/>
                    </a:p>
                  </a:txBody>
                  <a:tcPr/>
                </a:tc>
              </a:tr>
              <a:tr h="67292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4200H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MVI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C,10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;Loading C with no of inputs to use as a counter</a:t>
                      </a:r>
                      <a:endParaRPr lang="en-US" sz="1900" dirty="0"/>
                    </a:p>
                  </a:txBody>
                  <a:tcPr/>
                </a:tc>
              </a:tr>
              <a:tr h="67292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4201H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16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MVI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D,3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 smtClean="0"/>
                        <a:t>;Loading D with length of substring to use as a counter</a:t>
                      </a:r>
                    </a:p>
                  </a:txBody>
                  <a:tcPr/>
                </a:tc>
              </a:tr>
              <a:tr h="67292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4202H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21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LXI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H,9100H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;Address of 1</a:t>
                      </a:r>
                      <a:r>
                        <a:rPr lang="en-US" sz="1900" baseline="30000" dirty="0" smtClean="0"/>
                        <a:t>st</a:t>
                      </a:r>
                      <a:r>
                        <a:rPr lang="en-US" sz="1900" dirty="0" smtClean="0"/>
                        <a:t> operand</a:t>
                      </a:r>
                      <a:endParaRPr lang="en-US" sz="1900" dirty="0"/>
                    </a:p>
                  </a:txBody>
                  <a:tcPr/>
                </a:tc>
              </a:tr>
              <a:tr h="67292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4203H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06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MVI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B,61H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;Load B with ASCII Value of ‘a’</a:t>
                      </a:r>
                      <a:endParaRPr lang="en-US" sz="1900" dirty="0"/>
                    </a:p>
                  </a:txBody>
                  <a:tcPr/>
                </a:tc>
              </a:tr>
              <a:tr h="67292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4204H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LOOP: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MOV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A,M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;Take one character</a:t>
                      </a:r>
                      <a:endParaRPr lang="en-US" sz="1900" dirty="0"/>
                    </a:p>
                  </a:txBody>
                  <a:tcPr/>
                </a:tc>
              </a:tr>
              <a:tr h="67292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4205H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B8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CMP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;compare with our required</a:t>
                      </a:r>
                      <a:r>
                        <a:rPr lang="en-US" sz="1900" baseline="0" dirty="0" smtClean="0"/>
                        <a:t> character</a:t>
                      </a:r>
                      <a:endParaRPr lang="en-US" sz="1900" dirty="0"/>
                    </a:p>
                  </a:txBody>
                  <a:tcPr/>
                </a:tc>
              </a:tr>
              <a:tr h="67292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4206H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JNZ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RST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;if</a:t>
                      </a:r>
                      <a:r>
                        <a:rPr lang="en-US" sz="1900" baseline="0" dirty="0" smtClean="0"/>
                        <a:t> both are not same restart process for next character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27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149887"/>
              </p:ext>
            </p:extLst>
          </p:nvPr>
        </p:nvGraphicFramePr>
        <p:xfrm>
          <a:off x="0" y="-1"/>
          <a:ext cx="12192002" cy="6858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435"/>
                <a:gridCol w="1275008"/>
                <a:gridCol w="1107583"/>
                <a:gridCol w="1545465"/>
                <a:gridCol w="1378040"/>
                <a:gridCol w="5443471"/>
              </a:tblGrid>
              <a:tr h="85725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MEMORY</a:t>
                      </a:r>
                      <a:r>
                        <a:rPr lang="en-US" sz="1900" baseline="0" dirty="0" smtClean="0"/>
                        <a:t> </a:t>
                      </a:r>
                    </a:p>
                    <a:p>
                      <a:r>
                        <a:rPr lang="en-US" sz="1900" baseline="0" dirty="0" smtClean="0"/>
                        <a:t>LOCATION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HEX. CODE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LABEL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MNEMONIC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OPERAND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COMMENT</a:t>
                      </a:r>
                      <a:endParaRPr lang="en-US" sz="1900" dirty="0"/>
                    </a:p>
                  </a:txBody>
                  <a:tcPr/>
                </a:tc>
              </a:tr>
              <a:tr h="85725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4207H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15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DCR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;decrease length of substring to check</a:t>
                      </a:r>
                      <a:endParaRPr lang="en-US" sz="1900" dirty="0"/>
                    </a:p>
                  </a:txBody>
                  <a:tcPr/>
                </a:tc>
              </a:tr>
              <a:tr h="85725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4208H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CA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JZ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SAVE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;if whole</a:t>
                      </a:r>
                      <a:r>
                        <a:rPr lang="en-US" sz="1900" baseline="0" dirty="0" smtClean="0"/>
                        <a:t> substring is checked save the answer</a:t>
                      </a:r>
                      <a:endParaRPr lang="en-US" sz="1900" dirty="0"/>
                    </a:p>
                  </a:txBody>
                  <a:tcPr/>
                </a:tc>
              </a:tr>
              <a:tr h="85725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4209H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2C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INR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B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;if substring</a:t>
                      </a:r>
                      <a:r>
                        <a:rPr lang="en-US" sz="1900" baseline="0" dirty="0" smtClean="0"/>
                        <a:t> is not finished move ahead for next character in substring</a:t>
                      </a:r>
                      <a:endParaRPr lang="en-US" sz="1900" dirty="0"/>
                    </a:p>
                  </a:txBody>
                  <a:tcPr/>
                </a:tc>
              </a:tr>
              <a:tr h="85725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420AH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0D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INC: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DCR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;decrease</a:t>
                      </a:r>
                      <a:r>
                        <a:rPr lang="en-US" sz="1900" baseline="0" dirty="0" smtClean="0"/>
                        <a:t> counter of operand</a:t>
                      </a:r>
                      <a:endParaRPr lang="en-US" sz="1900" dirty="0"/>
                    </a:p>
                  </a:txBody>
                  <a:tcPr/>
                </a:tc>
              </a:tr>
              <a:tr h="85725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420BH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CA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JZ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FIN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;if operands</a:t>
                      </a:r>
                      <a:r>
                        <a:rPr lang="en-US" sz="1900" baseline="0" dirty="0" smtClean="0"/>
                        <a:t> are finish, end the program</a:t>
                      </a:r>
                      <a:endParaRPr lang="en-US" sz="1900" dirty="0"/>
                    </a:p>
                  </a:txBody>
                  <a:tcPr/>
                </a:tc>
              </a:tr>
              <a:tr h="85725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420CH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2C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INX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;otherwise increment address</a:t>
                      </a:r>
                      <a:endParaRPr lang="en-US" sz="1900" dirty="0"/>
                    </a:p>
                  </a:txBody>
                  <a:tcPr/>
                </a:tc>
              </a:tr>
              <a:tr h="857251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420DH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09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JMP</a:t>
                      </a:r>
                      <a:r>
                        <a:rPr lang="en-US" sz="1900" baseline="0" dirty="0" smtClean="0"/>
                        <a:t> 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LOOP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;start from beginning 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6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28" y="243568"/>
            <a:ext cx="10515600" cy="6258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43761"/>
              </p:ext>
            </p:extLst>
          </p:nvPr>
        </p:nvGraphicFramePr>
        <p:xfrm>
          <a:off x="0" y="12880"/>
          <a:ext cx="12192002" cy="6845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617"/>
                <a:gridCol w="1481071"/>
                <a:gridCol w="1017431"/>
                <a:gridCol w="1519707"/>
                <a:gridCol w="1584103"/>
                <a:gridCol w="4954073"/>
              </a:tblGrid>
              <a:tr h="760569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MEMORY</a:t>
                      </a:r>
                      <a:r>
                        <a:rPr lang="en-US" sz="1900" baseline="0" dirty="0" smtClean="0"/>
                        <a:t> </a:t>
                      </a:r>
                    </a:p>
                    <a:p>
                      <a:r>
                        <a:rPr lang="en-US" sz="1900" baseline="0" dirty="0" smtClean="0"/>
                        <a:t>LOCATION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HEX. CODE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LABEL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MNEMONIC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OPERAND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/>
                        <a:t>COMMENT</a:t>
                      </a:r>
                      <a:endParaRPr lang="en-US" sz="1900" dirty="0"/>
                    </a:p>
                  </a:txBody>
                  <a:tcPr/>
                </a:tc>
              </a:tr>
              <a:tr h="760569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420EH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SAVE: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MVI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A,1H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;save</a:t>
                      </a:r>
                      <a:r>
                        <a:rPr lang="en-US" sz="1900" baseline="0" dirty="0" smtClean="0"/>
                        <a:t> section used when substring is matched</a:t>
                      </a:r>
                      <a:endParaRPr lang="en-US" sz="1900" dirty="0"/>
                    </a:p>
                  </a:txBody>
                  <a:tcPr/>
                </a:tc>
              </a:tr>
              <a:tr h="760569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420FH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C3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JMP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DONE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;go to halt the program</a:t>
                      </a:r>
                      <a:endParaRPr lang="en-US" sz="1900" dirty="0"/>
                    </a:p>
                  </a:txBody>
                  <a:tcPr/>
                </a:tc>
              </a:tr>
              <a:tr h="760569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4210H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3E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FIN: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MVI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A,0H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;fin section used when</a:t>
                      </a:r>
                      <a:r>
                        <a:rPr lang="en-US" sz="1900" baseline="0" dirty="0" smtClean="0"/>
                        <a:t> substring not found</a:t>
                      </a:r>
                      <a:endParaRPr lang="en-US" sz="1900" dirty="0"/>
                    </a:p>
                  </a:txBody>
                  <a:tcPr/>
                </a:tc>
              </a:tr>
              <a:tr h="760569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4211H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32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DONE: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STA 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9200H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;Store result 0 or 1 at 9200H</a:t>
                      </a:r>
                      <a:endParaRPr lang="en-US" sz="1900" dirty="0"/>
                    </a:p>
                  </a:txBody>
                  <a:tcPr/>
                </a:tc>
              </a:tr>
              <a:tr h="760569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4212H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76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HLT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;halt the PC</a:t>
                      </a:r>
                      <a:endParaRPr lang="en-US" sz="1900" dirty="0"/>
                    </a:p>
                  </a:txBody>
                  <a:tcPr/>
                </a:tc>
              </a:tr>
              <a:tr h="760569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4213H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06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RST: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MVI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baseline="0" smtClean="0"/>
                        <a:t>B,61H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</a:t>
                      </a:r>
                      <a:r>
                        <a:rPr lang="en-US" sz="1900" dirty="0" err="1" smtClean="0"/>
                        <a:t>rst</a:t>
                      </a:r>
                      <a:r>
                        <a:rPr lang="en-US" sz="1900" baseline="0" dirty="0" smtClean="0"/>
                        <a:t> section called when B and D need to be reset</a:t>
                      </a:r>
                      <a:endParaRPr lang="en-US" sz="1900" dirty="0"/>
                    </a:p>
                  </a:txBody>
                  <a:tcPr/>
                </a:tc>
              </a:tr>
              <a:tr h="760569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4214H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16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MVI</a:t>
                      </a:r>
                      <a:r>
                        <a:rPr lang="en-US" sz="1900" baseline="0" dirty="0" smtClean="0"/>
                        <a:t> 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D,3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;reset</a:t>
                      </a:r>
                      <a:r>
                        <a:rPr lang="en-US" sz="1900" baseline="0" dirty="0" smtClean="0"/>
                        <a:t> D</a:t>
                      </a:r>
                      <a:endParaRPr lang="en-US" sz="1900" dirty="0"/>
                    </a:p>
                  </a:txBody>
                  <a:tcPr/>
                </a:tc>
              </a:tr>
              <a:tr h="760569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4215H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smtClean="0"/>
                        <a:t>C3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JMP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INC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;go to normal program</a:t>
                      </a:r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8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67098">
            <a:off x="758883" y="29664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>
                <a:latin typeface="Aparajita" panose="020B0604020202020204" pitchFamily="34" charset="0"/>
                <a:cs typeface="Aparajita" panose="020B0604020202020204" pitchFamily="34" charset="0"/>
              </a:rPr>
              <a:t>Thank You</a:t>
            </a:r>
            <a:r>
              <a:rPr lang="en-US" sz="7200" b="1" i="1" dirty="0">
                <a:latin typeface="Aparajita" panose="020B0604020202020204" pitchFamily="34" charset="0"/>
                <a:cs typeface="Aparajita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7200" b="1" i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406</Words>
  <Application>Microsoft Office PowerPoint</Application>
  <PresentationFormat>Widescreen</PresentationFormat>
  <Paragraphs>154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Aparajita</vt:lpstr>
      <vt:lpstr>Arial</vt:lpstr>
      <vt:lpstr>Calibri</vt:lpstr>
      <vt:lpstr>Calibri Light</vt:lpstr>
      <vt:lpstr>Wingdings</vt:lpstr>
      <vt:lpstr>Office Theme</vt:lpstr>
      <vt:lpstr>BIRLA VISWAKARMA MAHAVIDHYALAYA VALLABHVIDHYANAGAR(007),ANAND</vt:lpstr>
      <vt:lpstr>Problem Statement :</vt:lpstr>
      <vt:lpstr>Program: </vt:lpstr>
      <vt:lpstr>PowerPoint Presentation</vt:lpstr>
      <vt:lpstr>PowerPoint Presentation</vt:lpstr>
      <vt:lpstr>Thank You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&amp; Interface</dc:title>
  <dc:creator>Ak</dc:creator>
  <cp:lastModifiedBy>Abhishek</cp:lastModifiedBy>
  <cp:revision>25</cp:revision>
  <dcterms:created xsi:type="dcterms:W3CDTF">2015-07-15T04:33:21Z</dcterms:created>
  <dcterms:modified xsi:type="dcterms:W3CDTF">2015-07-16T11:39:23Z</dcterms:modified>
</cp:coreProperties>
</file>