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3"/>
  </p:notesMasterIdLst>
  <p:sldIdLst>
    <p:sldId id="473" r:id="rId3"/>
    <p:sldId id="511" r:id="rId4"/>
    <p:sldId id="505" r:id="rId5"/>
    <p:sldId id="506" r:id="rId6"/>
    <p:sldId id="483" r:id="rId7"/>
    <p:sldId id="512" r:id="rId8"/>
    <p:sldId id="508" r:id="rId9"/>
    <p:sldId id="509" r:id="rId10"/>
    <p:sldId id="513" r:id="rId11"/>
    <p:sldId id="510" r:id="rId1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90" d="100"/>
          <a:sy n="90" d="100"/>
        </p:scale>
        <p:origin x="-1768" y="-84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5000" dirty="0" smtClean="0"/>
              <a:t>Model Evaluation </a:t>
            </a:r>
            <a:r>
              <a:rPr lang="en-US" sz="5000" dirty="0" smtClean="0"/>
              <a:t>Metrics for classification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scores</a:t>
            </a:r>
            <a:r>
              <a:rPr lang="en-US" sz="2500" dirty="0" smtClean="0">
                <a:latin typeface="PFDinTextCompPro-Italic"/>
                <a:cs typeface="PFDinTextCompPro-Italic"/>
              </a:rPr>
              <a:t> changed but the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ordering</a:t>
            </a:r>
            <a:r>
              <a:rPr lang="en-US" sz="2500" dirty="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rank ordering</a:t>
            </a:r>
            <a:r>
              <a:rPr lang="en-US" sz="2500" dirty="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calibrated scores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537" y="1005126"/>
            <a:ext cx="92535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Confusion Matrix: table to describe the </a:t>
            </a:r>
            <a:r>
              <a:rPr lang="en-US" sz="2500" dirty="0" smtClean="0">
                <a:latin typeface="PFDinTextCompPro-Italic"/>
                <a:cs typeface="PFDinTextCompPro-Italic"/>
              </a:rPr>
              <a:t>performance of </a:t>
            </a:r>
            <a:r>
              <a:rPr lang="en-US" sz="2500" dirty="0" smtClean="0">
                <a:latin typeface="PFDinTextCompPro-Italic"/>
                <a:cs typeface="PFDinTextCompPro-Italic"/>
              </a:rPr>
              <a:t>classifier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 dirty="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82398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Negatives (FN)</a:t>
            </a:r>
            <a:endParaRPr lang="en-US" sz="2500" dirty="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18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18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FP </a:t>
            </a:r>
            <a:r>
              <a:rPr lang="en-US" sz="2000" dirty="0">
                <a:latin typeface="PFDinTextCompPro-Italic" panose="02000506020000020004" pitchFamily="2" charset="0"/>
              </a:rPr>
              <a:t>/ actual no = 10/60 = 0.17</a:t>
            </a:r>
            <a:endParaRPr lang="en-US" sz="2000" dirty="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Every email is assigned a “</a:t>
            </a:r>
            <a:r>
              <a:rPr lang="en-US" sz="25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2500" dirty="0" smtClean="0">
                <a:latin typeface="PFDinTextCompPro-Italic"/>
                <a:cs typeface="PFDinTextCompPro-Italic"/>
              </a:rPr>
              <a:t>” score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3137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7137" y="1104900"/>
            <a:ext cx="5257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ROC plots the True Positive Rate (TRP)  on the y-axis against the False Positive Rate (FPR) on the x-axis.</a:t>
            </a:r>
          </a:p>
          <a:p>
            <a:pPr algn="l"/>
            <a:endParaRPr lang="en-US" sz="2500" u="sng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5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5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5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5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5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5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0995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96583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0337" y="474190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8137" y="2760702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b="5669"/>
          <a:stretch/>
        </p:blipFill>
        <p:spPr bwMode="auto">
          <a:xfrm>
            <a:off x="4800585" y="1496268"/>
            <a:ext cx="3462352" cy="326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0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14099</TotalTime>
  <Pages>0</Pages>
  <Words>720</Words>
  <Characters>0</Characters>
  <Application>Microsoft Macintosh PowerPoint</Application>
  <PresentationFormat>Custom</PresentationFormat>
  <Lines>0</Lines>
  <Paragraphs>284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GA_Instructor_Template_Deck</vt:lpstr>
      <vt:lpstr>Agenda</vt:lpstr>
      <vt:lpstr>DATA SCIENCE Model Evaluation Metrics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1767</cp:revision>
  <cp:lastPrinted>2013-03-28T23:13:53Z</cp:lastPrinted>
  <dcterms:modified xsi:type="dcterms:W3CDTF">2015-07-23T00:32:07Z</dcterms:modified>
</cp:coreProperties>
</file>