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 id="2147483649" r:id="rId2"/>
  </p:sldMasterIdLst>
  <p:notesMasterIdLst>
    <p:notesMasterId r:id="rId33"/>
  </p:notesMasterIdLst>
  <p:sldIdLst>
    <p:sldId id="258" r:id="rId3"/>
    <p:sldId id="340" r:id="rId4"/>
    <p:sldId id="326" r:id="rId5"/>
    <p:sldId id="382" r:id="rId6"/>
    <p:sldId id="558" r:id="rId7"/>
    <p:sldId id="551" r:id="rId8"/>
    <p:sldId id="559" r:id="rId9"/>
    <p:sldId id="547" r:id="rId10"/>
    <p:sldId id="548" r:id="rId11"/>
    <p:sldId id="560" r:id="rId12"/>
    <p:sldId id="552" r:id="rId13"/>
    <p:sldId id="553" r:id="rId14"/>
    <p:sldId id="556" r:id="rId15"/>
    <p:sldId id="549" r:id="rId16"/>
    <p:sldId id="554" r:id="rId17"/>
    <p:sldId id="561" r:id="rId18"/>
    <p:sldId id="492" r:id="rId19"/>
    <p:sldId id="562" r:id="rId20"/>
    <p:sldId id="563" r:id="rId21"/>
    <p:sldId id="564" r:id="rId22"/>
    <p:sldId id="504" r:id="rId23"/>
    <p:sldId id="509" r:id="rId24"/>
    <p:sldId id="512" r:id="rId25"/>
    <p:sldId id="511" r:id="rId26"/>
    <p:sldId id="518" r:id="rId27"/>
    <p:sldId id="517" r:id="rId28"/>
    <p:sldId id="539" r:id="rId29"/>
    <p:sldId id="542" r:id="rId30"/>
    <p:sldId id="555" r:id="rId31"/>
    <p:sldId id="355" r:id="rId32"/>
  </p:sldIdLst>
  <p:sldSz cx="9363075" cy="5257800"/>
  <p:notesSz cx="6858000" cy="9144000"/>
  <p:defaultTextStyle>
    <a:defPPr>
      <a:defRPr lang="en-US"/>
    </a:defPPr>
    <a:lvl1pPr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1pPr>
    <a:lvl2pPr marL="328613" indent="128588"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2pPr>
    <a:lvl3pPr marL="657225" indent="257175"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3pPr>
    <a:lvl4pPr marL="985838" indent="385763"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4pPr>
    <a:lvl5pPr marL="1316038" indent="512763"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5pPr>
    <a:lvl6pPr marL="2286000" algn="l" defTabSz="457200" rtl="0" eaLnBrk="1" latinLnBrk="0" hangingPunct="1">
      <a:defRPr sz="4200" kern="1200">
        <a:solidFill>
          <a:srgbClr val="000000"/>
        </a:solidFill>
        <a:latin typeface="Gill Sans" charset="0"/>
        <a:ea typeface="ヒラギノ角ゴ ProN W3" charset="0"/>
        <a:cs typeface="ヒラギノ角ゴ ProN W3" charset="0"/>
        <a:sym typeface="Gill Sans" charset="0"/>
      </a:defRPr>
    </a:lvl6pPr>
    <a:lvl7pPr marL="2743200" algn="l" defTabSz="457200" rtl="0" eaLnBrk="1" latinLnBrk="0" hangingPunct="1">
      <a:defRPr sz="4200" kern="1200">
        <a:solidFill>
          <a:srgbClr val="000000"/>
        </a:solidFill>
        <a:latin typeface="Gill Sans" charset="0"/>
        <a:ea typeface="ヒラギノ角ゴ ProN W3" charset="0"/>
        <a:cs typeface="ヒラギノ角ゴ ProN W3" charset="0"/>
        <a:sym typeface="Gill Sans" charset="0"/>
      </a:defRPr>
    </a:lvl7pPr>
    <a:lvl8pPr marL="3200400" algn="l" defTabSz="457200" rtl="0" eaLnBrk="1" latinLnBrk="0" hangingPunct="1">
      <a:defRPr sz="4200" kern="1200">
        <a:solidFill>
          <a:srgbClr val="000000"/>
        </a:solidFill>
        <a:latin typeface="Gill Sans" charset="0"/>
        <a:ea typeface="ヒラギノ角ゴ ProN W3" charset="0"/>
        <a:cs typeface="ヒラギノ角ゴ ProN W3" charset="0"/>
        <a:sym typeface="Gill Sans" charset="0"/>
      </a:defRPr>
    </a:lvl8pPr>
    <a:lvl9pPr marL="3657600" algn="l" defTabSz="457200" rtl="0" eaLnBrk="1" latinLnBrk="0" hangingPunct="1">
      <a:defRPr sz="4200" kern="1200">
        <a:solidFill>
          <a:srgbClr val="000000"/>
        </a:solidFill>
        <a:latin typeface="Gill Sans" charset="0"/>
        <a:ea typeface="ヒラギノ角ゴ ProN W3" charset="0"/>
        <a:cs typeface="ヒラギノ角ゴ ProN W3" charset="0"/>
        <a:sym typeface="Gill Sans"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FF0000"/>
    <a:srgbClr val="0080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667" autoAdjust="0"/>
    <p:restoredTop sz="93324" autoAdjust="0"/>
  </p:normalViewPr>
  <p:slideViewPr>
    <p:cSldViewPr>
      <p:cViewPr>
        <p:scale>
          <a:sx n="125" d="100"/>
          <a:sy n="125" d="100"/>
        </p:scale>
        <p:origin x="-704" y="-72"/>
      </p:cViewPr>
      <p:guideLst>
        <p:guide orient="horz" pos="1279"/>
        <p:guide orient="horz" pos="306"/>
        <p:guide orient="horz" pos="565"/>
        <p:guide orient="horz" pos="2193"/>
        <p:guide orient="horz" pos="1611"/>
        <p:guide pos="5607"/>
        <p:guide pos="290"/>
        <p:guide pos="1979"/>
        <p:guide pos="3781"/>
        <p:guide pos="2092"/>
        <p:guide pos="3894"/>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9" Type="http://schemas.openxmlformats.org/officeDocument/2006/relationships/slide" Target="slides/slide7.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33" Type="http://schemas.openxmlformats.org/officeDocument/2006/relationships/notesMaster" Target="notesMasters/notesMaster1.xml"/><Relationship Id="rId34" Type="http://schemas.openxmlformats.org/officeDocument/2006/relationships/printerSettings" Target="printerSettings/printerSettings1.bin"/><Relationship Id="rId35" Type="http://schemas.openxmlformats.org/officeDocument/2006/relationships/presProps" Target="presProps.xml"/><Relationship Id="rId36" Type="http://schemas.openxmlformats.org/officeDocument/2006/relationships/viewProps" Target="viewProps.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37" Type="http://schemas.openxmlformats.org/officeDocument/2006/relationships/theme" Target="theme/theme1.xml"/><Relationship Id="rId3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B92F479-4B50-F243-9713-1B12EC2B4BDB}" type="datetimeFigureOut">
              <a:rPr lang="en-US" smtClean="0"/>
              <a:t>7/22/15</a:t>
            </a:fld>
            <a:endParaRPr lang="en-US"/>
          </a:p>
        </p:txBody>
      </p:sp>
      <p:sp>
        <p:nvSpPr>
          <p:cNvPr id="4" name="Slide Image Placeholder 3"/>
          <p:cNvSpPr>
            <a:spLocks noGrp="1" noRot="1" noChangeAspect="1"/>
          </p:cNvSpPr>
          <p:nvPr>
            <p:ph type="sldImg" idx="2"/>
          </p:nvPr>
        </p:nvSpPr>
        <p:spPr>
          <a:xfrm>
            <a:off x="376238" y="685800"/>
            <a:ext cx="61055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DD4B5B7-85EF-4E48-AC80-2380FACD9C23}" type="slidenum">
              <a:rPr lang="en-US" smtClean="0"/>
              <a:t>‹#›</a:t>
            </a:fld>
            <a:endParaRPr lang="en-US"/>
          </a:p>
        </p:txBody>
      </p:sp>
    </p:spTree>
    <p:extLst>
      <p:ext uri="{BB962C8B-B14F-4D97-AF65-F5344CB8AC3E}">
        <p14:creationId xmlns:p14="http://schemas.microsoft.com/office/powerpoint/2010/main" val="1065027896"/>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DD4B5B7-85EF-4E48-AC80-2380FACD9C23}" type="slidenum">
              <a:rPr lang="en-US" smtClean="0"/>
              <a:t>1</a:t>
            </a:fld>
            <a:endParaRPr lang="en-US"/>
          </a:p>
        </p:txBody>
      </p:sp>
    </p:spTree>
    <p:extLst>
      <p:ext uri="{BB962C8B-B14F-4D97-AF65-F5344CB8AC3E}">
        <p14:creationId xmlns:p14="http://schemas.microsoft.com/office/powerpoint/2010/main" val="4213651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200" baseline="0" dirty="0" smtClean="0">
              <a:solidFill>
                <a:prstClr val="black"/>
              </a:solidFill>
              <a:latin typeface="ArialMT"/>
              <a:sym typeface="Wingdings"/>
            </a:endParaRPr>
          </a:p>
        </p:txBody>
      </p:sp>
      <p:sp>
        <p:nvSpPr>
          <p:cNvPr id="4" name="Slide Number Placeholder 3"/>
          <p:cNvSpPr>
            <a:spLocks noGrp="1"/>
          </p:cNvSpPr>
          <p:nvPr>
            <p:ph type="sldNum" sz="quarter" idx="10"/>
          </p:nvPr>
        </p:nvSpPr>
        <p:spPr/>
        <p:txBody>
          <a:bodyPr/>
          <a:lstStyle/>
          <a:p>
            <a:fld id="{ADD4B5B7-85EF-4E48-AC80-2380FACD9C23}" type="slidenum">
              <a:rPr lang="en-US" smtClean="0"/>
              <a:t>10</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200" baseline="0" dirty="0" smtClean="0">
              <a:solidFill>
                <a:prstClr val="black"/>
              </a:solidFill>
              <a:latin typeface="ArialMT"/>
              <a:sym typeface="Wingdings"/>
            </a:endParaRPr>
          </a:p>
        </p:txBody>
      </p:sp>
      <p:sp>
        <p:nvSpPr>
          <p:cNvPr id="4" name="Slide Number Placeholder 3"/>
          <p:cNvSpPr>
            <a:spLocks noGrp="1"/>
          </p:cNvSpPr>
          <p:nvPr>
            <p:ph type="sldNum" sz="quarter" idx="10"/>
          </p:nvPr>
        </p:nvSpPr>
        <p:spPr/>
        <p:txBody>
          <a:bodyPr/>
          <a:lstStyle/>
          <a:p>
            <a:fld id="{ADD4B5B7-85EF-4E48-AC80-2380FACD9C23}" type="slidenum">
              <a:rPr lang="en-US" smtClean="0"/>
              <a:t>11</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200" baseline="0" dirty="0" smtClean="0">
              <a:solidFill>
                <a:prstClr val="black"/>
              </a:solidFill>
              <a:latin typeface="ArialMT"/>
              <a:sym typeface="Wingdings"/>
            </a:endParaRPr>
          </a:p>
        </p:txBody>
      </p:sp>
      <p:sp>
        <p:nvSpPr>
          <p:cNvPr id="4" name="Slide Number Placeholder 3"/>
          <p:cNvSpPr>
            <a:spLocks noGrp="1"/>
          </p:cNvSpPr>
          <p:nvPr>
            <p:ph type="sldNum" sz="quarter" idx="10"/>
          </p:nvPr>
        </p:nvSpPr>
        <p:spPr/>
        <p:txBody>
          <a:bodyPr/>
          <a:lstStyle/>
          <a:p>
            <a:fld id="{ADD4B5B7-85EF-4E48-AC80-2380FACD9C23}" type="slidenum">
              <a:rPr lang="en-US" smtClean="0"/>
              <a:t>12</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200" baseline="0" dirty="0" smtClean="0">
              <a:solidFill>
                <a:prstClr val="black"/>
              </a:solidFill>
              <a:latin typeface="ArialMT"/>
              <a:sym typeface="Wingdings"/>
            </a:endParaRPr>
          </a:p>
        </p:txBody>
      </p:sp>
      <p:sp>
        <p:nvSpPr>
          <p:cNvPr id="4" name="Slide Number Placeholder 3"/>
          <p:cNvSpPr>
            <a:spLocks noGrp="1"/>
          </p:cNvSpPr>
          <p:nvPr>
            <p:ph type="sldNum" sz="quarter" idx="10"/>
          </p:nvPr>
        </p:nvSpPr>
        <p:spPr/>
        <p:txBody>
          <a:bodyPr/>
          <a:lstStyle/>
          <a:p>
            <a:fld id="{ADD4B5B7-85EF-4E48-AC80-2380FACD9C23}" type="slidenum">
              <a:rPr lang="en-US" smtClean="0"/>
              <a:t>13</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200" baseline="0" dirty="0" smtClean="0">
              <a:solidFill>
                <a:prstClr val="black"/>
              </a:solidFill>
              <a:latin typeface="ArialMT"/>
              <a:sym typeface="Wingdings"/>
            </a:endParaRPr>
          </a:p>
        </p:txBody>
      </p:sp>
      <p:sp>
        <p:nvSpPr>
          <p:cNvPr id="4" name="Slide Number Placeholder 3"/>
          <p:cNvSpPr>
            <a:spLocks noGrp="1"/>
          </p:cNvSpPr>
          <p:nvPr>
            <p:ph type="sldNum" sz="quarter" idx="10"/>
          </p:nvPr>
        </p:nvSpPr>
        <p:spPr/>
        <p:txBody>
          <a:bodyPr/>
          <a:lstStyle/>
          <a:p>
            <a:fld id="{ADD4B5B7-85EF-4E48-AC80-2380FACD9C23}" type="slidenum">
              <a:rPr lang="en-US" smtClean="0"/>
              <a:t>14</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200" baseline="0" dirty="0" smtClean="0">
              <a:solidFill>
                <a:prstClr val="black"/>
              </a:solidFill>
              <a:latin typeface="ArialMT"/>
              <a:sym typeface="Wingdings"/>
            </a:endParaRPr>
          </a:p>
        </p:txBody>
      </p:sp>
      <p:sp>
        <p:nvSpPr>
          <p:cNvPr id="4" name="Slide Number Placeholder 3"/>
          <p:cNvSpPr>
            <a:spLocks noGrp="1"/>
          </p:cNvSpPr>
          <p:nvPr>
            <p:ph type="sldNum" sz="quarter" idx="10"/>
          </p:nvPr>
        </p:nvSpPr>
        <p:spPr/>
        <p:txBody>
          <a:bodyPr/>
          <a:lstStyle/>
          <a:p>
            <a:fld id="{ADD4B5B7-85EF-4E48-AC80-2380FACD9C23}" type="slidenum">
              <a:rPr lang="en-US" smtClean="0"/>
              <a:t>15</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200" baseline="0" dirty="0" smtClean="0">
              <a:solidFill>
                <a:prstClr val="black"/>
              </a:solidFill>
              <a:latin typeface="ArialMT"/>
              <a:sym typeface="Wingdings"/>
            </a:endParaRPr>
          </a:p>
        </p:txBody>
      </p:sp>
      <p:sp>
        <p:nvSpPr>
          <p:cNvPr id="4" name="Slide Number Placeholder 3"/>
          <p:cNvSpPr>
            <a:spLocks noGrp="1"/>
          </p:cNvSpPr>
          <p:nvPr>
            <p:ph type="sldNum" sz="quarter" idx="10"/>
          </p:nvPr>
        </p:nvSpPr>
        <p:spPr/>
        <p:txBody>
          <a:bodyPr/>
          <a:lstStyle/>
          <a:p>
            <a:fld id="{ADD4B5B7-85EF-4E48-AC80-2380FACD9C23}" type="slidenum">
              <a:rPr lang="en-US" smtClean="0"/>
              <a:t>16</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200" baseline="0" dirty="0" smtClean="0">
              <a:solidFill>
                <a:prstClr val="black"/>
              </a:solidFill>
              <a:latin typeface="ArialMT"/>
              <a:sym typeface="Wingdings"/>
            </a:endParaRPr>
          </a:p>
        </p:txBody>
      </p:sp>
      <p:sp>
        <p:nvSpPr>
          <p:cNvPr id="4" name="Slide Number Placeholder 3"/>
          <p:cNvSpPr>
            <a:spLocks noGrp="1"/>
          </p:cNvSpPr>
          <p:nvPr>
            <p:ph type="sldNum" sz="quarter" idx="10"/>
          </p:nvPr>
        </p:nvSpPr>
        <p:spPr/>
        <p:txBody>
          <a:bodyPr/>
          <a:lstStyle/>
          <a:p>
            <a:fld id="{ADD4B5B7-85EF-4E48-AC80-2380FACD9C23}" type="slidenum">
              <a:rPr lang="en-US" smtClean="0"/>
              <a:t>17</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ADD4B5B7-85EF-4E48-AC80-2380FACD9C23}" type="slidenum">
              <a:rPr lang="en-US" smtClean="0"/>
              <a:t>21</a:t>
            </a:fld>
            <a:endParaRPr lang="en-US"/>
          </a:p>
        </p:txBody>
      </p:sp>
    </p:spTree>
    <p:extLst>
      <p:ext uri="{BB962C8B-B14F-4D97-AF65-F5344CB8AC3E}">
        <p14:creationId xmlns:p14="http://schemas.microsoft.com/office/powerpoint/2010/main" val="15877386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200" baseline="0" dirty="0" smtClean="0">
              <a:solidFill>
                <a:prstClr val="black"/>
              </a:solidFill>
              <a:latin typeface="ArialMT"/>
              <a:sym typeface="Wingdings"/>
            </a:endParaRPr>
          </a:p>
        </p:txBody>
      </p:sp>
      <p:sp>
        <p:nvSpPr>
          <p:cNvPr id="4" name="Slide Number Placeholder 3"/>
          <p:cNvSpPr>
            <a:spLocks noGrp="1"/>
          </p:cNvSpPr>
          <p:nvPr>
            <p:ph type="sldNum" sz="quarter" idx="10"/>
          </p:nvPr>
        </p:nvSpPr>
        <p:spPr/>
        <p:txBody>
          <a:bodyPr/>
          <a:lstStyle/>
          <a:p>
            <a:fld id="{ADD4B5B7-85EF-4E48-AC80-2380FACD9C23}" type="slidenum">
              <a:rPr lang="en-US" smtClean="0"/>
              <a:t>22</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DD4B5B7-85EF-4E48-AC80-2380FACD9C23}" type="slidenum">
              <a:rPr lang="en-US" smtClean="0"/>
              <a:t>2</a:t>
            </a:fld>
            <a:endParaRPr lang="en-US"/>
          </a:p>
        </p:txBody>
      </p:sp>
    </p:spTree>
    <p:extLst>
      <p:ext uri="{BB962C8B-B14F-4D97-AF65-F5344CB8AC3E}">
        <p14:creationId xmlns:p14="http://schemas.microsoft.com/office/powerpoint/2010/main" val="1840811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200" baseline="0" dirty="0" smtClean="0">
              <a:solidFill>
                <a:prstClr val="black"/>
              </a:solidFill>
              <a:latin typeface="ArialMT"/>
              <a:sym typeface="Wingdings"/>
            </a:endParaRPr>
          </a:p>
        </p:txBody>
      </p:sp>
      <p:sp>
        <p:nvSpPr>
          <p:cNvPr id="4" name="Slide Number Placeholder 3"/>
          <p:cNvSpPr>
            <a:spLocks noGrp="1"/>
          </p:cNvSpPr>
          <p:nvPr>
            <p:ph type="sldNum" sz="quarter" idx="10"/>
          </p:nvPr>
        </p:nvSpPr>
        <p:spPr/>
        <p:txBody>
          <a:bodyPr/>
          <a:lstStyle/>
          <a:p>
            <a:fld id="{ADD4B5B7-85EF-4E48-AC80-2380FACD9C23}" type="slidenum">
              <a:rPr lang="en-US" smtClean="0"/>
              <a:t>23</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200" baseline="0" dirty="0" smtClean="0">
              <a:solidFill>
                <a:prstClr val="black"/>
              </a:solidFill>
              <a:latin typeface="ArialMT"/>
              <a:sym typeface="Wingdings"/>
            </a:endParaRPr>
          </a:p>
        </p:txBody>
      </p:sp>
      <p:sp>
        <p:nvSpPr>
          <p:cNvPr id="4" name="Slide Number Placeholder 3"/>
          <p:cNvSpPr>
            <a:spLocks noGrp="1"/>
          </p:cNvSpPr>
          <p:nvPr>
            <p:ph type="sldNum" sz="quarter" idx="10"/>
          </p:nvPr>
        </p:nvSpPr>
        <p:spPr/>
        <p:txBody>
          <a:bodyPr/>
          <a:lstStyle/>
          <a:p>
            <a:fld id="{ADD4B5B7-85EF-4E48-AC80-2380FACD9C23}" type="slidenum">
              <a:rPr lang="en-US" smtClean="0"/>
              <a:t>24</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200" baseline="0" dirty="0" smtClean="0">
              <a:solidFill>
                <a:prstClr val="black"/>
              </a:solidFill>
              <a:latin typeface="ArialMT"/>
              <a:sym typeface="Wingdings"/>
            </a:endParaRPr>
          </a:p>
        </p:txBody>
      </p:sp>
      <p:sp>
        <p:nvSpPr>
          <p:cNvPr id="4" name="Slide Number Placeholder 3"/>
          <p:cNvSpPr>
            <a:spLocks noGrp="1"/>
          </p:cNvSpPr>
          <p:nvPr>
            <p:ph type="sldNum" sz="quarter" idx="10"/>
          </p:nvPr>
        </p:nvSpPr>
        <p:spPr/>
        <p:txBody>
          <a:bodyPr/>
          <a:lstStyle/>
          <a:p>
            <a:fld id="{ADD4B5B7-85EF-4E48-AC80-2380FACD9C23}" type="slidenum">
              <a:rPr lang="en-US" smtClean="0"/>
              <a:t>25</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200" baseline="0" dirty="0" smtClean="0">
              <a:solidFill>
                <a:prstClr val="black"/>
              </a:solidFill>
              <a:latin typeface="ArialMT"/>
              <a:sym typeface="Wingdings"/>
            </a:endParaRPr>
          </a:p>
        </p:txBody>
      </p:sp>
      <p:sp>
        <p:nvSpPr>
          <p:cNvPr id="4" name="Slide Number Placeholder 3"/>
          <p:cNvSpPr>
            <a:spLocks noGrp="1"/>
          </p:cNvSpPr>
          <p:nvPr>
            <p:ph type="sldNum" sz="quarter" idx="10"/>
          </p:nvPr>
        </p:nvSpPr>
        <p:spPr/>
        <p:txBody>
          <a:bodyPr/>
          <a:lstStyle/>
          <a:p>
            <a:fld id="{ADD4B5B7-85EF-4E48-AC80-2380FACD9C23}" type="slidenum">
              <a:rPr lang="en-US" smtClean="0"/>
              <a:t>26</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200" baseline="0" dirty="0" smtClean="0">
              <a:solidFill>
                <a:prstClr val="black"/>
              </a:solidFill>
              <a:latin typeface="ArialMT"/>
              <a:sym typeface="Wingdings"/>
            </a:endParaRPr>
          </a:p>
        </p:txBody>
      </p:sp>
      <p:sp>
        <p:nvSpPr>
          <p:cNvPr id="4" name="Slide Number Placeholder 3"/>
          <p:cNvSpPr>
            <a:spLocks noGrp="1"/>
          </p:cNvSpPr>
          <p:nvPr>
            <p:ph type="sldNum" sz="quarter" idx="10"/>
          </p:nvPr>
        </p:nvSpPr>
        <p:spPr/>
        <p:txBody>
          <a:bodyPr/>
          <a:lstStyle/>
          <a:p>
            <a:fld id="{ADD4B5B7-85EF-4E48-AC80-2380FACD9C23}" type="slidenum">
              <a:rPr lang="en-US" smtClean="0"/>
              <a:t>27</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200" baseline="0" dirty="0" smtClean="0">
              <a:solidFill>
                <a:prstClr val="black"/>
              </a:solidFill>
              <a:latin typeface="ArialMT"/>
              <a:sym typeface="Wingdings"/>
            </a:endParaRPr>
          </a:p>
        </p:txBody>
      </p:sp>
      <p:sp>
        <p:nvSpPr>
          <p:cNvPr id="4" name="Slide Number Placeholder 3"/>
          <p:cNvSpPr>
            <a:spLocks noGrp="1"/>
          </p:cNvSpPr>
          <p:nvPr>
            <p:ph type="sldNum" sz="quarter" idx="10"/>
          </p:nvPr>
        </p:nvSpPr>
        <p:spPr/>
        <p:txBody>
          <a:bodyPr/>
          <a:lstStyle/>
          <a:p>
            <a:fld id="{ADD4B5B7-85EF-4E48-AC80-2380FACD9C23}" type="slidenum">
              <a:rPr lang="en-US" smtClean="0"/>
              <a:t>28</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200" baseline="0" dirty="0" smtClean="0">
              <a:solidFill>
                <a:prstClr val="black"/>
              </a:solidFill>
              <a:latin typeface="ArialMT"/>
              <a:sym typeface="Wingdings"/>
            </a:endParaRPr>
          </a:p>
        </p:txBody>
      </p:sp>
      <p:sp>
        <p:nvSpPr>
          <p:cNvPr id="4" name="Slide Number Placeholder 3"/>
          <p:cNvSpPr>
            <a:spLocks noGrp="1"/>
          </p:cNvSpPr>
          <p:nvPr>
            <p:ph type="sldNum" sz="quarter" idx="10"/>
          </p:nvPr>
        </p:nvSpPr>
        <p:spPr/>
        <p:txBody>
          <a:bodyPr/>
          <a:lstStyle/>
          <a:p>
            <a:fld id="{ADD4B5B7-85EF-4E48-AC80-2380FACD9C23}" type="slidenum">
              <a:rPr lang="en-US" smtClean="0"/>
              <a:t>29</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DD4B5B7-85EF-4E48-AC80-2380FACD9C23}" type="slidenum">
              <a:rPr lang="en-US" smtClean="0"/>
              <a:t>30</a:t>
            </a:fld>
            <a:endParaRPr lang="en-US"/>
          </a:p>
        </p:txBody>
      </p:sp>
    </p:spTree>
    <p:extLst>
      <p:ext uri="{BB962C8B-B14F-4D97-AF65-F5344CB8AC3E}">
        <p14:creationId xmlns:p14="http://schemas.microsoft.com/office/powerpoint/2010/main" val="1587738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DD4B5B7-85EF-4E48-AC80-2380FACD9C23}" type="slidenum">
              <a:rPr lang="en-US" smtClean="0"/>
              <a:t>3</a:t>
            </a:fld>
            <a:endParaRPr lang="en-US"/>
          </a:p>
        </p:txBody>
      </p:sp>
    </p:spTree>
    <p:extLst>
      <p:ext uri="{BB962C8B-B14F-4D97-AF65-F5344CB8AC3E}">
        <p14:creationId xmlns:p14="http://schemas.microsoft.com/office/powerpoint/2010/main" val="1587738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200" baseline="0" dirty="0" smtClean="0">
              <a:solidFill>
                <a:prstClr val="black"/>
              </a:solidFill>
              <a:latin typeface="ArialMT"/>
              <a:sym typeface="Wingdings"/>
            </a:endParaRPr>
          </a:p>
        </p:txBody>
      </p:sp>
      <p:sp>
        <p:nvSpPr>
          <p:cNvPr id="4" name="Slide Number Placeholder 3"/>
          <p:cNvSpPr>
            <a:spLocks noGrp="1"/>
          </p:cNvSpPr>
          <p:nvPr>
            <p:ph type="sldNum" sz="quarter" idx="10"/>
          </p:nvPr>
        </p:nvSpPr>
        <p:spPr/>
        <p:txBody>
          <a:bodyPr/>
          <a:lstStyle/>
          <a:p>
            <a:fld id="{ADD4B5B7-85EF-4E48-AC80-2380FACD9C23}" type="slidenum">
              <a:rPr lang="en-US" smtClean="0"/>
              <a:t>4</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200" baseline="0" dirty="0" smtClean="0">
              <a:solidFill>
                <a:prstClr val="black"/>
              </a:solidFill>
              <a:latin typeface="ArialMT"/>
              <a:sym typeface="Wingdings"/>
            </a:endParaRPr>
          </a:p>
        </p:txBody>
      </p:sp>
      <p:sp>
        <p:nvSpPr>
          <p:cNvPr id="4" name="Slide Number Placeholder 3"/>
          <p:cNvSpPr>
            <a:spLocks noGrp="1"/>
          </p:cNvSpPr>
          <p:nvPr>
            <p:ph type="sldNum" sz="quarter" idx="10"/>
          </p:nvPr>
        </p:nvSpPr>
        <p:spPr/>
        <p:txBody>
          <a:bodyPr/>
          <a:lstStyle/>
          <a:p>
            <a:fld id="{ADD4B5B7-85EF-4E48-AC80-2380FACD9C23}" type="slidenum">
              <a:rPr lang="en-US" smtClean="0"/>
              <a:t>5</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200" baseline="0" dirty="0" smtClean="0">
              <a:solidFill>
                <a:prstClr val="black"/>
              </a:solidFill>
              <a:latin typeface="ArialMT"/>
              <a:sym typeface="Wingdings"/>
            </a:endParaRPr>
          </a:p>
        </p:txBody>
      </p:sp>
      <p:sp>
        <p:nvSpPr>
          <p:cNvPr id="4" name="Slide Number Placeholder 3"/>
          <p:cNvSpPr>
            <a:spLocks noGrp="1"/>
          </p:cNvSpPr>
          <p:nvPr>
            <p:ph type="sldNum" sz="quarter" idx="10"/>
          </p:nvPr>
        </p:nvSpPr>
        <p:spPr/>
        <p:txBody>
          <a:bodyPr/>
          <a:lstStyle/>
          <a:p>
            <a:fld id="{ADD4B5B7-85EF-4E48-AC80-2380FACD9C23}" type="slidenum">
              <a:rPr lang="en-US" smtClean="0"/>
              <a:t>6</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200" baseline="0" dirty="0" smtClean="0">
              <a:solidFill>
                <a:prstClr val="black"/>
              </a:solidFill>
              <a:latin typeface="ArialMT"/>
              <a:sym typeface="Wingdings"/>
            </a:endParaRPr>
          </a:p>
        </p:txBody>
      </p:sp>
      <p:sp>
        <p:nvSpPr>
          <p:cNvPr id="4" name="Slide Number Placeholder 3"/>
          <p:cNvSpPr>
            <a:spLocks noGrp="1"/>
          </p:cNvSpPr>
          <p:nvPr>
            <p:ph type="sldNum" sz="quarter" idx="10"/>
          </p:nvPr>
        </p:nvSpPr>
        <p:spPr/>
        <p:txBody>
          <a:bodyPr/>
          <a:lstStyle/>
          <a:p>
            <a:fld id="{ADD4B5B7-85EF-4E48-AC80-2380FACD9C23}" type="slidenum">
              <a:rPr lang="en-US" smtClean="0"/>
              <a:t>7</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200" baseline="0" dirty="0" smtClean="0">
              <a:solidFill>
                <a:prstClr val="black"/>
              </a:solidFill>
              <a:latin typeface="ArialMT"/>
              <a:sym typeface="Wingdings"/>
            </a:endParaRPr>
          </a:p>
        </p:txBody>
      </p:sp>
      <p:sp>
        <p:nvSpPr>
          <p:cNvPr id="4" name="Slide Number Placeholder 3"/>
          <p:cNvSpPr>
            <a:spLocks noGrp="1"/>
          </p:cNvSpPr>
          <p:nvPr>
            <p:ph type="sldNum" sz="quarter" idx="10"/>
          </p:nvPr>
        </p:nvSpPr>
        <p:spPr/>
        <p:txBody>
          <a:bodyPr/>
          <a:lstStyle/>
          <a:p>
            <a:fld id="{ADD4B5B7-85EF-4E48-AC80-2380FACD9C23}" type="slidenum">
              <a:rPr lang="en-US" smtClean="0"/>
              <a:t>8</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200" baseline="0" dirty="0" smtClean="0">
              <a:solidFill>
                <a:prstClr val="black"/>
              </a:solidFill>
              <a:latin typeface="ArialMT"/>
              <a:sym typeface="Wingdings"/>
            </a:endParaRPr>
          </a:p>
        </p:txBody>
      </p:sp>
      <p:sp>
        <p:nvSpPr>
          <p:cNvPr id="4" name="Slide Number Placeholder 3"/>
          <p:cNvSpPr>
            <a:spLocks noGrp="1"/>
          </p:cNvSpPr>
          <p:nvPr>
            <p:ph type="sldNum" sz="quarter" idx="10"/>
          </p:nvPr>
        </p:nvSpPr>
        <p:spPr/>
        <p:txBody>
          <a:bodyPr/>
          <a:lstStyle/>
          <a:p>
            <a:fld id="{ADD4B5B7-85EF-4E48-AC80-2380FACD9C23}" type="slidenum">
              <a:rPr lang="en-US" smtClean="0"/>
              <a:t>9</a:t>
            </a:fld>
            <a:endParaRPr lang="en-US"/>
          </a:p>
        </p:txBody>
      </p:sp>
    </p:spTree>
    <p:extLst>
      <p:ext uri="{BB962C8B-B14F-4D97-AF65-F5344CB8AC3E}">
        <p14:creationId xmlns:p14="http://schemas.microsoft.com/office/powerpoint/2010/main" val="6457627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emf"/></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emf"/></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emf"/></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emf"/></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57200" y="579438"/>
            <a:ext cx="2038350"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2" name="Title 1"/>
          <p:cNvSpPr>
            <a:spLocks noGrp="1"/>
          </p:cNvSpPr>
          <p:nvPr>
            <p:ph type="ctrTitle"/>
          </p:nvPr>
        </p:nvSpPr>
        <p:spPr>
          <a:xfrm>
            <a:off x="413236" y="1144089"/>
            <a:ext cx="8469243" cy="1126998"/>
          </a:xfrm>
          <a:prstGeom prst="rect">
            <a:avLst/>
          </a:prstGeom>
        </p:spPr>
        <p:txBody>
          <a:bodyPr vert="horz" lIns="0" tIns="0" rIns="0" bIns="0"/>
          <a:lstStyle>
            <a:lvl1pPr>
              <a:lnSpc>
                <a:spcPct val="70000"/>
              </a:lnSpc>
              <a:defRPr sz="11500" b="1" cap="all" spc="-200">
                <a:latin typeface="PFDinTextCompPro-Bold"/>
                <a:cs typeface="PFDinTextCompPro-Bold"/>
              </a:defRPr>
            </a:lvl1pPr>
          </a:lstStyle>
          <a:p>
            <a:r>
              <a:rPr lang="en-US" smtClean="0"/>
              <a:t>Click to edit Master title style</a:t>
            </a:r>
            <a:endParaRPr lang="en-US" dirty="0"/>
          </a:p>
        </p:txBody>
      </p:sp>
      <p:sp>
        <p:nvSpPr>
          <p:cNvPr id="3" name="Subtitle 2"/>
          <p:cNvSpPr>
            <a:spLocks noGrp="1"/>
          </p:cNvSpPr>
          <p:nvPr>
            <p:ph type="subTitle" idx="1"/>
          </p:nvPr>
        </p:nvSpPr>
        <p:spPr>
          <a:xfrm>
            <a:off x="391455" y="4118670"/>
            <a:ext cx="6553695" cy="609600"/>
          </a:xfrm>
          <a:prstGeom prst="rect">
            <a:avLst/>
          </a:prstGeom>
        </p:spPr>
        <p:txBody>
          <a:bodyPr vert="horz" lIns="65828" tIns="32914" rIns="65828" bIns="32914"/>
          <a:lstStyle>
            <a:lvl1pPr marL="0" indent="0" algn="l">
              <a:buNone/>
              <a:defRPr lang="en-US" sz="2800" u="none" baseline="0" smtClean="0"/>
            </a:lvl1pPr>
            <a:lvl2pPr marL="329138" indent="0" algn="ctr">
              <a:buNone/>
              <a:defRPr/>
            </a:lvl2pPr>
            <a:lvl3pPr marL="658277" indent="0" algn="ctr">
              <a:buNone/>
              <a:defRPr/>
            </a:lvl3pPr>
            <a:lvl4pPr marL="987415" indent="0" algn="ctr">
              <a:buNone/>
              <a:defRPr/>
            </a:lvl4pPr>
            <a:lvl5pPr marL="1316553" indent="0" algn="ctr">
              <a:buNone/>
              <a:defRPr/>
            </a:lvl5pPr>
            <a:lvl6pPr marL="1645691" indent="0" algn="ctr">
              <a:buNone/>
              <a:defRPr/>
            </a:lvl6pPr>
            <a:lvl7pPr marL="1974830" indent="0" algn="ctr">
              <a:buNone/>
              <a:defRPr/>
            </a:lvl7pPr>
            <a:lvl8pPr marL="2303968" indent="0" algn="ctr">
              <a:buNone/>
              <a:defRPr/>
            </a:lvl8pPr>
            <a:lvl9pPr marL="2633106" indent="0" algn="ctr">
              <a:buNone/>
              <a:defRPr/>
            </a:lvl9pPr>
          </a:lstStyle>
          <a:p>
            <a:r>
              <a:rPr lang="en-US" smtClean="0"/>
              <a:t>Click to edit Master subtitle style</a:t>
            </a:r>
            <a:endParaRPr lang="en-US" dirty="0"/>
          </a:p>
        </p:txBody>
      </p:sp>
    </p:spTree>
    <p:extLst>
      <p:ext uri="{BB962C8B-B14F-4D97-AF65-F5344CB8AC3E}">
        <p14:creationId xmlns:p14="http://schemas.microsoft.com/office/powerpoint/2010/main" val="2924313952"/>
      </p:ext>
    </p:extLst>
  </p:cSld>
  <p:clrMapOvr>
    <a:masterClrMapping/>
  </p:clrMapOvr>
  <p:transition xmlns:p14="http://schemas.microsoft.com/office/powerpoint/2010/mai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Exercise Slide">
    <p:spTree>
      <p:nvGrpSpPr>
        <p:cNvPr id="1" name=""/>
        <p:cNvGrpSpPr/>
        <p:nvPr/>
      </p:nvGrpSpPr>
      <p:grpSpPr>
        <a:xfrm>
          <a:off x="0" y="0"/>
          <a:ext cx="0" cy="0"/>
          <a:chOff x="0" y="0"/>
          <a:chExt cx="0" cy="0"/>
        </a:xfrm>
      </p:grpSpPr>
      <p:cxnSp>
        <p:nvCxnSpPr>
          <p:cNvPr id="12" name="Straight Connector 11"/>
          <p:cNvCxnSpPr/>
          <p:nvPr userDrawn="1"/>
        </p:nvCxnSpPr>
        <p:spPr bwMode="auto">
          <a:xfrm flipH="1">
            <a:off x="454025" y="2082800"/>
            <a:ext cx="2703513" cy="0"/>
          </a:xfrm>
          <a:prstGeom prst="line">
            <a:avLst/>
          </a:prstGeom>
          <a:solidFill>
            <a:schemeClr val="accent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3" name="Straight Connector 12"/>
          <p:cNvCxnSpPr/>
          <p:nvPr userDrawn="1"/>
        </p:nvCxnSpPr>
        <p:spPr bwMode="auto">
          <a:xfrm>
            <a:off x="3386138" y="2085975"/>
            <a:ext cx="5272087" cy="0"/>
          </a:xfrm>
          <a:prstGeom prst="line">
            <a:avLst/>
          </a:prstGeom>
          <a:solidFill>
            <a:schemeClr val="accent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4" name="Straight Connector 13"/>
          <p:cNvCxnSpPr/>
          <p:nvPr userDrawn="1"/>
        </p:nvCxnSpPr>
        <p:spPr bwMode="auto">
          <a:xfrm flipH="1">
            <a:off x="454025" y="3657600"/>
            <a:ext cx="2703513" cy="0"/>
          </a:xfrm>
          <a:prstGeom prst="line">
            <a:avLst/>
          </a:prstGeom>
          <a:solidFill>
            <a:schemeClr val="accent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9" name="Straight Connector 18"/>
          <p:cNvCxnSpPr/>
          <p:nvPr userDrawn="1"/>
        </p:nvCxnSpPr>
        <p:spPr bwMode="auto">
          <a:xfrm flipH="1">
            <a:off x="3371850" y="3651250"/>
            <a:ext cx="5272088" cy="0"/>
          </a:xfrm>
          <a:prstGeom prst="line">
            <a:avLst/>
          </a:prstGeom>
          <a:solidFill>
            <a:schemeClr val="accent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3" name="Text Placeholder 2"/>
          <p:cNvSpPr>
            <a:spLocks noGrp="1"/>
          </p:cNvSpPr>
          <p:nvPr>
            <p:ph type="body" idx="1"/>
          </p:nvPr>
        </p:nvSpPr>
        <p:spPr>
          <a:xfrm>
            <a:off x="468612" y="1491734"/>
            <a:ext cx="2688926" cy="490347"/>
          </a:xfrm>
          <a:prstGeom prst="rect">
            <a:avLst/>
          </a:prstGeom>
        </p:spPr>
        <p:txBody>
          <a:bodyPr vert="horz" lIns="0" tIns="32914" rIns="65828" bIns="32914" anchor="b"/>
          <a:lstStyle>
            <a:lvl1pPr marL="0" indent="0">
              <a:buNone/>
              <a:defRPr sz="1400" b="1" cap="all">
                <a:latin typeface="+mj-lt"/>
              </a:defRPr>
            </a:lvl1pPr>
            <a:lvl2pPr marL="329138" indent="0">
              <a:buNone/>
              <a:defRPr sz="1400" b="1"/>
            </a:lvl2pPr>
            <a:lvl3pPr marL="658277" indent="0">
              <a:buNone/>
              <a:defRPr sz="1300" b="1"/>
            </a:lvl3pPr>
            <a:lvl4pPr marL="987415" indent="0">
              <a:buNone/>
              <a:defRPr sz="1200" b="1"/>
            </a:lvl4pPr>
            <a:lvl5pPr marL="1316553" indent="0">
              <a:buNone/>
              <a:defRPr sz="1200" b="1"/>
            </a:lvl5pPr>
            <a:lvl6pPr marL="1645691" indent="0">
              <a:buNone/>
              <a:defRPr sz="1200" b="1"/>
            </a:lvl6pPr>
            <a:lvl7pPr marL="1974830" indent="0">
              <a:buNone/>
              <a:defRPr sz="1200" b="1"/>
            </a:lvl7pPr>
            <a:lvl8pPr marL="2303968" indent="0">
              <a:buNone/>
              <a:defRPr sz="1200" b="1"/>
            </a:lvl8pPr>
            <a:lvl9pPr marL="2633106"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468612" y="2158557"/>
            <a:ext cx="2688926" cy="1200150"/>
          </a:xfrm>
          <a:prstGeom prst="rect">
            <a:avLst/>
          </a:prstGeom>
        </p:spPr>
        <p:txBody>
          <a:bodyPr vert="horz" lIns="0" tIns="32914" rIns="65828" bIns="32914"/>
          <a:lstStyle>
            <a:lvl1pPr marL="0" indent="0">
              <a:lnSpc>
                <a:spcPct val="100000"/>
              </a:lnSpc>
              <a:buNone/>
              <a:defRPr sz="1400"/>
            </a:lvl1pPr>
            <a:lvl2pPr>
              <a:lnSpc>
                <a:spcPct val="100000"/>
              </a:lnSpc>
              <a:defRPr sz="1400"/>
            </a:lvl2pPr>
            <a:lvl3pPr>
              <a:defRPr sz="1700"/>
            </a:lvl3pPr>
            <a:lvl4pPr>
              <a:defRPr sz="1700"/>
            </a:lvl4pPr>
            <a:lvl5pPr>
              <a:defRPr sz="1700"/>
            </a:lvl5pPr>
            <a:lvl6pPr>
              <a:defRPr sz="1200"/>
            </a:lvl6pPr>
            <a:lvl7pPr>
              <a:defRPr sz="1200"/>
            </a:lvl7pPr>
            <a:lvl8pPr>
              <a:defRPr sz="1200"/>
            </a:lvl8pPr>
            <a:lvl9pPr>
              <a:defRPr sz="1200"/>
            </a:lvl9pPr>
          </a:lstStyle>
          <a:p>
            <a:pPr lvl="0"/>
            <a:r>
              <a:rPr lang="en-US" dirty="0" smtClean="0"/>
              <a:t>Click to edit Master text styles</a:t>
            </a:r>
          </a:p>
          <a:p>
            <a:pPr lvl="1"/>
            <a:r>
              <a:rPr lang="en-US" dirty="0" smtClean="0"/>
              <a:t>Second level</a:t>
            </a:r>
            <a:endParaRPr lang="en-US" dirty="0"/>
          </a:p>
        </p:txBody>
      </p:sp>
      <p:sp>
        <p:nvSpPr>
          <p:cNvPr id="8" name="Content Placeholder 5"/>
          <p:cNvSpPr>
            <a:spLocks noGrp="1"/>
          </p:cNvSpPr>
          <p:nvPr>
            <p:ph sz="quarter" idx="11"/>
          </p:nvPr>
        </p:nvSpPr>
        <p:spPr>
          <a:xfrm>
            <a:off x="371265" y="495300"/>
            <a:ext cx="7129671" cy="304800"/>
          </a:xfrm>
          <a:prstGeom prst="rect">
            <a:avLst/>
          </a:prstGeom>
        </p:spPr>
        <p:txBody>
          <a:bodyPr vert="horz"/>
          <a:lstStyle>
            <a:lvl1pPr marL="0" marR="0" indent="0" algn="l" defTabSz="914400" rtl="0" eaLnBrk="0" fontAlgn="base" latinLnBrk="0" hangingPunct="0">
              <a:lnSpc>
                <a:spcPts val="2450"/>
              </a:lnSpc>
              <a:spcBef>
                <a:spcPct val="0"/>
              </a:spcBef>
              <a:spcAft>
                <a:spcPct val="0"/>
              </a:spcAft>
              <a:buClrTx/>
              <a:buSzPct val="69000"/>
              <a:buFont typeface="Lucida Grande" charset="0"/>
              <a:buNone/>
              <a:tabLst/>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15" name="Text Placeholder 2"/>
          <p:cNvSpPr>
            <a:spLocks noGrp="1"/>
          </p:cNvSpPr>
          <p:nvPr>
            <p:ph type="body" idx="12"/>
          </p:nvPr>
        </p:nvSpPr>
        <p:spPr>
          <a:xfrm>
            <a:off x="3386137" y="1494184"/>
            <a:ext cx="5257800" cy="490347"/>
          </a:xfrm>
          <a:prstGeom prst="rect">
            <a:avLst/>
          </a:prstGeom>
        </p:spPr>
        <p:txBody>
          <a:bodyPr vert="horz" lIns="0" tIns="32914" rIns="65828" bIns="32914" anchor="b"/>
          <a:lstStyle>
            <a:lvl1pPr marL="0" indent="0">
              <a:buNone/>
              <a:defRPr sz="1400" b="1" cap="all">
                <a:latin typeface="+mj-lt"/>
              </a:defRPr>
            </a:lvl1pPr>
            <a:lvl2pPr marL="329138" indent="0">
              <a:buNone/>
              <a:defRPr sz="1400" b="1"/>
            </a:lvl2pPr>
            <a:lvl3pPr marL="658277" indent="0">
              <a:buNone/>
              <a:defRPr sz="1300" b="1"/>
            </a:lvl3pPr>
            <a:lvl4pPr marL="987415" indent="0">
              <a:buNone/>
              <a:defRPr sz="1200" b="1"/>
            </a:lvl4pPr>
            <a:lvl5pPr marL="1316553" indent="0">
              <a:buNone/>
              <a:defRPr sz="1200" b="1"/>
            </a:lvl5pPr>
            <a:lvl6pPr marL="1645691" indent="0">
              <a:buNone/>
              <a:defRPr sz="1200" b="1"/>
            </a:lvl6pPr>
            <a:lvl7pPr marL="1974830" indent="0">
              <a:buNone/>
              <a:defRPr sz="1200" b="1"/>
            </a:lvl7pPr>
            <a:lvl8pPr marL="2303968" indent="0">
              <a:buNone/>
              <a:defRPr sz="1200" b="1"/>
            </a:lvl8pPr>
            <a:lvl9pPr marL="2633106" indent="0">
              <a:buNone/>
              <a:defRPr sz="1200" b="1"/>
            </a:lvl9pPr>
          </a:lstStyle>
          <a:p>
            <a:pPr lvl="0"/>
            <a:r>
              <a:rPr lang="en-US" smtClean="0"/>
              <a:t>Click to edit Master text styles</a:t>
            </a:r>
          </a:p>
        </p:txBody>
      </p:sp>
      <p:sp>
        <p:nvSpPr>
          <p:cNvPr id="16" name="Content Placeholder 3"/>
          <p:cNvSpPr>
            <a:spLocks noGrp="1"/>
          </p:cNvSpPr>
          <p:nvPr>
            <p:ph sz="half" idx="13"/>
          </p:nvPr>
        </p:nvSpPr>
        <p:spPr>
          <a:xfrm>
            <a:off x="3386137" y="2161007"/>
            <a:ext cx="1219200" cy="1111856"/>
          </a:xfrm>
          <a:prstGeom prst="rect">
            <a:avLst/>
          </a:prstGeom>
        </p:spPr>
        <p:txBody>
          <a:bodyPr vert="horz" lIns="0" tIns="32914" rIns="65828" bIns="32914"/>
          <a:lstStyle>
            <a:lvl1pPr marL="0" indent="0">
              <a:lnSpc>
                <a:spcPct val="100000"/>
              </a:lnSpc>
              <a:buNone/>
              <a:defRPr sz="1400" i="1"/>
            </a:lvl1pPr>
            <a:lvl2pPr>
              <a:defRPr sz="1700"/>
            </a:lvl2pPr>
            <a:lvl3pPr>
              <a:defRPr sz="1700"/>
            </a:lvl3pPr>
            <a:lvl4pPr>
              <a:defRPr sz="1700"/>
            </a:lvl4pPr>
            <a:lvl5pPr>
              <a:defRPr sz="1700"/>
            </a:lvl5pPr>
            <a:lvl6pPr>
              <a:defRPr sz="1200"/>
            </a:lvl6pPr>
            <a:lvl7pPr>
              <a:defRPr sz="1200"/>
            </a:lvl7pPr>
            <a:lvl8pPr>
              <a:defRPr sz="1200"/>
            </a:lvl8pPr>
            <a:lvl9pPr>
              <a:defRPr sz="1200"/>
            </a:lvl9pPr>
          </a:lstStyle>
          <a:p>
            <a:pPr lvl="0"/>
            <a:r>
              <a:rPr lang="en-US" dirty="0" smtClean="0"/>
              <a:t>Click to edit Master text styles</a:t>
            </a:r>
            <a:endParaRPr lang="en-US" dirty="0"/>
          </a:p>
        </p:txBody>
      </p:sp>
      <p:sp>
        <p:nvSpPr>
          <p:cNvPr id="20" name="Content Placeholder 3"/>
          <p:cNvSpPr>
            <a:spLocks noGrp="1"/>
          </p:cNvSpPr>
          <p:nvPr>
            <p:ph sz="half" idx="14"/>
          </p:nvPr>
        </p:nvSpPr>
        <p:spPr>
          <a:xfrm>
            <a:off x="4853747" y="2161007"/>
            <a:ext cx="3790189" cy="1111856"/>
          </a:xfrm>
          <a:prstGeom prst="rect">
            <a:avLst/>
          </a:prstGeom>
        </p:spPr>
        <p:txBody>
          <a:bodyPr vert="horz" lIns="0" tIns="32914" rIns="65828" bIns="32914"/>
          <a:lstStyle>
            <a:lvl1pPr marL="225425" indent="-225425">
              <a:lnSpc>
                <a:spcPct val="100000"/>
              </a:lnSpc>
              <a:buSzPct val="100000"/>
              <a:buFont typeface="+mj-lt"/>
              <a:buAutoNum type="arabicPeriod"/>
              <a:defRPr sz="1400"/>
            </a:lvl1pPr>
            <a:lvl2pPr>
              <a:defRPr sz="1700"/>
            </a:lvl2pPr>
            <a:lvl3pPr>
              <a:defRPr sz="1700"/>
            </a:lvl3pPr>
            <a:lvl4pPr>
              <a:defRPr sz="1700"/>
            </a:lvl4pPr>
            <a:lvl5pPr>
              <a:defRPr sz="1700"/>
            </a:lvl5pPr>
            <a:lvl6pPr>
              <a:defRPr sz="1200"/>
            </a:lvl6pPr>
            <a:lvl7pPr>
              <a:defRPr sz="1200"/>
            </a:lvl7pPr>
            <a:lvl8pPr>
              <a:defRPr sz="1200"/>
            </a:lvl8pPr>
            <a:lvl9pPr>
              <a:defRPr sz="1200"/>
            </a:lvl9pPr>
          </a:lstStyle>
          <a:p>
            <a:pPr lvl="0"/>
            <a:r>
              <a:rPr lang="en-US" dirty="0" smtClean="0"/>
              <a:t>Click to edit Master text styles</a:t>
            </a:r>
            <a:endParaRPr lang="en-US" dirty="0"/>
          </a:p>
        </p:txBody>
      </p:sp>
      <p:sp>
        <p:nvSpPr>
          <p:cNvPr id="21" name="Text Placeholder 2"/>
          <p:cNvSpPr>
            <a:spLocks noGrp="1"/>
          </p:cNvSpPr>
          <p:nvPr>
            <p:ph type="body" idx="15"/>
          </p:nvPr>
        </p:nvSpPr>
        <p:spPr>
          <a:xfrm>
            <a:off x="468612" y="3070370"/>
            <a:ext cx="2688926" cy="490347"/>
          </a:xfrm>
          <a:prstGeom prst="rect">
            <a:avLst/>
          </a:prstGeom>
        </p:spPr>
        <p:txBody>
          <a:bodyPr vert="horz" lIns="0" tIns="32914" rIns="65828" bIns="32914" anchor="b"/>
          <a:lstStyle>
            <a:lvl1pPr marL="0" indent="0">
              <a:buNone/>
              <a:defRPr sz="1400" b="1" cap="all">
                <a:latin typeface="+mj-lt"/>
              </a:defRPr>
            </a:lvl1pPr>
            <a:lvl2pPr marL="329138" indent="0">
              <a:buNone/>
              <a:defRPr sz="1400" b="1"/>
            </a:lvl2pPr>
            <a:lvl3pPr marL="658277" indent="0">
              <a:buNone/>
              <a:defRPr sz="1300" b="1"/>
            </a:lvl3pPr>
            <a:lvl4pPr marL="987415" indent="0">
              <a:buNone/>
              <a:defRPr sz="1200" b="1"/>
            </a:lvl4pPr>
            <a:lvl5pPr marL="1316553" indent="0">
              <a:buNone/>
              <a:defRPr sz="1200" b="1"/>
            </a:lvl5pPr>
            <a:lvl6pPr marL="1645691" indent="0">
              <a:buNone/>
              <a:defRPr sz="1200" b="1"/>
            </a:lvl6pPr>
            <a:lvl7pPr marL="1974830" indent="0">
              <a:buNone/>
              <a:defRPr sz="1200" b="1"/>
            </a:lvl7pPr>
            <a:lvl8pPr marL="2303968" indent="0">
              <a:buNone/>
              <a:defRPr sz="1200" b="1"/>
            </a:lvl8pPr>
            <a:lvl9pPr marL="2633106" indent="0">
              <a:buNone/>
              <a:defRPr sz="1200" b="1"/>
            </a:lvl9pPr>
          </a:lstStyle>
          <a:p>
            <a:pPr lvl="0"/>
            <a:r>
              <a:rPr lang="en-US" smtClean="0"/>
              <a:t>Click to edit Master text styles</a:t>
            </a:r>
          </a:p>
        </p:txBody>
      </p:sp>
      <p:sp>
        <p:nvSpPr>
          <p:cNvPr id="22" name="Content Placeholder 3"/>
          <p:cNvSpPr>
            <a:spLocks noGrp="1"/>
          </p:cNvSpPr>
          <p:nvPr>
            <p:ph sz="half" idx="16"/>
          </p:nvPr>
        </p:nvSpPr>
        <p:spPr>
          <a:xfrm>
            <a:off x="468612" y="3737193"/>
            <a:ext cx="2688926" cy="1406307"/>
          </a:xfrm>
          <a:prstGeom prst="rect">
            <a:avLst/>
          </a:prstGeom>
        </p:spPr>
        <p:txBody>
          <a:bodyPr vert="horz" lIns="0" tIns="32914" rIns="65828" bIns="32914"/>
          <a:lstStyle>
            <a:lvl1pPr marL="0" indent="0">
              <a:lnSpc>
                <a:spcPct val="100000"/>
              </a:lnSpc>
              <a:buNone/>
              <a:defRPr sz="1400"/>
            </a:lvl1pPr>
            <a:lvl2pPr>
              <a:lnSpc>
                <a:spcPct val="100000"/>
              </a:lnSpc>
              <a:defRPr sz="1400"/>
            </a:lvl2pPr>
            <a:lvl3pPr>
              <a:lnSpc>
                <a:spcPct val="100000"/>
              </a:lnSpc>
              <a:defRPr sz="1400"/>
            </a:lvl3pPr>
            <a:lvl4pPr>
              <a:defRPr sz="1700"/>
            </a:lvl4pPr>
            <a:lvl5pPr>
              <a:defRPr sz="1700"/>
            </a:lvl5pPr>
            <a:lvl6pPr>
              <a:defRPr sz="1200"/>
            </a:lvl6pPr>
            <a:lvl7pPr>
              <a:defRPr sz="1200"/>
            </a:lvl7pPr>
            <a:lvl8pPr>
              <a:defRPr sz="1200"/>
            </a:lvl8pPr>
            <a:lvl9pPr>
              <a:defRPr sz="1200"/>
            </a:lvl9pPr>
          </a:lstStyle>
          <a:p>
            <a:pPr lvl="0"/>
            <a:r>
              <a:rPr lang="en-US" dirty="0" smtClean="0"/>
              <a:t>Click to edit Master text styles</a:t>
            </a:r>
          </a:p>
          <a:p>
            <a:pPr lvl="1"/>
            <a:r>
              <a:rPr lang="en-US" dirty="0" smtClean="0"/>
              <a:t>Second level</a:t>
            </a:r>
          </a:p>
          <a:p>
            <a:pPr lvl="2"/>
            <a:r>
              <a:rPr lang="en-US" dirty="0" smtClean="0"/>
              <a:t>Third level</a:t>
            </a:r>
            <a:endParaRPr lang="en-US" dirty="0"/>
          </a:p>
        </p:txBody>
      </p:sp>
      <p:sp>
        <p:nvSpPr>
          <p:cNvPr id="17" name="Text Placeholder 2"/>
          <p:cNvSpPr>
            <a:spLocks noGrp="1"/>
          </p:cNvSpPr>
          <p:nvPr>
            <p:ph type="body" idx="18"/>
          </p:nvPr>
        </p:nvSpPr>
        <p:spPr>
          <a:xfrm>
            <a:off x="3386137" y="2933700"/>
            <a:ext cx="5257800" cy="619887"/>
          </a:xfrm>
          <a:prstGeom prst="rect">
            <a:avLst/>
          </a:prstGeom>
        </p:spPr>
        <p:txBody>
          <a:bodyPr vert="horz" lIns="0" tIns="32914" rIns="65828" bIns="32914" anchor="b"/>
          <a:lstStyle>
            <a:lvl1pPr marL="0" indent="0">
              <a:buNone/>
              <a:defRPr sz="1400" b="1" cap="all">
                <a:latin typeface="+mj-lt"/>
              </a:defRPr>
            </a:lvl1pPr>
            <a:lvl2pPr marL="329138" indent="0">
              <a:buNone/>
              <a:defRPr sz="1400" b="1"/>
            </a:lvl2pPr>
            <a:lvl3pPr marL="658277" indent="0">
              <a:buNone/>
              <a:defRPr sz="1300" b="1"/>
            </a:lvl3pPr>
            <a:lvl4pPr marL="987415" indent="0">
              <a:buNone/>
              <a:defRPr sz="1200" b="1"/>
            </a:lvl4pPr>
            <a:lvl5pPr marL="1316553" indent="0">
              <a:buNone/>
              <a:defRPr sz="1200" b="1"/>
            </a:lvl5pPr>
            <a:lvl6pPr marL="1645691" indent="0">
              <a:buNone/>
              <a:defRPr sz="1200" b="1"/>
            </a:lvl6pPr>
            <a:lvl7pPr marL="1974830" indent="0">
              <a:buNone/>
              <a:defRPr sz="1200" b="1"/>
            </a:lvl7pPr>
            <a:lvl8pPr marL="2303968" indent="0">
              <a:buNone/>
              <a:defRPr sz="1200" b="1"/>
            </a:lvl8pPr>
            <a:lvl9pPr marL="2633106" indent="0">
              <a:buNone/>
              <a:defRPr sz="1200" b="1"/>
            </a:lvl9pPr>
          </a:lstStyle>
          <a:p>
            <a:pPr lvl="0"/>
            <a:r>
              <a:rPr lang="en-US" smtClean="0"/>
              <a:t>Click to edit Master text styles</a:t>
            </a:r>
          </a:p>
        </p:txBody>
      </p:sp>
      <p:sp>
        <p:nvSpPr>
          <p:cNvPr id="18" name="Content Placeholder 3"/>
          <p:cNvSpPr>
            <a:spLocks noGrp="1"/>
          </p:cNvSpPr>
          <p:nvPr>
            <p:ph sz="half" idx="19"/>
          </p:nvPr>
        </p:nvSpPr>
        <p:spPr>
          <a:xfrm>
            <a:off x="3386137" y="3730063"/>
            <a:ext cx="5257800" cy="1406307"/>
          </a:xfrm>
          <a:prstGeom prst="rect">
            <a:avLst/>
          </a:prstGeom>
        </p:spPr>
        <p:txBody>
          <a:bodyPr vert="horz" lIns="0" tIns="32914" rIns="65828" bIns="32914"/>
          <a:lstStyle>
            <a:lvl1pPr marL="0" indent="0">
              <a:lnSpc>
                <a:spcPct val="100000"/>
              </a:lnSpc>
              <a:buNone/>
              <a:defRPr sz="1400"/>
            </a:lvl1pPr>
            <a:lvl2pPr>
              <a:lnSpc>
                <a:spcPct val="100000"/>
              </a:lnSpc>
              <a:defRPr sz="1400"/>
            </a:lvl2pPr>
            <a:lvl3pPr>
              <a:lnSpc>
                <a:spcPct val="100000"/>
              </a:lnSpc>
              <a:defRPr sz="1400"/>
            </a:lvl3pPr>
            <a:lvl4pPr>
              <a:defRPr sz="1700"/>
            </a:lvl4pPr>
            <a:lvl5pPr>
              <a:defRPr sz="1700"/>
            </a:lvl5pPr>
            <a:lvl6pPr>
              <a:defRPr sz="1200"/>
            </a:lvl6pPr>
            <a:lvl7pPr>
              <a:defRPr sz="1200"/>
            </a:lvl7pPr>
            <a:lvl8pPr>
              <a:defRPr sz="1200"/>
            </a:lvl8pPr>
            <a:lvl9pPr>
              <a:defRPr sz="1200"/>
            </a:lvl9pPr>
          </a:lstStyle>
          <a:p>
            <a:pPr lvl="0"/>
            <a:r>
              <a:rPr lang="en-US" dirty="0" smtClean="0"/>
              <a:t>Click to edit Master text styles</a:t>
            </a:r>
          </a:p>
          <a:p>
            <a:pPr lvl="1"/>
            <a:r>
              <a:rPr lang="en-US" dirty="0" smtClean="0"/>
              <a:t>Second level</a:t>
            </a:r>
          </a:p>
          <a:p>
            <a:pPr lvl="2"/>
            <a:r>
              <a:rPr lang="en-US" dirty="0" smtClean="0"/>
              <a:t>Third level</a:t>
            </a:r>
            <a:endParaRPr lang="en-US" dirty="0"/>
          </a:p>
        </p:txBody>
      </p:sp>
      <p:sp>
        <p:nvSpPr>
          <p:cNvPr id="23" name="Slide Number Placeholder 6"/>
          <p:cNvSpPr>
            <a:spLocks noGrp="1"/>
          </p:cNvSpPr>
          <p:nvPr>
            <p:ph type="sldNum" sz="quarter" idx="20"/>
          </p:nvPr>
        </p:nvSpPr>
        <p:spPr/>
        <p:txBody>
          <a:bodyPr/>
          <a:lstStyle>
            <a:lvl1pPr>
              <a:defRPr/>
            </a:lvl1pPr>
          </a:lstStyle>
          <a:p>
            <a:pPr>
              <a:defRPr/>
            </a:pPr>
            <a:fld id="{D4DC701D-38C3-2B44-A4BF-009E7CC0FE05}" type="slidenum">
              <a:rPr lang="en-US"/>
              <a:pPr>
                <a:defRPr/>
              </a:pPr>
              <a:t>‹#›</a:t>
            </a:fld>
            <a:endParaRPr lang="en-US"/>
          </a:p>
        </p:txBody>
      </p:sp>
    </p:spTree>
    <p:extLst>
      <p:ext uri="{BB962C8B-B14F-4D97-AF65-F5344CB8AC3E}">
        <p14:creationId xmlns:p14="http://schemas.microsoft.com/office/powerpoint/2010/main" val="4288716122"/>
      </p:ext>
    </p:extLst>
  </p:cSld>
  <p:clrMapOvr>
    <a:masterClrMapping/>
  </p:clrMapOvr>
  <p:transition xmlns:p14="http://schemas.microsoft.com/office/powerpoint/2010/mai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ase study">
    <p:spTree>
      <p:nvGrpSpPr>
        <p:cNvPr id="1" name=""/>
        <p:cNvGrpSpPr/>
        <p:nvPr/>
      </p:nvGrpSpPr>
      <p:grpSpPr>
        <a:xfrm>
          <a:off x="0" y="0"/>
          <a:ext cx="0" cy="0"/>
          <a:chOff x="0" y="0"/>
          <a:chExt cx="0" cy="0"/>
        </a:xfrm>
      </p:grpSpPr>
      <p:cxnSp>
        <p:nvCxnSpPr>
          <p:cNvPr id="9" name="Straight Connector 8"/>
          <p:cNvCxnSpPr/>
          <p:nvPr userDrawn="1"/>
        </p:nvCxnSpPr>
        <p:spPr bwMode="auto">
          <a:xfrm flipH="1">
            <a:off x="6169025" y="2082800"/>
            <a:ext cx="2703513" cy="0"/>
          </a:xfrm>
          <a:prstGeom prst="line">
            <a:avLst/>
          </a:prstGeom>
          <a:solidFill>
            <a:schemeClr val="accent1"/>
          </a:solidFill>
          <a:ln w="635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0" name="Straight Connector 9"/>
          <p:cNvCxnSpPr/>
          <p:nvPr userDrawn="1"/>
        </p:nvCxnSpPr>
        <p:spPr bwMode="auto">
          <a:xfrm>
            <a:off x="476250" y="2082800"/>
            <a:ext cx="5500688" cy="0"/>
          </a:xfrm>
          <a:prstGeom prst="line">
            <a:avLst/>
          </a:prstGeom>
          <a:solidFill>
            <a:schemeClr val="accent1"/>
          </a:solidFill>
          <a:ln w="635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3" name="Text Placeholder 2"/>
          <p:cNvSpPr>
            <a:spLocks noGrp="1"/>
          </p:cNvSpPr>
          <p:nvPr>
            <p:ph type="body" idx="1"/>
          </p:nvPr>
        </p:nvSpPr>
        <p:spPr>
          <a:xfrm>
            <a:off x="6183611" y="1498728"/>
            <a:ext cx="2688926" cy="490347"/>
          </a:xfrm>
          <a:prstGeom prst="rect">
            <a:avLst/>
          </a:prstGeom>
        </p:spPr>
        <p:txBody>
          <a:bodyPr vert="horz" lIns="0" tIns="32914" rIns="65828" bIns="32914" anchor="b"/>
          <a:lstStyle>
            <a:lvl1pPr marL="0" indent="0">
              <a:buNone/>
              <a:defRPr sz="1400" b="1" cap="all">
                <a:latin typeface="+mj-lt"/>
              </a:defRPr>
            </a:lvl1pPr>
            <a:lvl2pPr marL="329138" indent="0">
              <a:buNone/>
              <a:defRPr sz="1400" b="1"/>
            </a:lvl2pPr>
            <a:lvl3pPr marL="658277" indent="0">
              <a:buNone/>
              <a:defRPr sz="1300" b="1"/>
            </a:lvl3pPr>
            <a:lvl4pPr marL="987415" indent="0">
              <a:buNone/>
              <a:defRPr sz="1200" b="1"/>
            </a:lvl4pPr>
            <a:lvl5pPr marL="1316553" indent="0">
              <a:buNone/>
              <a:defRPr sz="1200" b="1"/>
            </a:lvl5pPr>
            <a:lvl6pPr marL="1645691" indent="0">
              <a:buNone/>
              <a:defRPr sz="1200" b="1"/>
            </a:lvl6pPr>
            <a:lvl7pPr marL="1974830" indent="0">
              <a:buNone/>
              <a:defRPr sz="1200" b="1"/>
            </a:lvl7pPr>
            <a:lvl8pPr marL="2303968" indent="0">
              <a:buNone/>
              <a:defRPr sz="1200" b="1"/>
            </a:lvl8pPr>
            <a:lvl9pPr marL="2633106" indent="0">
              <a:buNone/>
              <a:defRPr sz="1200" b="1"/>
            </a:lvl9pPr>
          </a:lstStyle>
          <a:p>
            <a:pPr lvl="0"/>
            <a:r>
              <a:rPr lang="en-US" dirty="0" smtClean="0"/>
              <a:t>Click to edit Master text styles</a:t>
            </a:r>
          </a:p>
        </p:txBody>
      </p:sp>
      <p:sp>
        <p:nvSpPr>
          <p:cNvPr id="4" name="Content Placeholder 3"/>
          <p:cNvSpPr>
            <a:spLocks noGrp="1"/>
          </p:cNvSpPr>
          <p:nvPr>
            <p:ph sz="half" idx="2"/>
          </p:nvPr>
        </p:nvSpPr>
        <p:spPr>
          <a:xfrm>
            <a:off x="6183611" y="2156844"/>
            <a:ext cx="2688926" cy="2834256"/>
          </a:xfrm>
          <a:prstGeom prst="rect">
            <a:avLst/>
          </a:prstGeom>
        </p:spPr>
        <p:txBody>
          <a:bodyPr vert="horz" lIns="0" tIns="32914" rIns="65828" bIns="32914"/>
          <a:lstStyle>
            <a:lvl1pPr marL="0" indent="0">
              <a:lnSpc>
                <a:spcPct val="100000"/>
              </a:lnSpc>
              <a:buNone/>
              <a:defRPr sz="1400"/>
            </a:lvl1pPr>
            <a:lvl2pPr>
              <a:lnSpc>
                <a:spcPct val="100000"/>
              </a:lnSpc>
              <a:defRPr sz="1400"/>
            </a:lvl2pPr>
            <a:lvl3pPr>
              <a:defRPr sz="1700"/>
            </a:lvl3pPr>
            <a:lvl4pPr>
              <a:defRPr sz="1700"/>
            </a:lvl4pPr>
            <a:lvl5pPr>
              <a:defRPr sz="1700"/>
            </a:lvl5pPr>
            <a:lvl6pPr>
              <a:defRPr sz="1200"/>
            </a:lvl6pPr>
            <a:lvl7pPr>
              <a:defRPr sz="1200"/>
            </a:lvl7pPr>
            <a:lvl8pPr>
              <a:defRPr sz="1200"/>
            </a:lvl8pPr>
            <a:lvl9pPr>
              <a:defRPr sz="1200"/>
            </a:lvl9pPr>
          </a:lstStyle>
          <a:p>
            <a:pPr lvl="0"/>
            <a:r>
              <a:rPr lang="en-US" dirty="0" smtClean="0"/>
              <a:t>Click to edit Master text styles</a:t>
            </a:r>
          </a:p>
          <a:p>
            <a:pPr lvl="1"/>
            <a:r>
              <a:rPr lang="en-US" dirty="0" smtClean="0"/>
              <a:t>Second level</a:t>
            </a:r>
            <a:endParaRPr lang="en-US" dirty="0"/>
          </a:p>
        </p:txBody>
      </p:sp>
      <p:sp>
        <p:nvSpPr>
          <p:cNvPr id="8" name="Content Placeholder 5"/>
          <p:cNvSpPr>
            <a:spLocks noGrp="1"/>
          </p:cNvSpPr>
          <p:nvPr>
            <p:ph sz="quarter" idx="11"/>
          </p:nvPr>
        </p:nvSpPr>
        <p:spPr>
          <a:xfrm>
            <a:off x="371265" y="495300"/>
            <a:ext cx="7129671" cy="304800"/>
          </a:xfrm>
          <a:prstGeom prst="rect">
            <a:avLst/>
          </a:prstGeom>
        </p:spPr>
        <p:txBody>
          <a:bodyPr vert="horz"/>
          <a:lstStyle>
            <a:lvl1pPr marL="0" marR="0" indent="0" algn="l" defTabSz="914400" rtl="0" eaLnBrk="0" fontAlgn="base" latinLnBrk="0" hangingPunct="0">
              <a:lnSpc>
                <a:spcPts val="2450"/>
              </a:lnSpc>
              <a:spcBef>
                <a:spcPct val="0"/>
              </a:spcBef>
              <a:spcAft>
                <a:spcPct val="0"/>
              </a:spcAft>
              <a:buClrTx/>
              <a:buSzPct val="69000"/>
              <a:buFont typeface="Lucida Grande" charset="0"/>
              <a:buNone/>
              <a:tabLst/>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15" name="Text Placeholder 2"/>
          <p:cNvSpPr>
            <a:spLocks noGrp="1"/>
          </p:cNvSpPr>
          <p:nvPr>
            <p:ph type="body" idx="12"/>
          </p:nvPr>
        </p:nvSpPr>
        <p:spPr>
          <a:xfrm>
            <a:off x="476249" y="1498728"/>
            <a:ext cx="5500688" cy="490347"/>
          </a:xfrm>
          <a:prstGeom prst="rect">
            <a:avLst/>
          </a:prstGeom>
        </p:spPr>
        <p:txBody>
          <a:bodyPr vert="horz" lIns="0" tIns="32914" rIns="65828" bIns="32914" anchor="b"/>
          <a:lstStyle>
            <a:lvl1pPr marL="0" indent="0">
              <a:buNone/>
              <a:defRPr sz="1400" b="1" cap="all">
                <a:latin typeface="+mj-lt"/>
              </a:defRPr>
            </a:lvl1pPr>
            <a:lvl2pPr marL="329138" indent="0">
              <a:buNone/>
              <a:defRPr sz="1400" b="1"/>
            </a:lvl2pPr>
            <a:lvl3pPr marL="658277" indent="0">
              <a:buNone/>
              <a:defRPr sz="1300" b="1"/>
            </a:lvl3pPr>
            <a:lvl4pPr marL="987415" indent="0">
              <a:buNone/>
              <a:defRPr sz="1200" b="1"/>
            </a:lvl4pPr>
            <a:lvl5pPr marL="1316553" indent="0">
              <a:buNone/>
              <a:defRPr sz="1200" b="1"/>
            </a:lvl5pPr>
            <a:lvl6pPr marL="1645691" indent="0">
              <a:buNone/>
              <a:defRPr sz="1200" b="1"/>
            </a:lvl6pPr>
            <a:lvl7pPr marL="1974830" indent="0">
              <a:buNone/>
              <a:defRPr sz="1200" b="1"/>
            </a:lvl7pPr>
            <a:lvl8pPr marL="2303968" indent="0">
              <a:buNone/>
              <a:defRPr sz="1200" b="1"/>
            </a:lvl8pPr>
            <a:lvl9pPr marL="2633106" indent="0">
              <a:buNone/>
              <a:defRPr sz="1200" b="1"/>
            </a:lvl9pPr>
          </a:lstStyle>
          <a:p>
            <a:pPr lvl="0"/>
            <a:r>
              <a:rPr lang="en-US" smtClean="0"/>
              <a:t>Click to edit Master text styles</a:t>
            </a:r>
          </a:p>
        </p:txBody>
      </p:sp>
      <p:sp>
        <p:nvSpPr>
          <p:cNvPr id="22" name="Content Placeholder 3"/>
          <p:cNvSpPr>
            <a:spLocks noGrp="1"/>
          </p:cNvSpPr>
          <p:nvPr>
            <p:ph sz="half" idx="16"/>
          </p:nvPr>
        </p:nvSpPr>
        <p:spPr>
          <a:xfrm>
            <a:off x="476249" y="2156844"/>
            <a:ext cx="5500688" cy="2834256"/>
          </a:xfrm>
          <a:prstGeom prst="rect">
            <a:avLst/>
          </a:prstGeom>
        </p:spPr>
        <p:txBody>
          <a:bodyPr vert="horz" lIns="0" tIns="32914" rIns="65828" bIns="32914"/>
          <a:lstStyle>
            <a:lvl1pPr marL="0" indent="0">
              <a:lnSpc>
                <a:spcPct val="100000"/>
              </a:lnSpc>
              <a:buNone/>
              <a:defRPr sz="1400"/>
            </a:lvl1pPr>
            <a:lvl2pPr>
              <a:lnSpc>
                <a:spcPct val="100000"/>
              </a:lnSpc>
              <a:defRPr sz="1400"/>
            </a:lvl2pPr>
            <a:lvl3pPr>
              <a:lnSpc>
                <a:spcPct val="100000"/>
              </a:lnSpc>
              <a:defRPr sz="1400"/>
            </a:lvl3pPr>
            <a:lvl4pPr>
              <a:defRPr sz="1700"/>
            </a:lvl4pPr>
            <a:lvl5pPr>
              <a:defRPr sz="1700"/>
            </a:lvl5pPr>
            <a:lvl6pPr>
              <a:defRPr sz="1200"/>
            </a:lvl6pPr>
            <a:lvl7pPr>
              <a:defRPr sz="1200"/>
            </a:lvl7pPr>
            <a:lvl8pPr>
              <a:defRPr sz="1200"/>
            </a:lvl8pPr>
            <a:lvl9pPr>
              <a:defRPr sz="1200"/>
            </a:lvl9pPr>
          </a:lstStyle>
          <a:p>
            <a:pPr lvl="0"/>
            <a:r>
              <a:rPr lang="en-US" dirty="0" smtClean="0"/>
              <a:t>Click to edit Master text styles</a:t>
            </a:r>
          </a:p>
          <a:p>
            <a:pPr lvl="1"/>
            <a:r>
              <a:rPr lang="en-US" dirty="0" smtClean="0"/>
              <a:t>Second level</a:t>
            </a:r>
          </a:p>
          <a:p>
            <a:pPr lvl="2"/>
            <a:r>
              <a:rPr lang="en-US" dirty="0" smtClean="0"/>
              <a:t>Third level</a:t>
            </a:r>
            <a:endParaRPr lang="en-US" dirty="0"/>
          </a:p>
        </p:txBody>
      </p:sp>
      <p:sp>
        <p:nvSpPr>
          <p:cNvPr id="17" name="Title 1"/>
          <p:cNvSpPr>
            <a:spLocks noGrp="1"/>
          </p:cNvSpPr>
          <p:nvPr>
            <p:ph type="ctrTitle"/>
          </p:nvPr>
        </p:nvSpPr>
        <p:spPr>
          <a:xfrm>
            <a:off x="442981" y="1066788"/>
            <a:ext cx="8429555" cy="571512"/>
          </a:xfrm>
          <a:prstGeom prst="rect">
            <a:avLst/>
          </a:prstGeom>
        </p:spPr>
        <p:txBody>
          <a:bodyPr vert="horz" lIns="0" tIns="32914" rIns="65828" bIns="32914"/>
          <a:lstStyle>
            <a:lvl1pPr>
              <a:lnSpc>
                <a:spcPts val="3599"/>
              </a:lnSpc>
              <a:defRPr sz="3900" b="1" cap="all">
                <a:latin typeface="+mj-lt"/>
              </a:defRPr>
            </a:lvl1pPr>
          </a:lstStyle>
          <a:p>
            <a:r>
              <a:rPr lang="en-US" smtClean="0"/>
              <a:t>Click to edit Master title style</a:t>
            </a:r>
            <a:endParaRPr lang="en-US" dirty="0"/>
          </a:p>
        </p:txBody>
      </p:sp>
      <p:sp>
        <p:nvSpPr>
          <p:cNvPr id="11" name="Slide Number Placeholder 6"/>
          <p:cNvSpPr>
            <a:spLocks noGrp="1"/>
          </p:cNvSpPr>
          <p:nvPr>
            <p:ph type="sldNum" sz="quarter" idx="17"/>
          </p:nvPr>
        </p:nvSpPr>
        <p:spPr/>
        <p:txBody>
          <a:bodyPr/>
          <a:lstStyle>
            <a:lvl1pPr>
              <a:defRPr/>
            </a:lvl1pPr>
          </a:lstStyle>
          <a:p>
            <a:pPr>
              <a:defRPr/>
            </a:pPr>
            <a:fld id="{4818E8F9-447F-654D-803B-9DEE29FFF515}" type="slidenum">
              <a:rPr lang="en-US"/>
              <a:pPr>
                <a:defRPr/>
              </a:pPr>
              <a:t>‹#›</a:t>
            </a:fld>
            <a:endParaRPr lang="en-US"/>
          </a:p>
        </p:txBody>
      </p:sp>
    </p:spTree>
    <p:extLst>
      <p:ext uri="{BB962C8B-B14F-4D97-AF65-F5344CB8AC3E}">
        <p14:creationId xmlns:p14="http://schemas.microsoft.com/office/powerpoint/2010/main" val="2051864468"/>
      </p:ext>
    </p:extLst>
  </p:cSld>
  <p:clrMapOvr>
    <a:masterClrMapping/>
  </p:clrMapOvr>
  <p:transition xmlns:p14="http://schemas.microsoft.com/office/powerpoint/2010/mai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68611" y="1226439"/>
            <a:ext cx="4158065" cy="3470148"/>
          </a:xfrm>
          <a:prstGeom prst="rect">
            <a:avLst/>
          </a:prstGeom>
        </p:spPr>
        <p:txBody>
          <a:bodyPr vert="horz" lIns="65828" tIns="32914" rIns="65828" bIns="32914"/>
          <a:lstStyle>
            <a:lvl1pPr>
              <a:defRPr sz="2000"/>
            </a:lvl1pPr>
            <a:lvl2pPr>
              <a:defRPr sz="1700"/>
            </a:lvl2pPr>
            <a:lvl3pPr>
              <a:defRPr sz="1400"/>
            </a:lvl3pPr>
            <a:lvl4pPr>
              <a:defRPr sz="1300"/>
            </a:lvl4pPr>
            <a:lvl5pPr>
              <a:defRPr sz="1300"/>
            </a:lvl5pPr>
            <a:lvl6pPr>
              <a:defRPr sz="1300"/>
            </a:lvl6pPr>
            <a:lvl7pPr>
              <a:defRPr sz="1300"/>
            </a:lvl7pPr>
            <a:lvl8pPr>
              <a:defRPr sz="1300"/>
            </a:lvl8pPr>
            <a:lvl9pPr>
              <a:defRPr sz="1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36400" y="1226439"/>
            <a:ext cx="4158065" cy="3470148"/>
          </a:xfrm>
          <a:prstGeom prst="rect">
            <a:avLst/>
          </a:prstGeom>
        </p:spPr>
        <p:txBody>
          <a:bodyPr vert="horz" lIns="65828" tIns="32914" rIns="65828" bIns="32914"/>
          <a:lstStyle>
            <a:lvl1pPr>
              <a:defRPr sz="2000"/>
            </a:lvl1pPr>
            <a:lvl2pPr>
              <a:defRPr sz="1700"/>
            </a:lvl2pPr>
            <a:lvl3pPr>
              <a:defRPr sz="1400"/>
            </a:lvl3pPr>
            <a:lvl4pPr>
              <a:defRPr sz="1300"/>
            </a:lvl4pPr>
            <a:lvl5pPr>
              <a:defRPr sz="1300"/>
            </a:lvl5pPr>
            <a:lvl6pPr>
              <a:defRPr sz="1300"/>
            </a:lvl6pPr>
            <a:lvl7pPr>
              <a:defRPr sz="1300"/>
            </a:lvl7pPr>
            <a:lvl8pPr>
              <a:defRPr sz="1300"/>
            </a:lvl8pPr>
            <a:lvl9pPr>
              <a:defRPr sz="1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11"/>
          </p:nvPr>
        </p:nvSpPr>
        <p:spPr>
          <a:xfrm>
            <a:off x="371265" y="495300"/>
            <a:ext cx="7129671" cy="304800"/>
          </a:xfrm>
          <a:prstGeom prst="rect">
            <a:avLst/>
          </a:prstGeom>
        </p:spPr>
        <p:txBody>
          <a:bodyPr vert="horz"/>
          <a:lstStyle>
            <a:lvl1pPr marL="0" indent="0">
              <a:buNone/>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5" name="Text Box 1"/>
          <p:cNvSpPr txBox="1">
            <a:spLocks noGrp="1" noChangeArrowheads="1"/>
          </p:cNvSpPr>
          <p:nvPr>
            <p:ph type="sldNum" sz="quarter" idx="12"/>
          </p:nvPr>
        </p:nvSpPr>
        <p:spPr>
          <a:ln/>
        </p:spPr>
        <p:txBody>
          <a:bodyPr/>
          <a:lstStyle>
            <a:lvl1pPr>
              <a:defRPr/>
            </a:lvl1pPr>
          </a:lstStyle>
          <a:p>
            <a:pPr>
              <a:defRPr/>
            </a:pPr>
            <a:fld id="{69262ABD-C146-AE4A-B90F-9D71F19074ED}" type="slidenum">
              <a:rPr lang="en-US"/>
              <a:pPr>
                <a:defRPr/>
              </a:pPr>
              <a:t>‹#›</a:t>
            </a:fld>
            <a:endParaRPr lang="en-US" dirty="0"/>
          </a:p>
        </p:txBody>
      </p:sp>
    </p:spTree>
    <p:extLst>
      <p:ext uri="{BB962C8B-B14F-4D97-AF65-F5344CB8AC3E}">
        <p14:creationId xmlns:p14="http://schemas.microsoft.com/office/powerpoint/2010/main" val="1321792682"/>
      </p:ext>
    </p:extLst>
  </p:cSld>
  <p:clrMapOvr>
    <a:masterClrMapping/>
  </p:clrMapOvr>
  <p:transition xmlns:p14="http://schemas.microsoft.com/office/powerpoint/2010/mai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with Sub Head">
    <p:spTree>
      <p:nvGrpSpPr>
        <p:cNvPr id="1" name=""/>
        <p:cNvGrpSpPr/>
        <p:nvPr/>
      </p:nvGrpSpPr>
      <p:grpSpPr>
        <a:xfrm>
          <a:off x="0" y="0"/>
          <a:ext cx="0" cy="0"/>
          <a:chOff x="0" y="0"/>
          <a:chExt cx="0" cy="0"/>
        </a:xfrm>
      </p:grpSpPr>
      <p:sp>
        <p:nvSpPr>
          <p:cNvPr id="4" name="Content Placeholder 5"/>
          <p:cNvSpPr>
            <a:spLocks noGrp="1"/>
          </p:cNvSpPr>
          <p:nvPr>
            <p:ph sz="quarter" idx="11"/>
          </p:nvPr>
        </p:nvSpPr>
        <p:spPr>
          <a:xfrm>
            <a:off x="371265" y="495300"/>
            <a:ext cx="7129671" cy="304800"/>
          </a:xfrm>
          <a:prstGeom prst="rect">
            <a:avLst/>
          </a:prstGeom>
        </p:spPr>
        <p:txBody>
          <a:bodyPr vert="horz"/>
          <a:lstStyle>
            <a:lvl1pPr marL="0" marR="0" indent="0" algn="l" defTabSz="914400" rtl="0" eaLnBrk="0" fontAlgn="base" latinLnBrk="0" hangingPunct="0">
              <a:lnSpc>
                <a:spcPts val="2450"/>
              </a:lnSpc>
              <a:spcBef>
                <a:spcPct val="0"/>
              </a:spcBef>
              <a:spcAft>
                <a:spcPct val="0"/>
              </a:spcAft>
              <a:buClrTx/>
              <a:buSzPct val="69000"/>
              <a:buFont typeface="Lucida Grande" charset="0"/>
              <a:buNone/>
              <a:tabLst/>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3" name="Text Box 1"/>
          <p:cNvSpPr txBox="1">
            <a:spLocks noGrp="1" noChangeArrowheads="1"/>
          </p:cNvSpPr>
          <p:nvPr>
            <p:ph type="sldNum" sz="quarter" idx="12"/>
          </p:nvPr>
        </p:nvSpPr>
        <p:spPr>
          <a:ln/>
        </p:spPr>
        <p:txBody>
          <a:bodyPr/>
          <a:lstStyle>
            <a:lvl1pPr>
              <a:defRPr/>
            </a:lvl1pPr>
          </a:lstStyle>
          <a:p>
            <a:pPr>
              <a:defRPr/>
            </a:pPr>
            <a:fld id="{DE961AC2-C84F-D04B-81D7-7DCA9165AC66}" type="slidenum">
              <a:rPr lang="en-US"/>
              <a:pPr>
                <a:defRPr/>
              </a:pPr>
              <a:t>‹#›</a:t>
            </a:fld>
            <a:endParaRPr lang="en-US" dirty="0"/>
          </a:p>
        </p:txBody>
      </p:sp>
    </p:spTree>
    <p:extLst>
      <p:ext uri="{BB962C8B-B14F-4D97-AF65-F5344CB8AC3E}">
        <p14:creationId xmlns:p14="http://schemas.microsoft.com/office/powerpoint/2010/main" val="771233677"/>
      </p:ext>
    </p:extLst>
  </p:cSld>
  <p:clrMapOvr>
    <a:masterClrMapping/>
  </p:clrMapOvr>
  <p:transition xmlns:p14="http://schemas.microsoft.com/office/powerpoint/2010/mai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4" name="Content Placeholder 5"/>
          <p:cNvSpPr>
            <a:spLocks noGrp="1"/>
          </p:cNvSpPr>
          <p:nvPr>
            <p:ph sz="quarter" idx="11"/>
          </p:nvPr>
        </p:nvSpPr>
        <p:spPr>
          <a:xfrm>
            <a:off x="371265" y="495300"/>
            <a:ext cx="7129671" cy="304800"/>
          </a:xfrm>
          <a:prstGeom prst="rect">
            <a:avLst/>
          </a:prstGeom>
        </p:spPr>
        <p:txBody>
          <a:bodyPr vert="horz"/>
          <a:lstStyle>
            <a:lvl1pPr marL="0" marR="0" indent="0" algn="l" defTabSz="914400" rtl="0" eaLnBrk="0" fontAlgn="base" latinLnBrk="0" hangingPunct="0">
              <a:lnSpc>
                <a:spcPts val="2450"/>
              </a:lnSpc>
              <a:spcBef>
                <a:spcPct val="0"/>
              </a:spcBef>
              <a:spcAft>
                <a:spcPct val="0"/>
              </a:spcAft>
              <a:buClrTx/>
              <a:buSzPct val="69000"/>
              <a:buFont typeface="Lucida Grande" charset="0"/>
              <a:buNone/>
              <a:tabLst/>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5" name="Chart Placeholder 4"/>
          <p:cNvSpPr>
            <a:spLocks noGrp="1"/>
          </p:cNvSpPr>
          <p:nvPr>
            <p:ph type="chart" sz="quarter" idx="13"/>
          </p:nvPr>
        </p:nvSpPr>
        <p:spPr>
          <a:xfrm>
            <a:off x="2624138" y="1333500"/>
            <a:ext cx="3733800" cy="3505200"/>
          </a:xfrm>
          <a:prstGeom prst="rect">
            <a:avLst/>
          </a:prstGeom>
        </p:spPr>
        <p:txBody>
          <a:bodyPr vert="horz"/>
          <a:lstStyle/>
          <a:p>
            <a:pPr lvl="0"/>
            <a:endParaRPr lang="en-US" noProof="0">
              <a:sym typeface="News706 BT" charset="0"/>
            </a:endParaRPr>
          </a:p>
        </p:txBody>
      </p:sp>
      <p:sp>
        <p:nvSpPr>
          <p:cNvPr id="6" name="Text Box 1"/>
          <p:cNvSpPr txBox="1">
            <a:spLocks noGrp="1" noChangeArrowheads="1"/>
          </p:cNvSpPr>
          <p:nvPr>
            <p:ph type="sldNum" sz="quarter" idx="14"/>
          </p:nvPr>
        </p:nvSpPr>
        <p:spPr>
          <a:ln/>
        </p:spPr>
        <p:txBody>
          <a:bodyPr/>
          <a:lstStyle>
            <a:lvl1pPr>
              <a:defRPr/>
            </a:lvl1pPr>
          </a:lstStyle>
          <a:p>
            <a:pPr>
              <a:defRPr/>
            </a:pPr>
            <a:fld id="{FC940B09-2C87-A043-B6A7-0D31B4E08743}" type="slidenum">
              <a:rPr lang="en-US"/>
              <a:pPr>
                <a:defRPr/>
              </a:pPr>
              <a:t>‹#›</a:t>
            </a:fld>
            <a:endParaRPr lang="en-US" dirty="0"/>
          </a:p>
        </p:txBody>
      </p:sp>
    </p:spTree>
    <p:extLst>
      <p:ext uri="{BB962C8B-B14F-4D97-AF65-F5344CB8AC3E}">
        <p14:creationId xmlns:p14="http://schemas.microsoft.com/office/powerpoint/2010/main" val="2544565208"/>
      </p:ext>
    </p:extLst>
  </p:cSld>
  <p:clrMapOvr>
    <a:masterClrMapping/>
  </p:clrMapOvr>
  <p:transition xmlns:p14="http://schemas.microsoft.com/office/powerpoint/2010/main"/>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Text Box 1"/>
          <p:cNvSpPr txBox="1">
            <a:spLocks noGrp="1" noChangeArrowheads="1"/>
          </p:cNvSpPr>
          <p:nvPr>
            <p:ph type="sldNum" sz="quarter" idx="10"/>
          </p:nvPr>
        </p:nvSpPr>
        <p:spPr>
          <a:ln/>
        </p:spPr>
        <p:txBody>
          <a:bodyPr/>
          <a:lstStyle>
            <a:lvl1pPr>
              <a:defRPr/>
            </a:lvl1pPr>
          </a:lstStyle>
          <a:p>
            <a:pPr>
              <a:defRPr/>
            </a:pPr>
            <a:fld id="{36704C70-ACA5-F34F-A1DA-C6016D40A005}" type="slidenum">
              <a:rPr lang="en-US"/>
              <a:pPr>
                <a:defRPr/>
              </a:pPr>
              <a:t>‹#›</a:t>
            </a:fld>
            <a:endParaRPr lang="en-US" dirty="0"/>
          </a:p>
        </p:txBody>
      </p:sp>
    </p:spTree>
    <p:extLst>
      <p:ext uri="{BB962C8B-B14F-4D97-AF65-F5344CB8AC3E}">
        <p14:creationId xmlns:p14="http://schemas.microsoft.com/office/powerpoint/2010/main" val="1223235850"/>
      </p:ext>
    </p:extLst>
  </p:cSld>
  <p:clrMapOvr>
    <a:masterClrMapping/>
  </p:clrMapOvr>
  <p:transition xmlns:p14="http://schemas.microsoft.com/office/powerpoint/2010/mai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Slide">
    <p:spTree>
      <p:nvGrpSpPr>
        <p:cNvPr id="1" name=""/>
        <p:cNvGrpSpPr/>
        <p:nvPr/>
      </p:nvGrpSpPr>
      <p:grpSpPr>
        <a:xfrm>
          <a:off x="0" y="0"/>
          <a:ext cx="0" cy="0"/>
          <a:chOff x="0" y="0"/>
          <a:chExt cx="0" cy="0"/>
        </a:xfrm>
      </p:grpSpPr>
      <p:sp>
        <p:nvSpPr>
          <p:cNvPr id="2" name="Title 1"/>
          <p:cNvSpPr>
            <a:spLocks noGrp="1"/>
          </p:cNvSpPr>
          <p:nvPr>
            <p:ph type="title"/>
          </p:nvPr>
        </p:nvSpPr>
        <p:spPr>
          <a:xfrm>
            <a:off x="348398" y="1115943"/>
            <a:ext cx="8425853" cy="2579757"/>
          </a:xfrm>
          <a:prstGeom prst="rect">
            <a:avLst/>
          </a:prstGeom>
        </p:spPr>
        <p:txBody>
          <a:bodyPr vert="horz" lIns="65828" tIns="32914" rIns="65828" bIns="32914"/>
          <a:lstStyle>
            <a:lvl1pPr>
              <a:lnSpc>
                <a:spcPct val="70000"/>
              </a:lnSpc>
              <a:defRPr sz="8800" b="1" cap="all" spc="-200"/>
            </a:lvl1pPr>
          </a:lstStyle>
          <a:p>
            <a:r>
              <a:rPr lang="en-US" smtClean="0"/>
              <a:t>Click to edit Master title style</a:t>
            </a:r>
            <a:endParaRPr lang="en-US" dirty="0"/>
          </a:p>
        </p:txBody>
      </p:sp>
      <p:sp>
        <p:nvSpPr>
          <p:cNvPr id="3" name="Content Placeholder 2"/>
          <p:cNvSpPr>
            <a:spLocks noGrp="1"/>
          </p:cNvSpPr>
          <p:nvPr>
            <p:ph idx="1"/>
          </p:nvPr>
        </p:nvSpPr>
        <p:spPr>
          <a:xfrm>
            <a:off x="468611" y="3314700"/>
            <a:ext cx="8425853" cy="1793748"/>
          </a:xfrm>
          <a:prstGeom prst="rect">
            <a:avLst/>
          </a:prstGeom>
        </p:spPr>
        <p:txBody>
          <a:bodyPr vert="horz" lIns="65828" tIns="32914" rIns="65828" bIns="32914" anchor="b"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5"/>
          <p:cNvSpPr>
            <a:spLocks noGrp="1"/>
          </p:cNvSpPr>
          <p:nvPr>
            <p:ph sz="quarter" idx="11"/>
          </p:nvPr>
        </p:nvSpPr>
        <p:spPr>
          <a:xfrm>
            <a:off x="371266" y="495300"/>
            <a:ext cx="6400800" cy="304800"/>
          </a:xfrm>
          <a:prstGeom prst="rect">
            <a:avLst/>
          </a:prstGeom>
        </p:spPr>
        <p:txBody>
          <a:bodyPr vert="horz"/>
          <a:lstStyle>
            <a:lvl1pPr>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5" name="Slide Number Placeholder 3"/>
          <p:cNvSpPr>
            <a:spLocks noGrp="1"/>
          </p:cNvSpPr>
          <p:nvPr>
            <p:ph type="sldNum" sz="quarter" idx="12"/>
          </p:nvPr>
        </p:nvSpPr>
        <p:spPr>
          <a:xfrm>
            <a:off x="8262938" y="458788"/>
            <a:ext cx="641350" cy="341312"/>
          </a:xfrm>
          <a:prstGeom prst="rect">
            <a:avLst/>
          </a:prstGeom>
        </p:spPr>
        <p:txBody>
          <a:bodyPr rIns="0"/>
          <a:lstStyle>
            <a:lvl1pPr algn="r">
              <a:defRPr sz="2300" b="1">
                <a:solidFill>
                  <a:schemeClr val="tx1"/>
                </a:solidFill>
                <a:latin typeface="+mj-lt"/>
              </a:defRPr>
            </a:lvl1pPr>
          </a:lstStyle>
          <a:p>
            <a:pPr>
              <a:defRPr/>
            </a:pPr>
            <a:fld id="{7D2F14C5-AF8B-6B42-A67C-58A084EA75B8}" type="slidenum">
              <a:rPr lang="en-US"/>
              <a:pPr>
                <a:defRPr/>
              </a:pPr>
              <a:t>‹#›</a:t>
            </a:fld>
            <a:endParaRPr lang="en-US" dirty="0"/>
          </a:p>
        </p:txBody>
      </p:sp>
    </p:spTree>
    <p:extLst>
      <p:ext uri="{BB962C8B-B14F-4D97-AF65-F5344CB8AC3E}">
        <p14:creationId xmlns:p14="http://schemas.microsoft.com/office/powerpoint/2010/main" val="1791714653"/>
      </p:ext>
    </p:extLst>
  </p:cSld>
  <p:clrMapOvr>
    <a:masterClrMapping/>
  </p:clrMapOvr>
  <p:transition xmlns:p14="http://schemas.microsoft.com/office/powerpoint/2010/mai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io Slide">
    <p:spTree>
      <p:nvGrpSpPr>
        <p:cNvPr id="1" name=""/>
        <p:cNvGrpSpPr/>
        <p:nvPr/>
      </p:nvGrpSpPr>
      <p:grpSpPr>
        <a:xfrm>
          <a:off x="0" y="0"/>
          <a:ext cx="0" cy="0"/>
          <a:chOff x="0" y="0"/>
          <a:chExt cx="0" cy="0"/>
        </a:xfrm>
      </p:grpSpPr>
      <p:sp>
        <p:nvSpPr>
          <p:cNvPr id="2" name="Title 1"/>
          <p:cNvSpPr>
            <a:spLocks noGrp="1"/>
          </p:cNvSpPr>
          <p:nvPr>
            <p:ph type="ctrTitle"/>
          </p:nvPr>
        </p:nvSpPr>
        <p:spPr>
          <a:xfrm>
            <a:off x="442982" y="1066788"/>
            <a:ext cx="4924355" cy="1126998"/>
          </a:xfrm>
          <a:prstGeom prst="rect">
            <a:avLst/>
          </a:prstGeom>
        </p:spPr>
        <p:txBody>
          <a:bodyPr vert="horz" lIns="0" tIns="32914" rIns="65828" bIns="32914"/>
          <a:lstStyle>
            <a:lvl1pPr>
              <a:lnSpc>
                <a:spcPts val="3599"/>
              </a:lnSpc>
              <a:defRPr sz="3900" b="1" cap="all" baseline="0">
                <a:latin typeface="+mj-lt"/>
              </a:defRPr>
            </a:lvl1pPr>
          </a:lstStyle>
          <a:p>
            <a:r>
              <a:rPr lang="en-US" smtClean="0"/>
              <a:t>Click to edit Master title style</a:t>
            </a:r>
            <a:endParaRPr lang="en-US" dirty="0"/>
          </a:p>
        </p:txBody>
      </p:sp>
      <p:sp>
        <p:nvSpPr>
          <p:cNvPr id="3" name="Subtitle 2"/>
          <p:cNvSpPr>
            <a:spLocks noGrp="1"/>
          </p:cNvSpPr>
          <p:nvPr>
            <p:ph type="subTitle" idx="1"/>
          </p:nvPr>
        </p:nvSpPr>
        <p:spPr>
          <a:xfrm>
            <a:off x="457182" y="2072196"/>
            <a:ext cx="5748356" cy="1343025"/>
          </a:xfrm>
          <a:prstGeom prst="rect">
            <a:avLst/>
          </a:prstGeom>
        </p:spPr>
        <p:txBody>
          <a:bodyPr vert="horz" lIns="0" tIns="32914" rIns="65828" bIns="32914"/>
          <a:lstStyle>
            <a:lvl1pPr marL="174625" indent="-174625" algn="l">
              <a:buSzPct val="69000"/>
              <a:buFont typeface="Lucida Grande"/>
              <a:buChar char="‣"/>
              <a:defRPr baseline="0"/>
            </a:lvl1pPr>
            <a:lvl2pPr marL="329138" indent="0" algn="ctr">
              <a:buNone/>
              <a:defRPr/>
            </a:lvl2pPr>
            <a:lvl3pPr marL="658277" indent="0" algn="ctr">
              <a:buNone/>
              <a:defRPr/>
            </a:lvl3pPr>
            <a:lvl4pPr marL="987415" indent="0" algn="ctr">
              <a:buNone/>
              <a:defRPr/>
            </a:lvl4pPr>
            <a:lvl5pPr marL="1316553" indent="0" algn="ctr">
              <a:buNone/>
              <a:defRPr/>
            </a:lvl5pPr>
            <a:lvl6pPr marL="1645691" indent="0" algn="ctr">
              <a:buNone/>
              <a:defRPr/>
            </a:lvl6pPr>
            <a:lvl7pPr marL="1974830" indent="0" algn="ctr">
              <a:buNone/>
              <a:defRPr/>
            </a:lvl7pPr>
            <a:lvl8pPr marL="2303968" indent="0" algn="ctr">
              <a:buNone/>
              <a:defRPr/>
            </a:lvl8pPr>
            <a:lvl9pPr marL="2633106" indent="0" algn="ctr">
              <a:buNone/>
              <a:defRPr/>
            </a:lvl9pPr>
          </a:lstStyle>
          <a:p>
            <a:r>
              <a:rPr lang="en-US" smtClean="0"/>
              <a:t>Click to edit Master subtitle style</a:t>
            </a:r>
            <a:endParaRPr lang="en-US" dirty="0"/>
          </a:p>
        </p:txBody>
      </p:sp>
      <p:sp>
        <p:nvSpPr>
          <p:cNvPr id="5" name="Content Placeholder 5"/>
          <p:cNvSpPr>
            <a:spLocks noGrp="1"/>
          </p:cNvSpPr>
          <p:nvPr>
            <p:ph sz="quarter" idx="11"/>
          </p:nvPr>
        </p:nvSpPr>
        <p:spPr>
          <a:xfrm>
            <a:off x="371266" y="495300"/>
            <a:ext cx="6400800" cy="304800"/>
          </a:xfrm>
          <a:prstGeom prst="rect">
            <a:avLst/>
          </a:prstGeom>
        </p:spPr>
        <p:txBody>
          <a:bodyPr vert="horz"/>
          <a:lstStyle>
            <a:lvl1pPr marL="0" indent="0">
              <a:buNone/>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10" name="Content Placeholder 9"/>
          <p:cNvSpPr>
            <a:spLocks noGrp="1"/>
          </p:cNvSpPr>
          <p:nvPr>
            <p:ph sz="quarter" idx="12"/>
          </p:nvPr>
        </p:nvSpPr>
        <p:spPr>
          <a:xfrm>
            <a:off x="6205537" y="2095500"/>
            <a:ext cx="2743200" cy="2743200"/>
          </a:xfrm>
          <a:prstGeom prst="rect">
            <a:avLst/>
          </a:prstGeom>
        </p:spPr>
        <p:txBody>
          <a:bodyPr vert="horz"/>
          <a:lstStyle>
            <a:lvl1pPr marL="0" indent="0">
              <a:buNone/>
              <a:defRPr/>
            </a:lvl1pPr>
          </a:lstStyle>
          <a:p>
            <a:pPr lvl="0"/>
            <a:endParaRPr lang="en-US" dirty="0"/>
          </a:p>
        </p:txBody>
      </p:sp>
      <p:sp>
        <p:nvSpPr>
          <p:cNvPr id="6" name="Text Box 1"/>
          <p:cNvSpPr txBox="1">
            <a:spLocks noGrp="1" noChangeArrowheads="1"/>
          </p:cNvSpPr>
          <p:nvPr>
            <p:ph type="sldNum" sz="quarter" idx="13"/>
          </p:nvPr>
        </p:nvSpPr>
        <p:spPr>
          <a:ln/>
        </p:spPr>
        <p:txBody>
          <a:bodyPr/>
          <a:lstStyle>
            <a:lvl1pPr>
              <a:defRPr/>
            </a:lvl1pPr>
          </a:lstStyle>
          <a:p>
            <a:pPr>
              <a:defRPr/>
            </a:pPr>
            <a:fld id="{9D11C055-FFE5-AD49-B3A5-A89774143922}" type="slidenum">
              <a:rPr lang="en-US"/>
              <a:pPr>
                <a:defRPr/>
              </a:pPr>
              <a:t>‹#›</a:t>
            </a:fld>
            <a:endParaRPr lang="en-US" dirty="0"/>
          </a:p>
        </p:txBody>
      </p:sp>
    </p:spTree>
    <p:extLst>
      <p:ext uri="{BB962C8B-B14F-4D97-AF65-F5344CB8AC3E}">
        <p14:creationId xmlns:p14="http://schemas.microsoft.com/office/powerpoint/2010/main" val="3250009757"/>
      </p:ext>
    </p:extLst>
  </p:cSld>
  <p:clrMapOvr>
    <a:masterClrMapping/>
  </p:clrMapOvr>
  <p:transition xmlns:p14="http://schemas.microsoft.com/office/powerpoint/2010/mai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 Slide">
    <p:spTree>
      <p:nvGrpSpPr>
        <p:cNvPr id="1" name=""/>
        <p:cNvGrpSpPr/>
        <p:nvPr/>
      </p:nvGrpSpPr>
      <p:grpSpPr>
        <a:xfrm>
          <a:off x="0" y="0"/>
          <a:ext cx="0" cy="0"/>
          <a:chOff x="0" y="0"/>
          <a:chExt cx="0" cy="0"/>
        </a:xfrm>
      </p:grpSpPr>
      <p:sp>
        <p:nvSpPr>
          <p:cNvPr id="2" name="Title 1"/>
          <p:cNvSpPr>
            <a:spLocks noGrp="1"/>
          </p:cNvSpPr>
          <p:nvPr>
            <p:ph type="ctrTitle"/>
          </p:nvPr>
        </p:nvSpPr>
        <p:spPr>
          <a:xfrm>
            <a:off x="442981" y="1066788"/>
            <a:ext cx="8429555" cy="1126998"/>
          </a:xfrm>
          <a:prstGeom prst="rect">
            <a:avLst/>
          </a:prstGeom>
        </p:spPr>
        <p:txBody>
          <a:bodyPr vert="horz" lIns="0" tIns="32914" rIns="65828" bIns="32914"/>
          <a:lstStyle>
            <a:lvl1pPr>
              <a:lnSpc>
                <a:spcPts val="3599"/>
              </a:lnSpc>
              <a:defRPr sz="3900" b="1" cap="all">
                <a:latin typeface="+mj-lt"/>
              </a:defRPr>
            </a:lvl1pPr>
          </a:lstStyle>
          <a:p>
            <a:r>
              <a:rPr lang="en-US" smtClean="0"/>
              <a:t>Click to edit Master title style</a:t>
            </a:r>
            <a:endParaRPr lang="en-US" dirty="0"/>
          </a:p>
        </p:txBody>
      </p:sp>
      <p:sp>
        <p:nvSpPr>
          <p:cNvPr id="5" name="Content Placeholder 5"/>
          <p:cNvSpPr>
            <a:spLocks noGrp="1"/>
          </p:cNvSpPr>
          <p:nvPr>
            <p:ph sz="quarter" idx="11"/>
          </p:nvPr>
        </p:nvSpPr>
        <p:spPr>
          <a:xfrm>
            <a:off x="371265" y="495300"/>
            <a:ext cx="7129671" cy="304800"/>
          </a:xfrm>
          <a:prstGeom prst="rect">
            <a:avLst/>
          </a:prstGeom>
        </p:spPr>
        <p:txBody>
          <a:bodyPr vert="horz"/>
          <a:lstStyle>
            <a:lvl1pPr marL="0" indent="0">
              <a:buNone/>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7" name="Content Placeholder 2"/>
          <p:cNvSpPr>
            <a:spLocks noGrp="1"/>
          </p:cNvSpPr>
          <p:nvPr>
            <p:ph sz="half" idx="12"/>
          </p:nvPr>
        </p:nvSpPr>
        <p:spPr>
          <a:xfrm>
            <a:off x="454025" y="2066446"/>
            <a:ext cx="8418512" cy="3000854"/>
          </a:xfrm>
          <a:prstGeom prst="rect">
            <a:avLst/>
          </a:prstGeom>
        </p:spPr>
        <p:txBody>
          <a:bodyPr vert="horz" lIns="0" tIns="32914" rIns="65828" bIns="32914"/>
          <a:lstStyle>
            <a:lvl1pPr marL="0" indent="0">
              <a:spcBef>
                <a:spcPts val="720"/>
              </a:spcBef>
              <a:buFont typeface="Arial"/>
              <a:buNone/>
              <a:defRPr sz="2000"/>
            </a:lvl1pPr>
            <a:lvl2pPr>
              <a:spcBef>
                <a:spcPts val="720"/>
              </a:spcBef>
              <a:defRPr sz="2000"/>
            </a:lvl2pPr>
            <a:lvl3pPr>
              <a:spcBef>
                <a:spcPts val="720"/>
              </a:spcBef>
              <a:defRPr sz="2000"/>
            </a:lvl3pPr>
            <a:lvl4pPr>
              <a:spcBef>
                <a:spcPts val="720"/>
              </a:spcBef>
              <a:defRPr sz="2000"/>
            </a:lvl4pPr>
            <a:lvl5pPr>
              <a:spcBef>
                <a:spcPts val="720"/>
              </a:spcBef>
              <a:defRPr sz="2000"/>
            </a:lvl5pPr>
            <a:lvl6pPr>
              <a:defRPr sz="1300"/>
            </a:lvl6pPr>
            <a:lvl7pPr>
              <a:defRPr sz="1300"/>
            </a:lvl7pPr>
            <a:lvl8pPr>
              <a:defRPr sz="1300"/>
            </a:lvl8pPr>
            <a:lvl9pPr>
              <a:defRPr sz="1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Box 1"/>
          <p:cNvSpPr txBox="1">
            <a:spLocks noGrp="1" noChangeArrowheads="1"/>
          </p:cNvSpPr>
          <p:nvPr>
            <p:ph type="sldNum" sz="quarter" idx="13"/>
          </p:nvPr>
        </p:nvSpPr>
        <p:spPr>
          <a:ln/>
        </p:spPr>
        <p:txBody>
          <a:bodyPr/>
          <a:lstStyle>
            <a:lvl1pPr>
              <a:defRPr/>
            </a:lvl1pPr>
          </a:lstStyle>
          <a:p>
            <a:pPr>
              <a:defRPr/>
            </a:pPr>
            <a:fld id="{BD34588A-CBAF-924B-A77D-DE72B91A9204}" type="slidenum">
              <a:rPr lang="en-US"/>
              <a:pPr>
                <a:defRPr/>
              </a:pPr>
              <a:t>‹#›</a:t>
            </a:fld>
            <a:endParaRPr lang="en-US" dirty="0"/>
          </a:p>
        </p:txBody>
      </p:sp>
    </p:spTree>
    <p:extLst>
      <p:ext uri="{BB962C8B-B14F-4D97-AF65-F5344CB8AC3E}">
        <p14:creationId xmlns:p14="http://schemas.microsoft.com/office/powerpoint/2010/main" val="2765346501"/>
      </p:ext>
    </p:extLst>
  </p:cSld>
  <p:clrMapOvr>
    <a:masterClrMapping/>
  </p:clrMapOvr>
  <p:transition xmlns:p14="http://schemas.microsoft.com/office/powerpoint/2010/mai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Full Image Slide">
    <p:spTree>
      <p:nvGrpSpPr>
        <p:cNvPr id="1" name=""/>
        <p:cNvGrpSpPr/>
        <p:nvPr/>
      </p:nvGrpSpPr>
      <p:grpSpPr>
        <a:xfrm>
          <a:off x="0" y="0"/>
          <a:ext cx="0" cy="0"/>
          <a:chOff x="0" y="0"/>
          <a:chExt cx="0" cy="0"/>
        </a:xfrm>
      </p:grpSpPr>
      <p:sp>
        <p:nvSpPr>
          <p:cNvPr id="6" name="Line 1"/>
          <p:cNvSpPr>
            <a:spLocks noChangeShapeType="1"/>
          </p:cNvSpPr>
          <p:nvPr userDrawn="1"/>
        </p:nvSpPr>
        <p:spPr bwMode="auto">
          <a:xfrm>
            <a:off x="457200" y="487363"/>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8" name="Line 2"/>
          <p:cNvSpPr>
            <a:spLocks noChangeShapeType="1"/>
          </p:cNvSpPr>
          <p:nvPr userDrawn="1"/>
        </p:nvSpPr>
        <p:spPr bwMode="auto">
          <a:xfrm>
            <a:off x="457200" y="908050"/>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7" name="Content Placeholder 2"/>
          <p:cNvSpPr>
            <a:spLocks noGrp="1"/>
          </p:cNvSpPr>
          <p:nvPr>
            <p:ph sz="half" idx="12"/>
          </p:nvPr>
        </p:nvSpPr>
        <p:spPr>
          <a:xfrm>
            <a:off x="185737" y="190500"/>
            <a:ext cx="8991600" cy="4876800"/>
          </a:xfrm>
          <a:prstGeom prst="rect">
            <a:avLst/>
          </a:prstGeom>
        </p:spPr>
        <p:txBody>
          <a:bodyPr vert="horz" lIns="0" tIns="32914" rIns="65828" bIns="32914"/>
          <a:lstStyle>
            <a:lvl1pPr marL="0" indent="0">
              <a:spcBef>
                <a:spcPts val="720"/>
              </a:spcBef>
              <a:buNone/>
              <a:defRPr sz="2000"/>
            </a:lvl1pPr>
            <a:lvl2pPr>
              <a:spcBef>
                <a:spcPts val="720"/>
              </a:spcBef>
              <a:defRPr sz="2000"/>
            </a:lvl2pPr>
            <a:lvl3pPr>
              <a:spcBef>
                <a:spcPts val="720"/>
              </a:spcBef>
              <a:defRPr sz="2000"/>
            </a:lvl3pPr>
            <a:lvl4pPr>
              <a:spcBef>
                <a:spcPts val="720"/>
              </a:spcBef>
              <a:defRPr sz="2000"/>
            </a:lvl4pPr>
            <a:lvl5pPr>
              <a:spcBef>
                <a:spcPts val="720"/>
              </a:spcBef>
              <a:defRPr sz="2000"/>
            </a:lvl5pPr>
            <a:lvl6pPr>
              <a:defRPr sz="1300"/>
            </a:lvl6pPr>
            <a:lvl7pPr>
              <a:defRPr sz="1300"/>
            </a:lvl7pPr>
            <a:lvl8pPr>
              <a:defRPr sz="1300"/>
            </a:lvl8pPr>
            <a:lvl9pPr>
              <a:defRPr sz="1300"/>
            </a:lvl9pPr>
          </a:lstStyle>
          <a:p>
            <a:pPr lvl="0"/>
            <a:endParaRPr lang="en-US" dirty="0"/>
          </a:p>
        </p:txBody>
      </p:sp>
      <p:sp>
        <p:nvSpPr>
          <p:cNvPr id="2" name="Title 1"/>
          <p:cNvSpPr>
            <a:spLocks noGrp="1"/>
          </p:cNvSpPr>
          <p:nvPr>
            <p:ph type="ctrTitle"/>
          </p:nvPr>
        </p:nvSpPr>
        <p:spPr>
          <a:xfrm>
            <a:off x="442981" y="1066788"/>
            <a:ext cx="8429555" cy="1126998"/>
          </a:xfrm>
          <a:prstGeom prst="rect">
            <a:avLst/>
          </a:prstGeom>
        </p:spPr>
        <p:txBody>
          <a:bodyPr vert="horz" lIns="0" tIns="32914" rIns="65828" bIns="32914"/>
          <a:lstStyle>
            <a:lvl1pPr>
              <a:lnSpc>
                <a:spcPts val="3599"/>
              </a:lnSpc>
              <a:defRPr sz="3900" b="1" cap="all">
                <a:latin typeface="+mj-lt"/>
              </a:defRPr>
            </a:lvl1pPr>
          </a:lstStyle>
          <a:p>
            <a:r>
              <a:rPr lang="en-US" smtClean="0"/>
              <a:t>Click to edit Master title style</a:t>
            </a:r>
            <a:endParaRPr lang="en-US" dirty="0"/>
          </a:p>
        </p:txBody>
      </p:sp>
      <p:sp>
        <p:nvSpPr>
          <p:cNvPr id="5" name="Content Placeholder 5"/>
          <p:cNvSpPr>
            <a:spLocks noGrp="1"/>
          </p:cNvSpPr>
          <p:nvPr>
            <p:ph sz="quarter" idx="11"/>
          </p:nvPr>
        </p:nvSpPr>
        <p:spPr>
          <a:xfrm>
            <a:off x="371265" y="495300"/>
            <a:ext cx="7129671" cy="304800"/>
          </a:xfrm>
          <a:prstGeom prst="rect">
            <a:avLst/>
          </a:prstGeom>
        </p:spPr>
        <p:txBody>
          <a:bodyPr vert="horz"/>
          <a:lstStyle>
            <a:lvl1pPr marL="0" indent="0">
              <a:buNone/>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9" name="Slide Number Placeholder 3"/>
          <p:cNvSpPr>
            <a:spLocks noGrp="1"/>
          </p:cNvSpPr>
          <p:nvPr>
            <p:ph type="sldNum" sz="quarter" idx="13"/>
          </p:nvPr>
        </p:nvSpPr>
        <p:spPr/>
        <p:txBody>
          <a:bodyPr/>
          <a:lstStyle>
            <a:lvl1pPr>
              <a:defRPr/>
            </a:lvl1pPr>
          </a:lstStyle>
          <a:p>
            <a:pPr>
              <a:defRPr/>
            </a:pPr>
            <a:fld id="{77C75AE0-23F4-5347-8791-D0888DD16774}" type="slidenum">
              <a:rPr lang="en-US"/>
              <a:pPr>
                <a:defRPr/>
              </a:pPr>
              <a:t>‹#›</a:t>
            </a:fld>
            <a:endParaRPr lang="en-US"/>
          </a:p>
        </p:txBody>
      </p:sp>
    </p:spTree>
    <p:extLst>
      <p:ext uri="{BB962C8B-B14F-4D97-AF65-F5344CB8AC3E}">
        <p14:creationId xmlns:p14="http://schemas.microsoft.com/office/powerpoint/2010/main" val="1403432574"/>
      </p:ext>
    </p:extLst>
  </p:cSld>
  <p:clrMapOvr>
    <a:masterClrMapping/>
  </p:clrMapOvr>
  <p:transition xmlns:p14="http://schemas.microsoft.com/office/powerpoint/2010/mai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esktop">
    <p:spTree>
      <p:nvGrpSpPr>
        <p:cNvPr id="1" name=""/>
        <p:cNvGrpSpPr/>
        <p:nvPr/>
      </p:nvGrpSpPr>
      <p:grpSpPr>
        <a:xfrm>
          <a:off x="0" y="0"/>
          <a:ext cx="0" cy="0"/>
          <a:chOff x="0" y="0"/>
          <a:chExt cx="0" cy="0"/>
        </a:xfrm>
      </p:grpSpPr>
      <p:sp>
        <p:nvSpPr>
          <p:cNvPr id="4" name="Line 1"/>
          <p:cNvSpPr>
            <a:spLocks noChangeShapeType="1"/>
          </p:cNvSpPr>
          <p:nvPr userDrawn="1"/>
        </p:nvSpPr>
        <p:spPr bwMode="auto">
          <a:xfrm>
            <a:off x="457200" y="487363"/>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6" name="Line 2"/>
          <p:cNvSpPr>
            <a:spLocks noChangeShapeType="1"/>
          </p:cNvSpPr>
          <p:nvPr userDrawn="1"/>
        </p:nvSpPr>
        <p:spPr bwMode="auto">
          <a:xfrm>
            <a:off x="457200" y="908050"/>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pic>
        <p:nvPicPr>
          <p:cNvPr id="8" name="Picture 6"/>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444750" y="1104900"/>
            <a:ext cx="4522788" cy="3665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Content Placeholder 5"/>
          <p:cNvSpPr>
            <a:spLocks noGrp="1"/>
          </p:cNvSpPr>
          <p:nvPr>
            <p:ph sz="quarter" idx="11"/>
          </p:nvPr>
        </p:nvSpPr>
        <p:spPr>
          <a:xfrm>
            <a:off x="371265" y="495300"/>
            <a:ext cx="7129671" cy="304800"/>
          </a:xfrm>
          <a:prstGeom prst="rect">
            <a:avLst/>
          </a:prstGeom>
        </p:spPr>
        <p:txBody>
          <a:bodyPr vert="horz"/>
          <a:lstStyle>
            <a:lvl1pPr marL="0" marR="0" indent="0" algn="l" defTabSz="914400" rtl="0" eaLnBrk="0" fontAlgn="base" latinLnBrk="0" hangingPunct="0">
              <a:lnSpc>
                <a:spcPts val="2450"/>
              </a:lnSpc>
              <a:spcBef>
                <a:spcPct val="0"/>
              </a:spcBef>
              <a:spcAft>
                <a:spcPct val="0"/>
              </a:spcAft>
              <a:buClrTx/>
              <a:buSzPct val="69000"/>
              <a:buFont typeface="Lucida Grande" charset="0"/>
              <a:buNone/>
              <a:tabLst/>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7" name="Content Placeholder 2"/>
          <p:cNvSpPr>
            <a:spLocks noGrp="1"/>
          </p:cNvSpPr>
          <p:nvPr>
            <p:ph sz="half" idx="12"/>
          </p:nvPr>
        </p:nvSpPr>
        <p:spPr>
          <a:xfrm>
            <a:off x="2650614" y="1287507"/>
            <a:ext cx="4130297" cy="2332424"/>
          </a:xfrm>
          <a:prstGeom prst="rect">
            <a:avLst/>
          </a:prstGeom>
        </p:spPr>
        <p:txBody>
          <a:bodyPr vert="horz" lIns="0" tIns="32914" rIns="65828" bIns="32914"/>
          <a:lstStyle>
            <a:lvl1pPr marL="0" indent="0">
              <a:spcBef>
                <a:spcPts val="720"/>
              </a:spcBef>
              <a:buNone/>
              <a:defRPr sz="2000"/>
            </a:lvl1pPr>
            <a:lvl2pPr>
              <a:spcBef>
                <a:spcPts val="720"/>
              </a:spcBef>
              <a:defRPr sz="2000"/>
            </a:lvl2pPr>
            <a:lvl3pPr>
              <a:spcBef>
                <a:spcPts val="720"/>
              </a:spcBef>
              <a:defRPr sz="2000"/>
            </a:lvl3pPr>
            <a:lvl4pPr>
              <a:spcBef>
                <a:spcPts val="720"/>
              </a:spcBef>
              <a:defRPr sz="2000"/>
            </a:lvl4pPr>
            <a:lvl5pPr>
              <a:spcBef>
                <a:spcPts val="720"/>
              </a:spcBef>
              <a:defRPr sz="2000"/>
            </a:lvl5pPr>
            <a:lvl6pPr>
              <a:defRPr sz="1300"/>
            </a:lvl6pPr>
            <a:lvl7pPr>
              <a:defRPr sz="1300"/>
            </a:lvl7pPr>
            <a:lvl8pPr>
              <a:defRPr sz="1300"/>
            </a:lvl8pPr>
            <a:lvl9pPr>
              <a:defRPr sz="1300"/>
            </a:lvl9pPr>
          </a:lstStyle>
          <a:p>
            <a:pPr lvl="0"/>
            <a:endParaRPr lang="en-US" dirty="0"/>
          </a:p>
        </p:txBody>
      </p:sp>
      <p:sp>
        <p:nvSpPr>
          <p:cNvPr id="9" name="Slide Number Placeholder 3"/>
          <p:cNvSpPr>
            <a:spLocks noGrp="1"/>
          </p:cNvSpPr>
          <p:nvPr>
            <p:ph type="sldNum" sz="quarter" idx="13"/>
          </p:nvPr>
        </p:nvSpPr>
        <p:spPr/>
        <p:txBody>
          <a:bodyPr/>
          <a:lstStyle>
            <a:lvl1pPr>
              <a:defRPr/>
            </a:lvl1pPr>
          </a:lstStyle>
          <a:p>
            <a:pPr>
              <a:defRPr/>
            </a:pPr>
            <a:fld id="{05504265-9D4A-1740-9DB8-71F1BEF617F8}" type="slidenum">
              <a:rPr lang="en-US"/>
              <a:pPr>
                <a:defRPr/>
              </a:pPr>
              <a:t>‹#›</a:t>
            </a:fld>
            <a:endParaRPr lang="en-US"/>
          </a:p>
        </p:txBody>
      </p:sp>
    </p:spTree>
    <p:extLst>
      <p:ext uri="{BB962C8B-B14F-4D97-AF65-F5344CB8AC3E}">
        <p14:creationId xmlns:p14="http://schemas.microsoft.com/office/powerpoint/2010/main" val="2985398603"/>
      </p:ext>
    </p:extLst>
  </p:cSld>
  <p:clrMapOvr>
    <a:masterClrMapping/>
  </p:clrMapOvr>
  <p:transition xmlns:p14="http://schemas.microsoft.com/office/powerpoint/2010/mai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aptop">
    <p:spTree>
      <p:nvGrpSpPr>
        <p:cNvPr id="1" name=""/>
        <p:cNvGrpSpPr/>
        <p:nvPr/>
      </p:nvGrpSpPr>
      <p:grpSpPr>
        <a:xfrm>
          <a:off x="0" y="0"/>
          <a:ext cx="0" cy="0"/>
          <a:chOff x="0" y="0"/>
          <a:chExt cx="0" cy="0"/>
        </a:xfrm>
      </p:grpSpPr>
      <p:pic>
        <p:nvPicPr>
          <p:cNvPr id="4" name="Picture 4"/>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017713" y="1111250"/>
            <a:ext cx="5259387" cy="368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Line 1"/>
          <p:cNvSpPr>
            <a:spLocks noChangeShapeType="1"/>
          </p:cNvSpPr>
          <p:nvPr userDrawn="1"/>
        </p:nvSpPr>
        <p:spPr bwMode="auto">
          <a:xfrm>
            <a:off x="457200" y="487363"/>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8" name="Line 2"/>
          <p:cNvSpPr>
            <a:spLocks noChangeShapeType="1"/>
          </p:cNvSpPr>
          <p:nvPr userDrawn="1"/>
        </p:nvSpPr>
        <p:spPr bwMode="auto">
          <a:xfrm>
            <a:off x="457200" y="908050"/>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5" name="Content Placeholder 5"/>
          <p:cNvSpPr>
            <a:spLocks noGrp="1"/>
          </p:cNvSpPr>
          <p:nvPr>
            <p:ph sz="quarter" idx="11"/>
          </p:nvPr>
        </p:nvSpPr>
        <p:spPr>
          <a:xfrm>
            <a:off x="371265" y="495300"/>
            <a:ext cx="7129671" cy="304800"/>
          </a:xfrm>
          <a:prstGeom prst="rect">
            <a:avLst/>
          </a:prstGeom>
        </p:spPr>
        <p:txBody>
          <a:bodyPr vert="horz"/>
          <a:lstStyle>
            <a:lvl1pPr marL="0" marR="0" indent="0" algn="l" defTabSz="914400" rtl="0" eaLnBrk="0" fontAlgn="base" latinLnBrk="0" hangingPunct="0">
              <a:lnSpc>
                <a:spcPts val="2450"/>
              </a:lnSpc>
              <a:spcBef>
                <a:spcPct val="0"/>
              </a:spcBef>
              <a:spcAft>
                <a:spcPct val="0"/>
              </a:spcAft>
              <a:buClrTx/>
              <a:buSzPct val="69000"/>
              <a:buFont typeface="Lucida Grande" charset="0"/>
              <a:buNone/>
              <a:tabLst/>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7" name="Content Placeholder 2"/>
          <p:cNvSpPr>
            <a:spLocks noGrp="1"/>
          </p:cNvSpPr>
          <p:nvPr>
            <p:ph sz="half" idx="12"/>
          </p:nvPr>
        </p:nvSpPr>
        <p:spPr>
          <a:xfrm>
            <a:off x="2706656" y="1308224"/>
            <a:ext cx="3915024" cy="2438659"/>
          </a:xfrm>
          <a:prstGeom prst="rect">
            <a:avLst/>
          </a:prstGeom>
        </p:spPr>
        <p:txBody>
          <a:bodyPr vert="horz" lIns="0" tIns="32914" rIns="65828" bIns="32914"/>
          <a:lstStyle>
            <a:lvl1pPr marL="0" indent="0">
              <a:spcBef>
                <a:spcPts val="720"/>
              </a:spcBef>
              <a:buNone/>
              <a:defRPr sz="2000"/>
            </a:lvl1pPr>
            <a:lvl2pPr>
              <a:spcBef>
                <a:spcPts val="720"/>
              </a:spcBef>
              <a:defRPr sz="2000"/>
            </a:lvl2pPr>
            <a:lvl3pPr>
              <a:spcBef>
                <a:spcPts val="720"/>
              </a:spcBef>
              <a:defRPr sz="2000"/>
            </a:lvl3pPr>
            <a:lvl4pPr>
              <a:spcBef>
                <a:spcPts val="720"/>
              </a:spcBef>
              <a:defRPr sz="2000"/>
            </a:lvl4pPr>
            <a:lvl5pPr>
              <a:spcBef>
                <a:spcPts val="720"/>
              </a:spcBef>
              <a:defRPr sz="2000"/>
            </a:lvl5pPr>
            <a:lvl6pPr>
              <a:defRPr sz="1300"/>
            </a:lvl6pPr>
            <a:lvl7pPr>
              <a:defRPr sz="1300"/>
            </a:lvl7pPr>
            <a:lvl8pPr>
              <a:defRPr sz="1300"/>
            </a:lvl8pPr>
            <a:lvl9pPr>
              <a:defRPr sz="1300"/>
            </a:lvl9pPr>
          </a:lstStyle>
          <a:p>
            <a:pPr lvl="0"/>
            <a:endParaRPr lang="en-US" dirty="0"/>
          </a:p>
        </p:txBody>
      </p:sp>
      <p:sp>
        <p:nvSpPr>
          <p:cNvPr id="9" name="Slide Number Placeholder 3"/>
          <p:cNvSpPr>
            <a:spLocks noGrp="1"/>
          </p:cNvSpPr>
          <p:nvPr>
            <p:ph type="sldNum" sz="quarter" idx="13"/>
          </p:nvPr>
        </p:nvSpPr>
        <p:spPr/>
        <p:txBody>
          <a:bodyPr/>
          <a:lstStyle>
            <a:lvl1pPr>
              <a:defRPr/>
            </a:lvl1pPr>
          </a:lstStyle>
          <a:p>
            <a:pPr>
              <a:defRPr/>
            </a:pPr>
            <a:fld id="{0B06ABFC-B8B3-914E-B6DA-1FC6B47E4603}" type="slidenum">
              <a:rPr lang="en-US"/>
              <a:pPr>
                <a:defRPr/>
              </a:pPr>
              <a:t>‹#›</a:t>
            </a:fld>
            <a:endParaRPr lang="en-US"/>
          </a:p>
        </p:txBody>
      </p:sp>
    </p:spTree>
    <p:extLst>
      <p:ext uri="{BB962C8B-B14F-4D97-AF65-F5344CB8AC3E}">
        <p14:creationId xmlns:p14="http://schemas.microsoft.com/office/powerpoint/2010/main" val="765197056"/>
      </p:ext>
    </p:extLst>
  </p:cSld>
  <p:clrMapOvr>
    <a:masterClrMapping/>
  </p:clrMapOvr>
  <p:transition xmlns:p14="http://schemas.microsoft.com/office/powerpoint/2010/mai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aptop 2">
    <p:spTree>
      <p:nvGrpSpPr>
        <p:cNvPr id="1" name=""/>
        <p:cNvGrpSpPr/>
        <p:nvPr/>
      </p:nvGrpSpPr>
      <p:grpSpPr>
        <a:xfrm>
          <a:off x="0" y="0"/>
          <a:ext cx="0" cy="0"/>
          <a:chOff x="0" y="0"/>
          <a:chExt cx="0" cy="0"/>
        </a:xfrm>
      </p:grpSpPr>
      <p:pic>
        <p:nvPicPr>
          <p:cNvPr id="4" name="Picture 4"/>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322513" y="1136650"/>
            <a:ext cx="4862512" cy="3808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Line 1"/>
          <p:cNvSpPr>
            <a:spLocks noChangeShapeType="1"/>
          </p:cNvSpPr>
          <p:nvPr userDrawn="1"/>
        </p:nvSpPr>
        <p:spPr bwMode="auto">
          <a:xfrm>
            <a:off x="457200" y="487363"/>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8" name="Line 2"/>
          <p:cNvSpPr>
            <a:spLocks noChangeShapeType="1"/>
          </p:cNvSpPr>
          <p:nvPr userDrawn="1"/>
        </p:nvSpPr>
        <p:spPr bwMode="auto">
          <a:xfrm>
            <a:off x="457200" y="908050"/>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5" name="Content Placeholder 5"/>
          <p:cNvSpPr>
            <a:spLocks noGrp="1"/>
          </p:cNvSpPr>
          <p:nvPr>
            <p:ph sz="quarter" idx="11"/>
          </p:nvPr>
        </p:nvSpPr>
        <p:spPr>
          <a:xfrm>
            <a:off x="371265" y="495300"/>
            <a:ext cx="7129671" cy="304800"/>
          </a:xfrm>
          <a:prstGeom prst="rect">
            <a:avLst/>
          </a:prstGeom>
        </p:spPr>
        <p:txBody>
          <a:bodyPr vert="horz"/>
          <a:lstStyle>
            <a:lvl1pPr marL="0" marR="0" indent="0" algn="l" defTabSz="914400" rtl="0" eaLnBrk="0" fontAlgn="base" latinLnBrk="0" hangingPunct="0">
              <a:lnSpc>
                <a:spcPts val="2450"/>
              </a:lnSpc>
              <a:spcBef>
                <a:spcPct val="0"/>
              </a:spcBef>
              <a:spcAft>
                <a:spcPct val="0"/>
              </a:spcAft>
              <a:buClrTx/>
              <a:buSzPct val="69000"/>
              <a:buFont typeface="Lucida Grande" charset="0"/>
              <a:buNone/>
              <a:tabLst/>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7" name="Content Placeholder 2"/>
          <p:cNvSpPr>
            <a:spLocks noGrp="1"/>
          </p:cNvSpPr>
          <p:nvPr>
            <p:ph sz="half" idx="12"/>
          </p:nvPr>
        </p:nvSpPr>
        <p:spPr>
          <a:xfrm>
            <a:off x="2809224" y="1559355"/>
            <a:ext cx="3870218" cy="2909725"/>
          </a:xfrm>
          <a:prstGeom prst="rect">
            <a:avLst/>
          </a:prstGeom>
        </p:spPr>
        <p:txBody>
          <a:bodyPr vert="horz" lIns="0" tIns="32914" rIns="65828" bIns="32914"/>
          <a:lstStyle>
            <a:lvl1pPr marL="0" indent="0">
              <a:spcBef>
                <a:spcPts val="720"/>
              </a:spcBef>
              <a:buNone/>
              <a:defRPr sz="2000"/>
            </a:lvl1pPr>
            <a:lvl2pPr>
              <a:spcBef>
                <a:spcPts val="720"/>
              </a:spcBef>
              <a:defRPr sz="2000"/>
            </a:lvl2pPr>
            <a:lvl3pPr>
              <a:spcBef>
                <a:spcPts val="720"/>
              </a:spcBef>
              <a:defRPr sz="2000"/>
            </a:lvl3pPr>
            <a:lvl4pPr>
              <a:spcBef>
                <a:spcPts val="720"/>
              </a:spcBef>
              <a:defRPr sz="2000"/>
            </a:lvl4pPr>
            <a:lvl5pPr>
              <a:spcBef>
                <a:spcPts val="720"/>
              </a:spcBef>
              <a:defRPr sz="2000"/>
            </a:lvl5pPr>
            <a:lvl6pPr>
              <a:defRPr sz="1300"/>
            </a:lvl6pPr>
            <a:lvl7pPr>
              <a:defRPr sz="1300"/>
            </a:lvl7pPr>
            <a:lvl8pPr>
              <a:defRPr sz="1300"/>
            </a:lvl8pPr>
            <a:lvl9pPr>
              <a:defRPr sz="1300"/>
            </a:lvl9pPr>
          </a:lstStyle>
          <a:p>
            <a:pPr lvl="0"/>
            <a:endParaRPr lang="en-US" dirty="0"/>
          </a:p>
        </p:txBody>
      </p:sp>
      <p:sp>
        <p:nvSpPr>
          <p:cNvPr id="9" name="Slide Number Placeholder 3"/>
          <p:cNvSpPr>
            <a:spLocks noGrp="1"/>
          </p:cNvSpPr>
          <p:nvPr>
            <p:ph type="sldNum" sz="quarter" idx="13"/>
          </p:nvPr>
        </p:nvSpPr>
        <p:spPr/>
        <p:txBody>
          <a:bodyPr/>
          <a:lstStyle>
            <a:lvl1pPr>
              <a:defRPr/>
            </a:lvl1pPr>
          </a:lstStyle>
          <a:p>
            <a:pPr>
              <a:defRPr/>
            </a:pPr>
            <a:fld id="{08E904AF-C4D6-B94B-B319-23ED26598B76}" type="slidenum">
              <a:rPr lang="en-US"/>
              <a:pPr>
                <a:defRPr/>
              </a:pPr>
              <a:t>‹#›</a:t>
            </a:fld>
            <a:endParaRPr lang="en-US"/>
          </a:p>
        </p:txBody>
      </p:sp>
    </p:spTree>
    <p:extLst>
      <p:ext uri="{BB962C8B-B14F-4D97-AF65-F5344CB8AC3E}">
        <p14:creationId xmlns:p14="http://schemas.microsoft.com/office/powerpoint/2010/main" val="180345869"/>
      </p:ext>
    </p:extLst>
  </p:cSld>
  <p:clrMapOvr>
    <a:masterClrMapping/>
  </p:clrMapOvr>
  <p:transition xmlns:p14="http://schemas.microsoft.com/office/powerpoint/2010/mai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mart Phone Image Slide">
    <p:spTree>
      <p:nvGrpSpPr>
        <p:cNvPr id="1" name=""/>
        <p:cNvGrpSpPr/>
        <p:nvPr/>
      </p:nvGrpSpPr>
      <p:grpSpPr>
        <a:xfrm>
          <a:off x="0" y="0"/>
          <a:ext cx="0" cy="0"/>
          <a:chOff x="0" y="0"/>
          <a:chExt cx="0" cy="0"/>
        </a:xfrm>
      </p:grpSpPr>
      <p:pic>
        <p:nvPicPr>
          <p:cNvPr id="6" name="Picture 4"/>
          <p:cNvPicPr>
            <a:picLocks noChangeAspect="1"/>
          </p:cNvPicPr>
          <p:nvPr userDrawn="1"/>
        </p:nvPicPr>
        <p:blipFill>
          <a:blip r:embed="rId2">
            <a:extLst>
              <a:ext uri="{28A0092B-C50C-407E-A947-70E740481C1C}">
                <a14:useLocalDpi xmlns:a14="http://schemas.microsoft.com/office/drawing/2010/main" val="0"/>
              </a:ext>
            </a:extLst>
          </a:blip>
          <a:srcRect t="2654" b="9073"/>
          <a:stretch>
            <a:fillRect/>
          </a:stretch>
        </p:blipFill>
        <p:spPr bwMode="auto">
          <a:xfrm>
            <a:off x="719138" y="1049338"/>
            <a:ext cx="7586662" cy="387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Line 1"/>
          <p:cNvSpPr>
            <a:spLocks noChangeShapeType="1"/>
          </p:cNvSpPr>
          <p:nvPr userDrawn="1"/>
        </p:nvSpPr>
        <p:spPr bwMode="auto">
          <a:xfrm>
            <a:off x="457200" y="487363"/>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9" name="Line 2"/>
          <p:cNvSpPr>
            <a:spLocks noChangeShapeType="1"/>
          </p:cNvSpPr>
          <p:nvPr userDrawn="1"/>
        </p:nvSpPr>
        <p:spPr bwMode="auto">
          <a:xfrm>
            <a:off x="457200" y="908050"/>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5" name="Content Placeholder 5"/>
          <p:cNvSpPr>
            <a:spLocks noGrp="1"/>
          </p:cNvSpPr>
          <p:nvPr>
            <p:ph sz="quarter" idx="11"/>
          </p:nvPr>
        </p:nvSpPr>
        <p:spPr>
          <a:xfrm>
            <a:off x="371265" y="495300"/>
            <a:ext cx="7129671" cy="304800"/>
          </a:xfrm>
          <a:prstGeom prst="rect">
            <a:avLst/>
          </a:prstGeom>
        </p:spPr>
        <p:txBody>
          <a:bodyPr vert="horz"/>
          <a:lstStyle>
            <a:lvl1pPr marL="0" marR="0" indent="0" algn="l" defTabSz="914400" rtl="0" eaLnBrk="0" fontAlgn="base" latinLnBrk="0" hangingPunct="0">
              <a:lnSpc>
                <a:spcPts val="2450"/>
              </a:lnSpc>
              <a:spcBef>
                <a:spcPct val="0"/>
              </a:spcBef>
              <a:spcAft>
                <a:spcPct val="0"/>
              </a:spcAft>
              <a:buClrTx/>
              <a:buSzPct val="69000"/>
              <a:buFont typeface="Lucida Grande" charset="0"/>
              <a:buNone/>
              <a:tabLst/>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7" name="Content Placeholder 2"/>
          <p:cNvSpPr>
            <a:spLocks noGrp="1"/>
          </p:cNvSpPr>
          <p:nvPr>
            <p:ph sz="half" idx="12"/>
          </p:nvPr>
        </p:nvSpPr>
        <p:spPr>
          <a:xfrm>
            <a:off x="1313737" y="1419408"/>
            <a:ext cx="1677751" cy="2870892"/>
          </a:xfrm>
          <a:prstGeom prst="rect">
            <a:avLst/>
          </a:prstGeom>
        </p:spPr>
        <p:txBody>
          <a:bodyPr vert="horz" lIns="0" tIns="32914" rIns="65828" bIns="32914"/>
          <a:lstStyle>
            <a:lvl1pPr marL="0" indent="0">
              <a:spcBef>
                <a:spcPts val="720"/>
              </a:spcBef>
              <a:buNone/>
              <a:defRPr sz="2000"/>
            </a:lvl1pPr>
            <a:lvl2pPr>
              <a:spcBef>
                <a:spcPts val="720"/>
              </a:spcBef>
              <a:defRPr sz="2000"/>
            </a:lvl2pPr>
            <a:lvl3pPr>
              <a:spcBef>
                <a:spcPts val="720"/>
              </a:spcBef>
              <a:defRPr sz="2000"/>
            </a:lvl3pPr>
            <a:lvl4pPr>
              <a:spcBef>
                <a:spcPts val="720"/>
              </a:spcBef>
              <a:defRPr sz="2000"/>
            </a:lvl4pPr>
            <a:lvl5pPr>
              <a:spcBef>
                <a:spcPts val="720"/>
              </a:spcBef>
              <a:defRPr sz="2000"/>
            </a:lvl5pPr>
            <a:lvl6pPr>
              <a:defRPr sz="1300"/>
            </a:lvl6pPr>
            <a:lvl7pPr>
              <a:defRPr sz="1300"/>
            </a:lvl7pPr>
            <a:lvl8pPr>
              <a:defRPr sz="1300"/>
            </a:lvl8pPr>
            <a:lvl9pPr>
              <a:defRPr sz="1300"/>
            </a:lvl9pPr>
          </a:lstStyle>
          <a:p>
            <a:pPr lvl="0"/>
            <a:endParaRPr lang="en-US" dirty="0"/>
          </a:p>
        </p:txBody>
      </p:sp>
      <p:sp>
        <p:nvSpPr>
          <p:cNvPr id="10" name="Content Placeholder 2"/>
          <p:cNvSpPr>
            <a:spLocks noGrp="1"/>
          </p:cNvSpPr>
          <p:nvPr>
            <p:ph sz="half" idx="13"/>
          </p:nvPr>
        </p:nvSpPr>
        <p:spPr>
          <a:xfrm>
            <a:off x="3899979" y="1784167"/>
            <a:ext cx="1629991" cy="2415208"/>
          </a:xfrm>
          <a:prstGeom prst="rect">
            <a:avLst/>
          </a:prstGeom>
        </p:spPr>
        <p:txBody>
          <a:bodyPr vert="horz" lIns="0" tIns="32914" rIns="65828" bIns="32914"/>
          <a:lstStyle>
            <a:lvl1pPr marL="0" indent="0">
              <a:spcBef>
                <a:spcPts val="720"/>
              </a:spcBef>
              <a:buNone/>
              <a:defRPr sz="2000"/>
            </a:lvl1pPr>
            <a:lvl2pPr>
              <a:spcBef>
                <a:spcPts val="720"/>
              </a:spcBef>
              <a:defRPr sz="2000"/>
            </a:lvl2pPr>
            <a:lvl3pPr>
              <a:spcBef>
                <a:spcPts val="720"/>
              </a:spcBef>
              <a:defRPr sz="2000"/>
            </a:lvl3pPr>
            <a:lvl4pPr>
              <a:spcBef>
                <a:spcPts val="720"/>
              </a:spcBef>
              <a:defRPr sz="2000"/>
            </a:lvl4pPr>
            <a:lvl5pPr>
              <a:spcBef>
                <a:spcPts val="720"/>
              </a:spcBef>
              <a:defRPr sz="2000"/>
            </a:lvl5pPr>
            <a:lvl6pPr>
              <a:defRPr sz="1300"/>
            </a:lvl6pPr>
            <a:lvl7pPr>
              <a:defRPr sz="1300"/>
            </a:lvl7pPr>
            <a:lvl8pPr>
              <a:defRPr sz="1300"/>
            </a:lvl8pPr>
            <a:lvl9pPr>
              <a:defRPr sz="1300"/>
            </a:lvl9pPr>
          </a:lstStyle>
          <a:p>
            <a:pPr lvl="0"/>
            <a:endParaRPr lang="en-US" dirty="0"/>
          </a:p>
        </p:txBody>
      </p:sp>
      <p:sp>
        <p:nvSpPr>
          <p:cNvPr id="11" name="Content Placeholder 2"/>
          <p:cNvSpPr>
            <a:spLocks noGrp="1"/>
          </p:cNvSpPr>
          <p:nvPr>
            <p:ph sz="half" idx="14"/>
          </p:nvPr>
        </p:nvSpPr>
        <p:spPr>
          <a:xfrm>
            <a:off x="6386666" y="1490085"/>
            <a:ext cx="1693292" cy="2815215"/>
          </a:xfrm>
          <a:prstGeom prst="rect">
            <a:avLst/>
          </a:prstGeom>
        </p:spPr>
        <p:txBody>
          <a:bodyPr vert="horz" lIns="0" tIns="32914" rIns="65828" bIns="32914"/>
          <a:lstStyle>
            <a:lvl1pPr marL="0" indent="0">
              <a:spcBef>
                <a:spcPts val="720"/>
              </a:spcBef>
              <a:buNone/>
              <a:defRPr sz="2000"/>
            </a:lvl1pPr>
            <a:lvl2pPr>
              <a:spcBef>
                <a:spcPts val="720"/>
              </a:spcBef>
              <a:defRPr sz="2000"/>
            </a:lvl2pPr>
            <a:lvl3pPr>
              <a:spcBef>
                <a:spcPts val="720"/>
              </a:spcBef>
              <a:defRPr sz="2000"/>
            </a:lvl3pPr>
            <a:lvl4pPr>
              <a:spcBef>
                <a:spcPts val="720"/>
              </a:spcBef>
              <a:defRPr sz="2000"/>
            </a:lvl4pPr>
            <a:lvl5pPr>
              <a:spcBef>
                <a:spcPts val="720"/>
              </a:spcBef>
              <a:defRPr sz="2000"/>
            </a:lvl5pPr>
            <a:lvl6pPr>
              <a:defRPr sz="1300"/>
            </a:lvl6pPr>
            <a:lvl7pPr>
              <a:defRPr sz="1300"/>
            </a:lvl7pPr>
            <a:lvl8pPr>
              <a:defRPr sz="1300"/>
            </a:lvl8pPr>
            <a:lvl9pPr>
              <a:defRPr sz="1300"/>
            </a:lvl9pPr>
          </a:lstStyle>
          <a:p>
            <a:pPr lvl="0"/>
            <a:endParaRPr lang="en-US" dirty="0"/>
          </a:p>
        </p:txBody>
      </p:sp>
      <p:sp>
        <p:nvSpPr>
          <p:cNvPr id="12" name="Slide Number Placeholder 3"/>
          <p:cNvSpPr>
            <a:spLocks noGrp="1"/>
          </p:cNvSpPr>
          <p:nvPr>
            <p:ph type="sldNum" sz="quarter" idx="15"/>
          </p:nvPr>
        </p:nvSpPr>
        <p:spPr/>
        <p:txBody>
          <a:bodyPr/>
          <a:lstStyle>
            <a:lvl1pPr>
              <a:defRPr/>
            </a:lvl1pPr>
          </a:lstStyle>
          <a:p>
            <a:pPr>
              <a:defRPr/>
            </a:pPr>
            <a:fld id="{7ACDBDE2-F560-4B40-974D-A0F438C3299B}" type="slidenum">
              <a:rPr lang="en-US"/>
              <a:pPr>
                <a:defRPr/>
              </a:pPr>
              <a:t>‹#›</a:t>
            </a:fld>
            <a:endParaRPr lang="en-US"/>
          </a:p>
        </p:txBody>
      </p:sp>
    </p:spTree>
    <p:extLst>
      <p:ext uri="{BB962C8B-B14F-4D97-AF65-F5344CB8AC3E}">
        <p14:creationId xmlns:p14="http://schemas.microsoft.com/office/powerpoint/2010/main" val="2326723457"/>
      </p:ext>
    </p:extLst>
  </p:cSld>
  <p:clrMapOvr>
    <a:masterClrMapping/>
  </p:clrMapOvr>
  <p:transition xmlns:p14="http://schemas.microsoft.com/office/powerpoint/2010/main"/>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13.xml"/><Relationship Id="rId12" Type="http://schemas.openxmlformats.org/officeDocument/2006/relationships/slideLayout" Target="../slideLayouts/slideLayout14.xml"/><Relationship Id="rId13" Type="http://schemas.openxmlformats.org/officeDocument/2006/relationships/slideLayout" Target="../slideLayouts/slideLayout15.xml"/><Relationship Id="rId14" Type="http://schemas.openxmlformats.org/officeDocument/2006/relationships/theme" Target="../theme/theme2.xml"/><Relationship Id="rId1" Type="http://schemas.openxmlformats.org/officeDocument/2006/relationships/slideLayout" Target="../slideLayouts/slideLayout3.xml"/><Relationship Id="rId2" Type="http://schemas.openxmlformats.org/officeDocument/2006/relationships/slideLayout" Target="../slideLayouts/slideLayout4.xml"/><Relationship Id="rId3" Type="http://schemas.openxmlformats.org/officeDocument/2006/relationships/slideLayout" Target="../slideLayouts/slideLayout5.xml"/><Relationship Id="rId4" Type="http://schemas.openxmlformats.org/officeDocument/2006/relationships/slideLayout" Target="../slideLayouts/slideLayout6.xml"/><Relationship Id="rId5" Type="http://schemas.openxmlformats.org/officeDocument/2006/relationships/slideLayout" Target="../slideLayouts/slideLayout7.xml"/><Relationship Id="rId6" Type="http://schemas.openxmlformats.org/officeDocument/2006/relationships/slideLayout" Target="../slideLayouts/slideLayout8.xml"/><Relationship Id="rId7" Type="http://schemas.openxmlformats.org/officeDocument/2006/relationships/slideLayout" Target="../slideLayouts/slideLayout9.xml"/><Relationship Id="rId8" Type="http://schemas.openxmlformats.org/officeDocument/2006/relationships/slideLayout" Target="../slideLayouts/slideLayout10.xml"/><Relationship Id="rId9" Type="http://schemas.openxmlformats.org/officeDocument/2006/relationships/slideLayout" Target="../slideLayouts/slideLayout11.xml"/><Relationship Id="rId10"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Line 1"/>
          <p:cNvSpPr>
            <a:spLocks noChangeShapeType="1"/>
          </p:cNvSpPr>
          <p:nvPr/>
        </p:nvSpPr>
        <p:spPr bwMode="auto">
          <a:xfrm>
            <a:off x="457200" y="487363"/>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027" name="Line 2"/>
          <p:cNvSpPr>
            <a:spLocks noChangeShapeType="1"/>
          </p:cNvSpPr>
          <p:nvPr/>
        </p:nvSpPr>
        <p:spPr bwMode="auto">
          <a:xfrm>
            <a:off x="457200" y="908050"/>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Tree>
  </p:cSld>
  <p:clrMap bg1="dk2" tx1="lt1" bg2="dk1" tx2="lt2" accent1="accent1" accent2="accent2" accent3="accent3" accent4="accent4" accent5="accent5" accent6="accent6" hlink="hlink" folHlink="folHlink"/>
  <p:sldLayoutIdLst>
    <p:sldLayoutId id="2147484107" r:id="rId1"/>
    <p:sldLayoutId id="2147484108" r:id="rId2"/>
  </p:sldLayoutIdLst>
  <p:transition xmlns:p14="http://schemas.microsoft.com/office/powerpoint/2010/main"/>
  <p:txStyles>
    <p:titleStyle>
      <a:lvl1pPr algn="l" rtl="0" eaLnBrk="1" fontAlgn="base" hangingPunct="1">
        <a:lnSpc>
          <a:spcPts val="10075"/>
        </a:lnSpc>
        <a:spcBef>
          <a:spcPct val="0"/>
        </a:spcBef>
        <a:spcAft>
          <a:spcPct val="0"/>
        </a:spcAft>
        <a:defRPr sz="11500">
          <a:solidFill>
            <a:schemeClr val="tx1"/>
          </a:solidFill>
          <a:latin typeface="+mj-lt"/>
          <a:ea typeface="+mj-ea"/>
          <a:cs typeface="+mj-cs"/>
          <a:sym typeface="PFDinTextCompPro-Bold" charset="0"/>
        </a:defRPr>
      </a:lvl1pPr>
      <a:lvl2pPr algn="l" rtl="0" eaLnBrk="1" fontAlgn="base" hangingPunct="1">
        <a:lnSpc>
          <a:spcPts val="10075"/>
        </a:lnSpc>
        <a:spcBef>
          <a:spcPct val="0"/>
        </a:spcBef>
        <a:spcAft>
          <a:spcPct val="0"/>
        </a:spcAft>
        <a:defRPr sz="11500">
          <a:solidFill>
            <a:schemeClr val="tx1"/>
          </a:solidFill>
          <a:latin typeface="PFDinTextCompPro-Bold" charset="0"/>
          <a:ea typeface="ヒラギノ角ゴ ProN W6" charset="0"/>
          <a:cs typeface="ヒラギノ角ゴ ProN W6" charset="0"/>
          <a:sym typeface="PFDinTextCompPro-Bold" charset="0"/>
        </a:defRPr>
      </a:lvl2pPr>
      <a:lvl3pPr algn="l" rtl="0" eaLnBrk="1" fontAlgn="base" hangingPunct="1">
        <a:lnSpc>
          <a:spcPts val="10075"/>
        </a:lnSpc>
        <a:spcBef>
          <a:spcPct val="0"/>
        </a:spcBef>
        <a:spcAft>
          <a:spcPct val="0"/>
        </a:spcAft>
        <a:defRPr sz="11500">
          <a:solidFill>
            <a:schemeClr val="tx1"/>
          </a:solidFill>
          <a:latin typeface="PFDinTextCompPro-Bold" charset="0"/>
          <a:ea typeface="ヒラギノ角ゴ ProN W6" charset="0"/>
          <a:cs typeface="ヒラギノ角ゴ ProN W6" charset="0"/>
          <a:sym typeface="PFDinTextCompPro-Bold" charset="0"/>
        </a:defRPr>
      </a:lvl3pPr>
      <a:lvl4pPr algn="l" rtl="0" eaLnBrk="1" fontAlgn="base" hangingPunct="1">
        <a:lnSpc>
          <a:spcPts val="10075"/>
        </a:lnSpc>
        <a:spcBef>
          <a:spcPct val="0"/>
        </a:spcBef>
        <a:spcAft>
          <a:spcPct val="0"/>
        </a:spcAft>
        <a:defRPr sz="11500">
          <a:solidFill>
            <a:schemeClr val="tx1"/>
          </a:solidFill>
          <a:latin typeface="PFDinTextCompPro-Bold" charset="0"/>
          <a:ea typeface="ヒラギノ角ゴ ProN W6" charset="0"/>
          <a:cs typeface="ヒラギノ角ゴ ProN W6" charset="0"/>
          <a:sym typeface="PFDinTextCompPro-Bold" charset="0"/>
        </a:defRPr>
      </a:lvl4pPr>
      <a:lvl5pPr algn="l" rtl="0" eaLnBrk="1" fontAlgn="base" hangingPunct="1">
        <a:lnSpc>
          <a:spcPts val="10075"/>
        </a:lnSpc>
        <a:spcBef>
          <a:spcPct val="0"/>
        </a:spcBef>
        <a:spcAft>
          <a:spcPct val="0"/>
        </a:spcAft>
        <a:defRPr sz="11500">
          <a:solidFill>
            <a:schemeClr val="tx1"/>
          </a:solidFill>
          <a:latin typeface="PFDinTextCompPro-Bold" charset="0"/>
          <a:ea typeface="ヒラギノ角ゴ ProN W6" charset="0"/>
          <a:cs typeface="ヒラギノ角ゴ ProN W6" charset="0"/>
          <a:sym typeface="PFDinTextCompPro-Bold" charset="0"/>
        </a:defRPr>
      </a:lvl5pPr>
      <a:lvl6pPr marL="329138" algn="l" rtl="0" eaLnBrk="1" fontAlgn="base" hangingPunct="1">
        <a:lnSpc>
          <a:spcPts val="10079"/>
        </a:lnSpc>
        <a:spcBef>
          <a:spcPct val="0"/>
        </a:spcBef>
        <a:spcAft>
          <a:spcPct val="0"/>
        </a:spcAft>
        <a:defRPr sz="11500">
          <a:solidFill>
            <a:schemeClr val="tx1"/>
          </a:solidFill>
          <a:latin typeface="PFDinTextCompPro-Bold" charset="0"/>
          <a:ea typeface="ヒラギノ角ゴ ProN W6" charset="0"/>
          <a:cs typeface="ヒラギノ角ゴ ProN W6" charset="0"/>
          <a:sym typeface="PFDinTextCompPro-Bold" charset="0"/>
        </a:defRPr>
      </a:lvl6pPr>
      <a:lvl7pPr marL="658277" algn="l" rtl="0" eaLnBrk="1" fontAlgn="base" hangingPunct="1">
        <a:lnSpc>
          <a:spcPts val="10079"/>
        </a:lnSpc>
        <a:spcBef>
          <a:spcPct val="0"/>
        </a:spcBef>
        <a:spcAft>
          <a:spcPct val="0"/>
        </a:spcAft>
        <a:defRPr sz="11500">
          <a:solidFill>
            <a:schemeClr val="tx1"/>
          </a:solidFill>
          <a:latin typeface="PFDinTextCompPro-Bold" charset="0"/>
          <a:ea typeface="ヒラギノ角ゴ ProN W6" charset="0"/>
          <a:cs typeface="ヒラギノ角ゴ ProN W6" charset="0"/>
          <a:sym typeface="PFDinTextCompPro-Bold" charset="0"/>
        </a:defRPr>
      </a:lvl7pPr>
      <a:lvl8pPr marL="987415" algn="l" rtl="0" eaLnBrk="1" fontAlgn="base" hangingPunct="1">
        <a:lnSpc>
          <a:spcPts val="10079"/>
        </a:lnSpc>
        <a:spcBef>
          <a:spcPct val="0"/>
        </a:spcBef>
        <a:spcAft>
          <a:spcPct val="0"/>
        </a:spcAft>
        <a:defRPr sz="11500">
          <a:solidFill>
            <a:schemeClr val="tx1"/>
          </a:solidFill>
          <a:latin typeface="PFDinTextCompPro-Bold" charset="0"/>
          <a:ea typeface="ヒラギノ角ゴ ProN W6" charset="0"/>
          <a:cs typeface="ヒラギノ角ゴ ProN W6" charset="0"/>
          <a:sym typeface="PFDinTextCompPro-Bold" charset="0"/>
        </a:defRPr>
      </a:lvl8pPr>
      <a:lvl9pPr marL="1316553" algn="l" rtl="0" eaLnBrk="1" fontAlgn="base" hangingPunct="1">
        <a:lnSpc>
          <a:spcPts val="10079"/>
        </a:lnSpc>
        <a:spcBef>
          <a:spcPct val="0"/>
        </a:spcBef>
        <a:spcAft>
          <a:spcPct val="0"/>
        </a:spcAft>
        <a:defRPr sz="11500">
          <a:solidFill>
            <a:schemeClr val="tx1"/>
          </a:solidFill>
          <a:latin typeface="PFDinTextCompPro-Bold" charset="0"/>
          <a:ea typeface="ヒラギノ角ゴ ProN W6" charset="0"/>
          <a:cs typeface="ヒラギノ角ゴ ProN W6" charset="0"/>
          <a:sym typeface="PFDinTextCompPro-Bold" charset="0"/>
        </a:defRPr>
      </a:lvl9pPr>
    </p:titleStyle>
    <p:bodyStyle>
      <a:lvl1pPr marL="342900" indent="-342900" algn="l" rtl="0" eaLnBrk="1" fontAlgn="base" hangingPunct="1">
        <a:lnSpc>
          <a:spcPts val="2588"/>
        </a:lnSpc>
        <a:spcBef>
          <a:spcPct val="0"/>
        </a:spcBef>
        <a:spcAft>
          <a:spcPct val="0"/>
        </a:spcAft>
        <a:defRPr sz="2200">
          <a:solidFill>
            <a:schemeClr val="tx1"/>
          </a:solidFill>
          <a:latin typeface="+mn-lt"/>
          <a:ea typeface="+mn-ea"/>
          <a:cs typeface="+mn-cs"/>
          <a:sym typeface="News706 BT" charset="0"/>
        </a:defRPr>
      </a:lvl1pPr>
      <a:lvl2pPr marL="292100" indent="-146050" algn="l" rtl="0" eaLnBrk="1" fontAlgn="base" hangingPunct="1">
        <a:lnSpc>
          <a:spcPts val="2588"/>
        </a:lnSpc>
        <a:spcBef>
          <a:spcPct val="0"/>
        </a:spcBef>
        <a:spcAft>
          <a:spcPct val="0"/>
        </a:spcAft>
        <a:buSzPct val="69000"/>
        <a:buFont typeface="Lucida Grande" charset="0"/>
        <a:buChar char="‣"/>
        <a:defRPr sz="2200">
          <a:solidFill>
            <a:schemeClr val="tx1"/>
          </a:solidFill>
          <a:latin typeface="+mn-lt"/>
          <a:ea typeface="+mn-ea"/>
          <a:cs typeface="+mn-cs"/>
          <a:sym typeface="News706 BT" charset="0"/>
        </a:defRPr>
      </a:lvl2pPr>
      <a:lvl3pPr marL="438150" indent="-146050" algn="l" rtl="0" eaLnBrk="1" fontAlgn="base" hangingPunct="1">
        <a:lnSpc>
          <a:spcPts val="2588"/>
        </a:lnSpc>
        <a:spcBef>
          <a:spcPct val="0"/>
        </a:spcBef>
        <a:spcAft>
          <a:spcPct val="0"/>
        </a:spcAft>
        <a:buSzPct val="69000"/>
        <a:buFont typeface="Lucida Grande" charset="0"/>
        <a:buChar char="‣"/>
        <a:defRPr sz="2200">
          <a:solidFill>
            <a:schemeClr val="tx1"/>
          </a:solidFill>
          <a:latin typeface="+mn-lt"/>
          <a:ea typeface="+mn-ea"/>
          <a:cs typeface="+mn-cs"/>
          <a:sym typeface="News706 BT" charset="0"/>
        </a:defRPr>
      </a:lvl3pPr>
      <a:lvl4pPr marL="584200" indent="-146050" algn="l" rtl="0" eaLnBrk="1" fontAlgn="base" hangingPunct="1">
        <a:lnSpc>
          <a:spcPts val="2588"/>
        </a:lnSpc>
        <a:spcBef>
          <a:spcPct val="0"/>
        </a:spcBef>
        <a:spcAft>
          <a:spcPct val="0"/>
        </a:spcAft>
        <a:buSzPct val="69000"/>
        <a:buFont typeface="Lucida Grande" charset="0"/>
        <a:buChar char="‣"/>
        <a:defRPr sz="2200">
          <a:solidFill>
            <a:schemeClr val="tx1"/>
          </a:solidFill>
          <a:latin typeface="+mn-lt"/>
          <a:ea typeface="+mn-ea"/>
          <a:cs typeface="+mn-cs"/>
          <a:sym typeface="News706 BT" charset="0"/>
        </a:defRPr>
      </a:lvl4pPr>
      <a:lvl5pPr marL="730250" indent="-146050" algn="l" rtl="0" eaLnBrk="1" fontAlgn="base" hangingPunct="1">
        <a:lnSpc>
          <a:spcPts val="2588"/>
        </a:lnSpc>
        <a:spcBef>
          <a:spcPct val="0"/>
        </a:spcBef>
        <a:spcAft>
          <a:spcPct val="0"/>
        </a:spcAft>
        <a:buSzPct val="69000"/>
        <a:buFont typeface="Lucida Grande" charset="0"/>
        <a:buChar char="‣"/>
        <a:defRPr sz="2200">
          <a:solidFill>
            <a:schemeClr val="tx1"/>
          </a:solidFill>
          <a:latin typeface="+mn-lt"/>
          <a:ea typeface="+mn-ea"/>
          <a:cs typeface="+mn-cs"/>
          <a:sym typeface="News706 BT" charset="0"/>
        </a:defRPr>
      </a:lvl5pPr>
      <a:lvl6pPr marL="1060557" indent="-146284" algn="l" rtl="0" eaLnBrk="1" fontAlgn="base" hangingPunct="1">
        <a:lnSpc>
          <a:spcPts val="2592"/>
        </a:lnSpc>
        <a:spcBef>
          <a:spcPct val="0"/>
        </a:spcBef>
        <a:spcAft>
          <a:spcPct val="0"/>
        </a:spcAft>
        <a:buSzPct val="69000"/>
        <a:buFont typeface="Lucida Grande" charset="0"/>
        <a:buChar char="‣"/>
        <a:defRPr sz="2200">
          <a:solidFill>
            <a:schemeClr val="tx1"/>
          </a:solidFill>
          <a:latin typeface="+mn-lt"/>
          <a:ea typeface="+mn-ea"/>
          <a:cs typeface="+mn-cs"/>
          <a:sym typeface="News706 BT" charset="0"/>
        </a:defRPr>
      </a:lvl6pPr>
      <a:lvl7pPr marL="1389695" indent="-146284" algn="l" rtl="0" eaLnBrk="1" fontAlgn="base" hangingPunct="1">
        <a:lnSpc>
          <a:spcPts val="2592"/>
        </a:lnSpc>
        <a:spcBef>
          <a:spcPct val="0"/>
        </a:spcBef>
        <a:spcAft>
          <a:spcPct val="0"/>
        </a:spcAft>
        <a:buSzPct val="69000"/>
        <a:buFont typeface="Lucida Grande" charset="0"/>
        <a:buChar char="‣"/>
        <a:defRPr sz="2200">
          <a:solidFill>
            <a:schemeClr val="tx1"/>
          </a:solidFill>
          <a:latin typeface="+mn-lt"/>
          <a:ea typeface="+mn-ea"/>
          <a:cs typeface="+mn-cs"/>
          <a:sym typeface="News706 BT" charset="0"/>
        </a:defRPr>
      </a:lvl7pPr>
      <a:lvl8pPr marL="1718833" indent="-146284" algn="l" rtl="0" eaLnBrk="1" fontAlgn="base" hangingPunct="1">
        <a:lnSpc>
          <a:spcPts val="2592"/>
        </a:lnSpc>
        <a:spcBef>
          <a:spcPct val="0"/>
        </a:spcBef>
        <a:spcAft>
          <a:spcPct val="0"/>
        </a:spcAft>
        <a:buSzPct val="69000"/>
        <a:buFont typeface="Lucida Grande" charset="0"/>
        <a:buChar char="‣"/>
        <a:defRPr sz="2200">
          <a:solidFill>
            <a:schemeClr val="tx1"/>
          </a:solidFill>
          <a:latin typeface="+mn-lt"/>
          <a:ea typeface="+mn-ea"/>
          <a:cs typeface="+mn-cs"/>
          <a:sym typeface="News706 BT" charset="0"/>
        </a:defRPr>
      </a:lvl8pPr>
      <a:lvl9pPr marL="2047972" indent="-146284" algn="l" rtl="0" eaLnBrk="1" fontAlgn="base" hangingPunct="1">
        <a:lnSpc>
          <a:spcPts val="2592"/>
        </a:lnSpc>
        <a:spcBef>
          <a:spcPct val="0"/>
        </a:spcBef>
        <a:spcAft>
          <a:spcPct val="0"/>
        </a:spcAft>
        <a:buSzPct val="69000"/>
        <a:buFont typeface="Lucida Grande" charset="0"/>
        <a:buChar char="‣"/>
        <a:defRPr sz="2200">
          <a:solidFill>
            <a:schemeClr val="tx1"/>
          </a:solidFill>
          <a:latin typeface="+mn-lt"/>
          <a:ea typeface="+mn-ea"/>
          <a:cs typeface="+mn-cs"/>
          <a:sym typeface="News706 BT" charset="0"/>
        </a:defRPr>
      </a:lvl9pPr>
    </p:bodyStyle>
    <p:otherStyle>
      <a:defPPr>
        <a:defRPr lang="en-US"/>
      </a:defPPr>
      <a:lvl1pPr marL="0" algn="l" defTabSz="329138" rtl="0" eaLnBrk="1" latinLnBrk="0" hangingPunct="1">
        <a:defRPr sz="1300" kern="1200">
          <a:solidFill>
            <a:schemeClr val="tx1"/>
          </a:solidFill>
          <a:latin typeface="+mn-lt"/>
          <a:ea typeface="+mn-ea"/>
          <a:cs typeface="+mn-cs"/>
        </a:defRPr>
      </a:lvl1pPr>
      <a:lvl2pPr marL="329138" algn="l" defTabSz="329138" rtl="0" eaLnBrk="1" latinLnBrk="0" hangingPunct="1">
        <a:defRPr sz="1300" kern="1200">
          <a:solidFill>
            <a:schemeClr val="tx1"/>
          </a:solidFill>
          <a:latin typeface="+mn-lt"/>
          <a:ea typeface="+mn-ea"/>
          <a:cs typeface="+mn-cs"/>
        </a:defRPr>
      </a:lvl2pPr>
      <a:lvl3pPr marL="658277" algn="l" defTabSz="329138" rtl="0" eaLnBrk="1" latinLnBrk="0" hangingPunct="1">
        <a:defRPr sz="1300" kern="1200">
          <a:solidFill>
            <a:schemeClr val="tx1"/>
          </a:solidFill>
          <a:latin typeface="+mn-lt"/>
          <a:ea typeface="+mn-ea"/>
          <a:cs typeface="+mn-cs"/>
        </a:defRPr>
      </a:lvl3pPr>
      <a:lvl4pPr marL="987415" algn="l" defTabSz="329138" rtl="0" eaLnBrk="1" latinLnBrk="0" hangingPunct="1">
        <a:defRPr sz="1300" kern="1200">
          <a:solidFill>
            <a:schemeClr val="tx1"/>
          </a:solidFill>
          <a:latin typeface="+mn-lt"/>
          <a:ea typeface="+mn-ea"/>
          <a:cs typeface="+mn-cs"/>
        </a:defRPr>
      </a:lvl4pPr>
      <a:lvl5pPr marL="1316553" algn="l" defTabSz="329138" rtl="0" eaLnBrk="1" latinLnBrk="0" hangingPunct="1">
        <a:defRPr sz="1300" kern="1200">
          <a:solidFill>
            <a:schemeClr val="tx1"/>
          </a:solidFill>
          <a:latin typeface="+mn-lt"/>
          <a:ea typeface="+mn-ea"/>
          <a:cs typeface="+mn-cs"/>
        </a:defRPr>
      </a:lvl5pPr>
      <a:lvl6pPr marL="1645691" algn="l" defTabSz="329138" rtl="0" eaLnBrk="1" latinLnBrk="0" hangingPunct="1">
        <a:defRPr sz="1300" kern="1200">
          <a:solidFill>
            <a:schemeClr val="tx1"/>
          </a:solidFill>
          <a:latin typeface="+mn-lt"/>
          <a:ea typeface="+mn-ea"/>
          <a:cs typeface="+mn-cs"/>
        </a:defRPr>
      </a:lvl6pPr>
      <a:lvl7pPr marL="1974830" algn="l" defTabSz="329138" rtl="0" eaLnBrk="1" latinLnBrk="0" hangingPunct="1">
        <a:defRPr sz="1300" kern="1200">
          <a:solidFill>
            <a:schemeClr val="tx1"/>
          </a:solidFill>
          <a:latin typeface="+mn-lt"/>
          <a:ea typeface="+mn-ea"/>
          <a:cs typeface="+mn-cs"/>
        </a:defRPr>
      </a:lvl7pPr>
      <a:lvl8pPr marL="2303968" algn="l" defTabSz="329138" rtl="0" eaLnBrk="1" latinLnBrk="0" hangingPunct="1">
        <a:defRPr sz="1300" kern="1200">
          <a:solidFill>
            <a:schemeClr val="tx1"/>
          </a:solidFill>
          <a:latin typeface="+mn-lt"/>
          <a:ea typeface="+mn-ea"/>
          <a:cs typeface="+mn-cs"/>
        </a:defRPr>
      </a:lvl8pPr>
      <a:lvl9pPr marL="2633106" algn="l" defTabSz="329138" rtl="0" eaLnBrk="1" latinLnBrk="0" hangingPunct="1">
        <a:defRPr sz="13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49" name="Text Box 1"/>
          <p:cNvSpPr txBox="1">
            <a:spLocks noGrp="1" noChangeArrowheads="1"/>
          </p:cNvSpPr>
          <p:nvPr>
            <p:ph type="sldNum" sz="quarter" idx="4"/>
          </p:nvPr>
        </p:nvSpPr>
        <p:spPr bwMode="auto">
          <a:xfrm>
            <a:off x="8650288" y="530225"/>
            <a:ext cx="254000" cy="311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vert="horz" wrap="none" lIns="65828" tIns="32914" rIns="0" bIns="32914" numCol="1" anchor="ctr" anchorCtr="0" compatLnSpc="1">
            <a:prstTxWarp prst="textNoShape">
              <a:avLst/>
            </a:prstTxWarp>
          </a:bodyPr>
          <a:lstStyle>
            <a:lvl1pPr algn="r">
              <a:lnSpc>
                <a:spcPts val="2304"/>
              </a:lnSpc>
              <a:defRPr sz="2300" b="1">
                <a:solidFill>
                  <a:schemeClr val="tx1"/>
                </a:solidFill>
                <a:latin typeface="+mj-lt"/>
                <a:ea typeface="ＭＳ Ｐゴシック" charset="0"/>
                <a:cs typeface="PFDinTextCompPro-Bold" charset="0"/>
                <a:sym typeface="PFDinTextCompPro-Bold" charset="0"/>
              </a:defRPr>
            </a:lvl1pPr>
            <a:lvl2pPr algn="l">
              <a:defRPr sz="900">
                <a:solidFill>
                  <a:schemeClr val="tx1"/>
                </a:solidFill>
                <a:latin typeface="Gill Sans" charset="0"/>
                <a:ea typeface="ＭＳ Ｐゴシック" charset="0"/>
              </a:defRPr>
            </a:lvl2pPr>
            <a:lvl3pPr algn="l">
              <a:defRPr sz="900">
                <a:solidFill>
                  <a:schemeClr val="tx1"/>
                </a:solidFill>
                <a:latin typeface="Gill Sans" charset="0"/>
                <a:ea typeface="ＭＳ Ｐゴシック" charset="0"/>
              </a:defRPr>
            </a:lvl3pPr>
            <a:lvl4pPr algn="l">
              <a:defRPr sz="900">
                <a:solidFill>
                  <a:schemeClr val="tx1"/>
                </a:solidFill>
                <a:latin typeface="Gill Sans" charset="0"/>
                <a:ea typeface="ＭＳ Ｐゴシック" charset="0"/>
              </a:defRPr>
            </a:lvl4pPr>
            <a:lvl5pPr algn="l">
              <a:defRPr sz="900">
                <a:solidFill>
                  <a:schemeClr val="tx1"/>
                </a:solidFill>
                <a:latin typeface="Gill Sans" charset="0"/>
                <a:ea typeface="ＭＳ Ｐゴシック" charset="0"/>
              </a:defRPr>
            </a:lvl5pPr>
            <a:lvl6pPr fontAlgn="base">
              <a:spcBef>
                <a:spcPct val="0"/>
              </a:spcBef>
              <a:spcAft>
                <a:spcPct val="0"/>
              </a:spcAft>
              <a:defRPr sz="900">
                <a:solidFill>
                  <a:schemeClr val="tx1"/>
                </a:solidFill>
                <a:latin typeface="Gill Sans" charset="0"/>
                <a:ea typeface="ＭＳ Ｐゴシック" charset="0"/>
              </a:defRPr>
            </a:lvl6pPr>
            <a:lvl7pPr fontAlgn="base">
              <a:spcBef>
                <a:spcPct val="0"/>
              </a:spcBef>
              <a:spcAft>
                <a:spcPct val="0"/>
              </a:spcAft>
              <a:defRPr sz="900">
                <a:solidFill>
                  <a:schemeClr val="tx1"/>
                </a:solidFill>
                <a:latin typeface="Gill Sans" charset="0"/>
                <a:ea typeface="ＭＳ Ｐゴシック" charset="0"/>
              </a:defRPr>
            </a:lvl7pPr>
            <a:lvl8pPr fontAlgn="base">
              <a:spcBef>
                <a:spcPct val="0"/>
              </a:spcBef>
              <a:spcAft>
                <a:spcPct val="0"/>
              </a:spcAft>
              <a:defRPr sz="900">
                <a:solidFill>
                  <a:schemeClr val="tx1"/>
                </a:solidFill>
                <a:latin typeface="Gill Sans" charset="0"/>
                <a:ea typeface="ＭＳ Ｐゴシック" charset="0"/>
              </a:defRPr>
            </a:lvl8pPr>
            <a:lvl9pPr fontAlgn="base">
              <a:spcBef>
                <a:spcPct val="0"/>
              </a:spcBef>
              <a:spcAft>
                <a:spcPct val="0"/>
              </a:spcAft>
              <a:defRPr sz="900">
                <a:solidFill>
                  <a:schemeClr val="tx1"/>
                </a:solidFill>
                <a:latin typeface="Gill Sans" charset="0"/>
                <a:ea typeface="ＭＳ Ｐゴシック" charset="0"/>
              </a:defRPr>
            </a:lvl9pPr>
          </a:lstStyle>
          <a:p>
            <a:pPr>
              <a:defRPr/>
            </a:pPr>
            <a:fld id="{41D72CFD-D302-374C-B1F5-8330648B6674}" type="slidenum">
              <a:rPr lang="en-US"/>
              <a:pPr>
                <a:defRPr/>
              </a:pPr>
              <a:t>‹#›</a:t>
            </a:fld>
            <a:endParaRPr lang="en-US" dirty="0"/>
          </a:p>
        </p:txBody>
      </p:sp>
      <p:sp>
        <p:nvSpPr>
          <p:cNvPr id="4099" name="Line 1"/>
          <p:cNvSpPr>
            <a:spLocks noChangeShapeType="1"/>
          </p:cNvSpPr>
          <p:nvPr/>
        </p:nvSpPr>
        <p:spPr bwMode="auto">
          <a:xfrm>
            <a:off x="457200" y="487363"/>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4100" name="Line 2"/>
          <p:cNvSpPr>
            <a:spLocks noChangeShapeType="1"/>
          </p:cNvSpPr>
          <p:nvPr/>
        </p:nvSpPr>
        <p:spPr bwMode="auto">
          <a:xfrm>
            <a:off x="457200" y="908050"/>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Tree>
  </p:cSld>
  <p:clrMap bg1="lt1" tx1="dk1" bg2="lt2" tx2="dk2" accent1="accent1" accent2="accent2" accent3="accent3" accent4="accent4" accent5="accent5" accent6="accent6" hlink="hlink" folHlink="folHlink"/>
  <p:sldLayoutIdLst>
    <p:sldLayoutId id="2147484101" r:id="rId1"/>
    <p:sldLayoutId id="2147484102" r:id="rId2"/>
    <p:sldLayoutId id="2147484109" r:id="rId3"/>
    <p:sldLayoutId id="2147484110" r:id="rId4"/>
    <p:sldLayoutId id="2147484111" r:id="rId5"/>
    <p:sldLayoutId id="2147484112" r:id="rId6"/>
    <p:sldLayoutId id="2147484113" r:id="rId7"/>
    <p:sldLayoutId id="2147484114" r:id="rId8"/>
    <p:sldLayoutId id="2147484115" r:id="rId9"/>
    <p:sldLayoutId id="2147484103" r:id="rId10"/>
    <p:sldLayoutId id="2147484104" r:id="rId11"/>
    <p:sldLayoutId id="2147484105" r:id="rId12"/>
    <p:sldLayoutId id="2147484106" r:id="rId13"/>
  </p:sldLayoutIdLst>
  <p:transition xmlns:p14="http://schemas.microsoft.com/office/powerpoint/2010/main"/>
  <p:hf hdr="0" ftr="0" dt="0"/>
  <p:txStyles>
    <p:titleStyle>
      <a:lvl1pPr algn="l" rtl="0" eaLnBrk="0" fontAlgn="base" hangingPunct="0">
        <a:lnSpc>
          <a:spcPts val="2300"/>
        </a:lnSpc>
        <a:spcBef>
          <a:spcPct val="0"/>
        </a:spcBef>
        <a:spcAft>
          <a:spcPct val="0"/>
        </a:spcAft>
        <a:defRPr sz="2300">
          <a:solidFill>
            <a:schemeClr val="tx1"/>
          </a:solidFill>
          <a:latin typeface="+mj-lt"/>
          <a:ea typeface="+mj-ea"/>
          <a:cs typeface="+mj-cs"/>
          <a:sym typeface="PFDinTextCompPro-Bold" charset="0"/>
        </a:defRPr>
      </a:lvl1pPr>
      <a:lvl2pPr algn="l" rtl="0" eaLnBrk="0" fontAlgn="base" hangingPunct="0">
        <a:lnSpc>
          <a:spcPts val="2300"/>
        </a:lnSpc>
        <a:spcBef>
          <a:spcPct val="0"/>
        </a:spcBef>
        <a:spcAft>
          <a:spcPct val="0"/>
        </a:spcAft>
        <a:defRPr sz="2300">
          <a:solidFill>
            <a:schemeClr val="tx1"/>
          </a:solidFill>
          <a:latin typeface="PFDinTextCompPro-Bold" charset="0"/>
          <a:ea typeface="ヒラギノ角ゴ ProN W6" charset="0"/>
          <a:cs typeface="ヒラギノ角ゴ ProN W6" charset="0"/>
          <a:sym typeface="PFDinTextCompPro-Bold" charset="0"/>
        </a:defRPr>
      </a:lvl2pPr>
      <a:lvl3pPr algn="l" rtl="0" eaLnBrk="0" fontAlgn="base" hangingPunct="0">
        <a:lnSpc>
          <a:spcPts val="2300"/>
        </a:lnSpc>
        <a:spcBef>
          <a:spcPct val="0"/>
        </a:spcBef>
        <a:spcAft>
          <a:spcPct val="0"/>
        </a:spcAft>
        <a:defRPr sz="2300">
          <a:solidFill>
            <a:schemeClr val="tx1"/>
          </a:solidFill>
          <a:latin typeface="PFDinTextCompPro-Bold" charset="0"/>
          <a:ea typeface="ヒラギノ角ゴ ProN W6" charset="0"/>
          <a:cs typeface="ヒラギノ角ゴ ProN W6" charset="0"/>
          <a:sym typeface="PFDinTextCompPro-Bold" charset="0"/>
        </a:defRPr>
      </a:lvl3pPr>
      <a:lvl4pPr algn="l" rtl="0" eaLnBrk="0" fontAlgn="base" hangingPunct="0">
        <a:lnSpc>
          <a:spcPts val="2300"/>
        </a:lnSpc>
        <a:spcBef>
          <a:spcPct val="0"/>
        </a:spcBef>
        <a:spcAft>
          <a:spcPct val="0"/>
        </a:spcAft>
        <a:defRPr sz="2300">
          <a:solidFill>
            <a:schemeClr val="tx1"/>
          </a:solidFill>
          <a:latin typeface="PFDinTextCompPro-Bold" charset="0"/>
          <a:ea typeface="ヒラギノ角ゴ ProN W6" charset="0"/>
          <a:cs typeface="ヒラギノ角ゴ ProN W6" charset="0"/>
          <a:sym typeface="PFDinTextCompPro-Bold" charset="0"/>
        </a:defRPr>
      </a:lvl4pPr>
      <a:lvl5pPr algn="l" rtl="0" eaLnBrk="0" fontAlgn="base" hangingPunct="0">
        <a:lnSpc>
          <a:spcPts val="2300"/>
        </a:lnSpc>
        <a:spcBef>
          <a:spcPct val="0"/>
        </a:spcBef>
        <a:spcAft>
          <a:spcPct val="0"/>
        </a:spcAft>
        <a:defRPr sz="2300">
          <a:solidFill>
            <a:schemeClr val="tx1"/>
          </a:solidFill>
          <a:latin typeface="PFDinTextCompPro-Bold" charset="0"/>
          <a:ea typeface="ヒラギノ角ゴ ProN W6" charset="0"/>
          <a:cs typeface="ヒラギノ角ゴ ProN W6" charset="0"/>
          <a:sym typeface="PFDinTextCompPro-Bold" charset="0"/>
        </a:defRPr>
      </a:lvl5pPr>
      <a:lvl6pPr marL="329138" algn="l" rtl="0" fontAlgn="base">
        <a:lnSpc>
          <a:spcPts val="2304"/>
        </a:lnSpc>
        <a:spcBef>
          <a:spcPct val="0"/>
        </a:spcBef>
        <a:spcAft>
          <a:spcPct val="0"/>
        </a:spcAft>
        <a:defRPr sz="2300">
          <a:solidFill>
            <a:schemeClr val="tx1"/>
          </a:solidFill>
          <a:latin typeface="PFDinTextCompPro-Bold" charset="0"/>
          <a:ea typeface="ヒラギノ角ゴ ProN W6" charset="0"/>
          <a:cs typeface="ヒラギノ角ゴ ProN W6" charset="0"/>
          <a:sym typeface="PFDinTextCompPro-Bold" charset="0"/>
        </a:defRPr>
      </a:lvl6pPr>
      <a:lvl7pPr marL="658277" algn="l" rtl="0" fontAlgn="base">
        <a:lnSpc>
          <a:spcPts val="2304"/>
        </a:lnSpc>
        <a:spcBef>
          <a:spcPct val="0"/>
        </a:spcBef>
        <a:spcAft>
          <a:spcPct val="0"/>
        </a:spcAft>
        <a:defRPr sz="2300">
          <a:solidFill>
            <a:schemeClr val="tx1"/>
          </a:solidFill>
          <a:latin typeface="PFDinTextCompPro-Bold" charset="0"/>
          <a:ea typeface="ヒラギノ角ゴ ProN W6" charset="0"/>
          <a:cs typeface="ヒラギノ角ゴ ProN W6" charset="0"/>
          <a:sym typeface="PFDinTextCompPro-Bold" charset="0"/>
        </a:defRPr>
      </a:lvl7pPr>
      <a:lvl8pPr marL="987415" algn="l" rtl="0" fontAlgn="base">
        <a:lnSpc>
          <a:spcPts val="2304"/>
        </a:lnSpc>
        <a:spcBef>
          <a:spcPct val="0"/>
        </a:spcBef>
        <a:spcAft>
          <a:spcPct val="0"/>
        </a:spcAft>
        <a:defRPr sz="2300">
          <a:solidFill>
            <a:schemeClr val="tx1"/>
          </a:solidFill>
          <a:latin typeface="PFDinTextCompPro-Bold" charset="0"/>
          <a:ea typeface="ヒラギノ角ゴ ProN W6" charset="0"/>
          <a:cs typeface="ヒラギノ角ゴ ProN W6" charset="0"/>
          <a:sym typeface="PFDinTextCompPro-Bold" charset="0"/>
        </a:defRPr>
      </a:lvl8pPr>
      <a:lvl9pPr marL="1316553" algn="l" rtl="0" fontAlgn="base">
        <a:lnSpc>
          <a:spcPts val="2304"/>
        </a:lnSpc>
        <a:spcBef>
          <a:spcPct val="0"/>
        </a:spcBef>
        <a:spcAft>
          <a:spcPct val="0"/>
        </a:spcAft>
        <a:defRPr sz="2300">
          <a:solidFill>
            <a:schemeClr val="tx1"/>
          </a:solidFill>
          <a:latin typeface="PFDinTextCompPro-Bold" charset="0"/>
          <a:ea typeface="ヒラギノ角ゴ ProN W6" charset="0"/>
          <a:cs typeface="ヒラギノ角ゴ ProN W6" charset="0"/>
          <a:sym typeface="PFDinTextCompPro-Bold" charset="0"/>
        </a:defRPr>
      </a:lvl9pPr>
    </p:titleStyle>
    <p:bodyStyle>
      <a:lvl1pPr marL="146050" indent="-146050" algn="l" rtl="0" eaLnBrk="0" fontAlgn="base" hangingPunct="0">
        <a:lnSpc>
          <a:spcPts val="2450"/>
        </a:lnSpc>
        <a:spcBef>
          <a:spcPct val="0"/>
        </a:spcBef>
        <a:spcAft>
          <a:spcPct val="0"/>
        </a:spcAft>
        <a:buSzPct val="69000"/>
        <a:buFont typeface="Lucida Grande" charset="0"/>
        <a:buChar char="‣"/>
        <a:defRPr sz="2000">
          <a:solidFill>
            <a:schemeClr val="tx1"/>
          </a:solidFill>
          <a:latin typeface="+mn-lt"/>
          <a:ea typeface="+mn-ea"/>
          <a:cs typeface="+mn-cs"/>
          <a:sym typeface="News706 BT" charset="0"/>
        </a:defRPr>
      </a:lvl1pPr>
      <a:lvl2pPr marL="292100" indent="-146050" algn="l" rtl="0" eaLnBrk="0" fontAlgn="base" hangingPunct="0">
        <a:lnSpc>
          <a:spcPts val="2450"/>
        </a:lnSpc>
        <a:spcBef>
          <a:spcPct val="0"/>
        </a:spcBef>
        <a:spcAft>
          <a:spcPct val="0"/>
        </a:spcAft>
        <a:buSzPct val="69000"/>
        <a:buFont typeface="Lucida Grande" charset="0"/>
        <a:buChar char="‣"/>
        <a:defRPr sz="2000">
          <a:solidFill>
            <a:schemeClr val="tx1"/>
          </a:solidFill>
          <a:latin typeface="+mn-lt"/>
          <a:ea typeface="+mn-ea"/>
          <a:cs typeface="+mn-cs"/>
          <a:sym typeface="News706 BT" charset="0"/>
        </a:defRPr>
      </a:lvl2pPr>
      <a:lvl3pPr marL="438150" indent="-146050" algn="l" rtl="0" eaLnBrk="0" fontAlgn="base" hangingPunct="0">
        <a:lnSpc>
          <a:spcPts val="2450"/>
        </a:lnSpc>
        <a:spcBef>
          <a:spcPct val="0"/>
        </a:spcBef>
        <a:spcAft>
          <a:spcPct val="0"/>
        </a:spcAft>
        <a:buSzPct val="69000"/>
        <a:buFont typeface="Lucida Grande" charset="0"/>
        <a:buChar char="‣"/>
        <a:defRPr sz="2000">
          <a:solidFill>
            <a:schemeClr val="tx1"/>
          </a:solidFill>
          <a:latin typeface="+mn-lt"/>
          <a:ea typeface="+mn-ea"/>
          <a:cs typeface="+mn-cs"/>
          <a:sym typeface="News706 BT" charset="0"/>
        </a:defRPr>
      </a:lvl3pPr>
      <a:lvl4pPr marL="584200" indent="-146050" algn="l" rtl="0" eaLnBrk="0" fontAlgn="base" hangingPunct="0">
        <a:lnSpc>
          <a:spcPts val="2450"/>
        </a:lnSpc>
        <a:spcBef>
          <a:spcPct val="0"/>
        </a:spcBef>
        <a:spcAft>
          <a:spcPct val="0"/>
        </a:spcAft>
        <a:buSzPct val="69000"/>
        <a:buFont typeface="Lucida Grande" charset="0"/>
        <a:buChar char="‣"/>
        <a:defRPr sz="2000">
          <a:solidFill>
            <a:schemeClr val="tx1"/>
          </a:solidFill>
          <a:latin typeface="+mn-lt"/>
          <a:ea typeface="+mn-ea"/>
          <a:cs typeface="+mn-cs"/>
          <a:sym typeface="News706 BT" charset="0"/>
        </a:defRPr>
      </a:lvl4pPr>
      <a:lvl5pPr marL="730250" indent="-146050" algn="l" rtl="0" eaLnBrk="0" fontAlgn="base" hangingPunct="0">
        <a:lnSpc>
          <a:spcPts val="2450"/>
        </a:lnSpc>
        <a:spcBef>
          <a:spcPct val="0"/>
        </a:spcBef>
        <a:spcAft>
          <a:spcPct val="0"/>
        </a:spcAft>
        <a:buSzPct val="69000"/>
        <a:buFont typeface="Lucida Grande" charset="0"/>
        <a:buChar char="‣"/>
        <a:defRPr sz="2000">
          <a:solidFill>
            <a:schemeClr val="tx1"/>
          </a:solidFill>
          <a:latin typeface="+mn-lt"/>
          <a:ea typeface="+mn-ea"/>
          <a:cs typeface="+mn-cs"/>
          <a:sym typeface="News706 BT" charset="0"/>
        </a:defRPr>
      </a:lvl5pPr>
      <a:lvl6pPr marL="1060557" indent="-146284" algn="l" rtl="0" fontAlgn="base">
        <a:lnSpc>
          <a:spcPts val="2448"/>
        </a:lnSpc>
        <a:spcBef>
          <a:spcPct val="0"/>
        </a:spcBef>
        <a:spcAft>
          <a:spcPct val="0"/>
        </a:spcAft>
        <a:buSzPct val="69000"/>
        <a:buFont typeface="Lucida Grande" charset="0"/>
        <a:buChar char="‣"/>
        <a:defRPr sz="2000">
          <a:solidFill>
            <a:schemeClr val="tx1"/>
          </a:solidFill>
          <a:latin typeface="+mn-lt"/>
          <a:ea typeface="+mn-ea"/>
          <a:cs typeface="+mn-cs"/>
          <a:sym typeface="News706 BT" charset="0"/>
        </a:defRPr>
      </a:lvl6pPr>
      <a:lvl7pPr marL="1389695" indent="-146284" algn="l" rtl="0" fontAlgn="base">
        <a:lnSpc>
          <a:spcPts val="2448"/>
        </a:lnSpc>
        <a:spcBef>
          <a:spcPct val="0"/>
        </a:spcBef>
        <a:spcAft>
          <a:spcPct val="0"/>
        </a:spcAft>
        <a:buSzPct val="69000"/>
        <a:buFont typeface="Lucida Grande" charset="0"/>
        <a:buChar char="‣"/>
        <a:defRPr sz="2000">
          <a:solidFill>
            <a:schemeClr val="tx1"/>
          </a:solidFill>
          <a:latin typeface="+mn-lt"/>
          <a:ea typeface="+mn-ea"/>
          <a:cs typeface="+mn-cs"/>
          <a:sym typeface="News706 BT" charset="0"/>
        </a:defRPr>
      </a:lvl7pPr>
      <a:lvl8pPr marL="1718833" indent="-146284" algn="l" rtl="0" fontAlgn="base">
        <a:lnSpc>
          <a:spcPts val="2448"/>
        </a:lnSpc>
        <a:spcBef>
          <a:spcPct val="0"/>
        </a:spcBef>
        <a:spcAft>
          <a:spcPct val="0"/>
        </a:spcAft>
        <a:buSzPct val="69000"/>
        <a:buFont typeface="Lucida Grande" charset="0"/>
        <a:buChar char="‣"/>
        <a:defRPr sz="2000">
          <a:solidFill>
            <a:schemeClr val="tx1"/>
          </a:solidFill>
          <a:latin typeface="+mn-lt"/>
          <a:ea typeface="+mn-ea"/>
          <a:cs typeface="+mn-cs"/>
          <a:sym typeface="News706 BT" charset="0"/>
        </a:defRPr>
      </a:lvl8pPr>
      <a:lvl9pPr marL="2047972" indent="-146284" algn="l" rtl="0" fontAlgn="base">
        <a:lnSpc>
          <a:spcPts val="2448"/>
        </a:lnSpc>
        <a:spcBef>
          <a:spcPct val="0"/>
        </a:spcBef>
        <a:spcAft>
          <a:spcPct val="0"/>
        </a:spcAft>
        <a:buSzPct val="69000"/>
        <a:buFont typeface="Lucida Grande" charset="0"/>
        <a:buChar char="‣"/>
        <a:defRPr sz="2000">
          <a:solidFill>
            <a:schemeClr val="tx1"/>
          </a:solidFill>
          <a:latin typeface="+mn-lt"/>
          <a:ea typeface="+mn-ea"/>
          <a:cs typeface="+mn-cs"/>
          <a:sym typeface="News706 BT" charset="0"/>
        </a:defRPr>
      </a:lvl9pPr>
    </p:bodyStyle>
    <p:otherStyle>
      <a:defPPr>
        <a:defRPr lang="en-US"/>
      </a:defPPr>
      <a:lvl1pPr marL="0" algn="l" defTabSz="329138" rtl="0" eaLnBrk="1" latinLnBrk="0" hangingPunct="1">
        <a:defRPr sz="1300" kern="1200">
          <a:solidFill>
            <a:schemeClr val="tx1"/>
          </a:solidFill>
          <a:latin typeface="+mn-lt"/>
          <a:ea typeface="+mn-ea"/>
          <a:cs typeface="+mn-cs"/>
        </a:defRPr>
      </a:lvl1pPr>
      <a:lvl2pPr marL="329138" algn="l" defTabSz="329138" rtl="0" eaLnBrk="1" latinLnBrk="0" hangingPunct="1">
        <a:defRPr sz="1300" kern="1200">
          <a:solidFill>
            <a:schemeClr val="tx1"/>
          </a:solidFill>
          <a:latin typeface="+mn-lt"/>
          <a:ea typeface="+mn-ea"/>
          <a:cs typeface="+mn-cs"/>
        </a:defRPr>
      </a:lvl2pPr>
      <a:lvl3pPr marL="658277" algn="l" defTabSz="329138" rtl="0" eaLnBrk="1" latinLnBrk="0" hangingPunct="1">
        <a:defRPr sz="1300" kern="1200">
          <a:solidFill>
            <a:schemeClr val="tx1"/>
          </a:solidFill>
          <a:latin typeface="+mn-lt"/>
          <a:ea typeface="+mn-ea"/>
          <a:cs typeface="+mn-cs"/>
        </a:defRPr>
      </a:lvl3pPr>
      <a:lvl4pPr marL="987415" algn="l" defTabSz="329138" rtl="0" eaLnBrk="1" latinLnBrk="0" hangingPunct="1">
        <a:defRPr sz="1300" kern="1200">
          <a:solidFill>
            <a:schemeClr val="tx1"/>
          </a:solidFill>
          <a:latin typeface="+mn-lt"/>
          <a:ea typeface="+mn-ea"/>
          <a:cs typeface="+mn-cs"/>
        </a:defRPr>
      </a:lvl4pPr>
      <a:lvl5pPr marL="1316553" algn="l" defTabSz="329138" rtl="0" eaLnBrk="1" latinLnBrk="0" hangingPunct="1">
        <a:defRPr sz="1300" kern="1200">
          <a:solidFill>
            <a:schemeClr val="tx1"/>
          </a:solidFill>
          <a:latin typeface="+mn-lt"/>
          <a:ea typeface="+mn-ea"/>
          <a:cs typeface="+mn-cs"/>
        </a:defRPr>
      </a:lvl5pPr>
      <a:lvl6pPr marL="1645691" algn="l" defTabSz="329138" rtl="0" eaLnBrk="1" latinLnBrk="0" hangingPunct="1">
        <a:defRPr sz="1300" kern="1200">
          <a:solidFill>
            <a:schemeClr val="tx1"/>
          </a:solidFill>
          <a:latin typeface="+mn-lt"/>
          <a:ea typeface="+mn-ea"/>
          <a:cs typeface="+mn-cs"/>
        </a:defRPr>
      </a:lvl6pPr>
      <a:lvl7pPr marL="1974830" algn="l" defTabSz="329138" rtl="0" eaLnBrk="1" latinLnBrk="0" hangingPunct="1">
        <a:defRPr sz="1300" kern="1200">
          <a:solidFill>
            <a:schemeClr val="tx1"/>
          </a:solidFill>
          <a:latin typeface="+mn-lt"/>
          <a:ea typeface="+mn-ea"/>
          <a:cs typeface="+mn-cs"/>
        </a:defRPr>
      </a:lvl7pPr>
      <a:lvl8pPr marL="2303968" algn="l" defTabSz="329138" rtl="0" eaLnBrk="1" latinLnBrk="0" hangingPunct="1">
        <a:defRPr sz="1300" kern="1200">
          <a:solidFill>
            <a:schemeClr val="tx1"/>
          </a:solidFill>
          <a:latin typeface="+mn-lt"/>
          <a:ea typeface="+mn-ea"/>
          <a:cs typeface="+mn-cs"/>
        </a:defRPr>
      </a:lvl8pPr>
      <a:lvl9pPr marL="2633106" algn="l" defTabSz="329138" rtl="0" eaLnBrk="1" latinLnBrk="0" hangingPunct="1">
        <a:defRPr sz="13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414337" y="2857500"/>
            <a:ext cx="8469313" cy="1676400"/>
          </a:xfrm>
        </p:spPr>
        <p:txBody>
          <a:bodyPr/>
          <a:lstStyle/>
          <a:p>
            <a:pPr>
              <a:defRPr/>
            </a:pPr>
            <a:r>
              <a:rPr lang="en-US" sz="9000" smtClean="0"/>
              <a:t>DATA </a:t>
            </a:r>
            <a:r>
              <a:rPr lang="en-US" sz="9000" dirty="0" smtClean="0"/>
              <a:t>SCIENCE</a:t>
            </a:r>
            <a:br>
              <a:rPr lang="en-US" sz="9000" dirty="0" smtClean="0"/>
            </a:br>
            <a:r>
              <a:rPr lang="en-US" sz="5000" dirty="0" smtClean="0"/>
              <a:t>naive </a:t>
            </a:r>
            <a:r>
              <a:rPr lang="en-US" sz="5000" dirty="0" err="1" smtClean="0"/>
              <a:t>bayes</a:t>
            </a:r>
            <a:r>
              <a:rPr lang="en-US" sz="5000" dirty="0" smtClean="0"/>
              <a:t> classification</a:t>
            </a:r>
            <a:endParaRPr lang="en-US" sz="5000"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smtClean="0"/>
              <a:t>Probability</a:t>
            </a:r>
            <a:endParaRPr lang="en-US" dirty="0" smtClean="0"/>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10</a:t>
            </a:fld>
            <a:endParaRPr lang="en-US"/>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5737" y="1447800"/>
            <a:ext cx="3714750" cy="3238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3900487" y="974169"/>
            <a:ext cx="5048250" cy="3985707"/>
          </a:xfrm>
          <a:prstGeom prst="rect">
            <a:avLst/>
          </a:prstGeom>
          <a:noFill/>
        </p:spPr>
        <p:txBody>
          <a:bodyPr wrap="square" rtlCol="0">
            <a:spAutoFit/>
          </a:bodyPr>
          <a:lstStyle/>
          <a:p>
            <a:pPr algn="l"/>
            <a:r>
              <a:rPr lang="en-US" sz="2300" dirty="0" smtClean="0">
                <a:latin typeface="PFDinTextCompPro-Italic"/>
                <a:cs typeface="PFDinTextCompPro-Italic"/>
              </a:rPr>
              <a:t>Because “A” and “B” are events from the same study, we can show them together.</a:t>
            </a:r>
          </a:p>
          <a:p>
            <a:pPr algn="l"/>
            <a:endParaRPr lang="en-US" sz="2300" dirty="0" smtClean="0">
              <a:latin typeface="PFDinTextCompPro-Italic"/>
              <a:cs typeface="PFDinTextCompPro-Italic"/>
            </a:endParaRPr>
          </a:p>
          <a:p>
            <a:pPr algn="l"/>
            <a:r>
              <a:rPr lang="en-US" sz="2300" dirty="0" smtClean="0">
                <a:latin typeface="PFDinTextCompPro-Italic"/>
                <a:cs typeface="PFDinTextCompPro-Italic"/>
              </a:rPr>
              <a:t>Q: How would you describe the “cancer status” and “test status” of people in each area of the diagram?</a:t>
            </a:r>
          </a:p>
          <a:p>
            <a:pPr algn="l"/>
            <a:r>
              <a:rPr lang="en-US" sz="2300" dirty="0" smtClean="0">
                <a:latin typeface="PFDinTextCompPro-Italic"/>
                <a:cs typeface="PFDinTextCompPro-Italic"/>
              </a:rPr>
              <a:t>A: Pink: cancer, negative test</a:t>
            </a:r>
          </a:p>
          <a:p>
            <a:pPr algn="l"/>
            <a:r>
              <a:rPr lang="en-US" sz="2300" dirty="0">
                <a:latin typeface="PFDinTextCompPro-Italic"/>
                <a:cs typeface="PFDinTextCompPro-Italic"/>
              </a:rPr>
              <a:t> </a:t>
            </a:r>
            <a:r>
              <a:rPr lang="en-US" sz="2300" dirty="0" smtClean="0">
                <a:latin typeface="PFDinTextCompPro-Italic"/>
                <a:cs typeface="PFDinTextCompPro-Italic"/>
              </a:rPr>
              <a:t>   Purple: cancer, positive test</a:t>
            </a:r>
          </a:p>
          <a:p>
            <a:pPr algn="l"/>
            <a:r>
              <a:rPr lang="en-US" sz="2300" dirty="0" smtClean="0">
                <a:latin typeface="PFDinTextCompPro-Italic"/>
                <a:cs typeface="PFDinTextCompPro-Italic"/>
              </a:rPr>
              <a:t>    Blue: no cancer, positive test</a:t>
            </a:r>
          </a:p>
          <a:p>
            <a:pPr algn="l"/>
            <a:r>
              <a:rPr lang="en-US" sz="2300" dirty="0" smtClean="0">
                <a:latin typeface="PFDinTextCompPro-Italic"/>
                <a:cs typeface="PFDinTextCompPro-Italic"/>
              </a:rPr>
              <a:t>    White: no cancer, negative test</a:t>
            </a:r>
          </a:p>
        </p:txBody>
      </p:sp>
    </p:spTree>
    <p:extLst>
      <p:ext uri="{BB962C8B-B14F-4D97-AF65-F5344CB8AC3E}">
        <p14:creationId xmlns:p14="http://schemas.microsoft.com/office/powerpoint/2010/main" val="1666407361"/>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smtClean="0"/>
              <a:t>Probability</a:t>
            </a:r>
            <a:endParaRPr lang="en-US" dirty="0" smtClean="0"/>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11</a:t>
            </a:fld>
            <a:endParaRPr lang="en-US"/>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5737" y="1447800"/>
            <a:ext cx="3714750" cy="3238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3900487" y="974169"/>
            <a:ext cx="5124450" cy="2569935"/>
          </a:xfrm>
          <a:prstGeom prst="rect">
            <a:avLst/>
          </a:prstGeom>
          <a:noFill/>
        </p:spPr>
        <p:txBody>
          <a:bodyPr wrap="square" rtlCol="0">
            <a:spAutoFit/>
          </a:bodyPr>
          <a:lstStyle/>
          <a:p>
            <a:pPr algn="l"/>
            <a:r>
              <a:rPr lang="en-US" sz="2300" dirty="0" smtClean="0">
                <a:latin typeface="PFDinTextCompPro-Italic"/>
                <a:cs typeface="PFDinTextCompPro-Italic"/>
              </a:rPr>
              <a:t>The purple section is known as the </a:t>
            </a:r>
            <a:r>
              <a:rPr lang="en-US" sz="2300" dirty="0" smtClean="0">
                <a:latin typeface="PFDinTextCompPro-Medium" panose="02000500000000020004" pitchFamily="2" charset="0"/>
                <a:cs typeface="PFDinTextCompPro-Italic"/>
              </a:rPr>
              <a:t>intersection</a:t>
            </a:r>
            <a:r>
              <a:rPr lang="en-US" sz="2300" dirty="0" smtClean="0">
                <a:latin typeface="PFDinTextCompPro-Italic"/>
                <a:cs typeface="PFDinTextCompPro-Italic"/>
              </a:rPr>
              <a:t> of A and B, denoted as P(AB).</a:t>
            </a:r>
          </a:p>
          <a:p>
            <a:pPr algn="l"/>
            <a:endParaRPr lang="en-US" sz="2300" dirty="0">
              <a:latin typeface="PFDinTextCompPro-Italic"/>
              <a:cs typeface="PFDinTextCompPro-Italic"/>
            </a:endParaRPr>
          </a:p>
          <a:p>
            <a:pPr algn="l"/>
            <a:r>
              <a:rPr lang="en-US" sz="2300" dirty="0" smtClean="0">
                <a:latin typeface="PFDinTextCompPro-Italic"/>
                <a:cs typeface="PFDinTextCompPro-Italic"/>
              </a:rPr>
              <a:t>Thinking of this test as a classifier for predicting cancer, draw the confusion matrix.</a:t>
            </a:r>
          </a:p>
        </p:txBody>
      </p:sp>
      <p:sp>
        <p:nvSpPr>
          <p:cNvPr id="2" name="TextBox 1"/>
          <p:cNvSpPr txBox="1"/>
          <p:nvPr/>
        </p:nvSpPr>
        <p:spPr>
          <a:xfrm>
            <a:off x="458151" y="1817430"/>
            <a:ext cx="304800" cy="400110"/>
          </a:xfrm>
          <a:prstGeom prst="rect">
            <a:avLst/>
          </a:prstGeom>
          <a:noFill/>
        </p:spPr>
        <p:txBody>
          <a:bodyPr wrap="square" rtlCol="0">
            <a:spAutoFit/>
          </a:bodyPr>
          <a:lstStyle/>
          <a:p>
            <a:r>
              <a:rPr lang="en-US" sz="2000" smtClean="0"/>
              <a:t>5</a:t>
            </a:r>
            <a:endParaRPr lang="en-US" sz="2000"/>
          </a:p>
        </p:txBody>
      </p:sp>
      <p:sp>
        <p:nvSpPr>
          <p:cNvPr id="7" name="TextBox 6"/>
          <p:cNvSpPr txBox="1"/>
          <p:nvPr/>
        </p:nvSpPr>
        <p:spPr>
          <a:xfrm>
            <a:off x="795337" y="1392525"/>
            <a:ext cx="533400" cy="400110"/>
          </a:xfrm>
          <a:prstGeom prst="rect">
            <a:avLst/>
          </a:prstGeom>
          <a:noFill/>
        </p:spPr>
        <p:txBody>
          <a:bodyPr wrap="square" rtlCol="0">
            <a:spAutoFit/>
          </a:bodyPr>
          <a:lstStyle/>
          <a:p>
            <a:r>
              <a:rPr lang="en-US" sz="2000" smtClean="0"/>
              <a:t>20</a:t>
            </a:r>
            <a:endParaRPr lang="en-US" sz="2000"/>
          </a:p>
        </p:txBody>
      </p:sp>
      <p:sp>
        <p:nvSpPr>
          <p:cNvPr id="9" name="TextBox 8"/>
          <p:cNvSpPr txBox="1"/>
          <p:nvPr/>
        </p:nvSpPr>
        <p:spPr>
          <a:xfrm>
            <a:off x="1426843" y="1104900"/>
            <a:ext cx="581026" cy="400110"/>
          </a:xfrm>
          <a:prstGeom prst="rect">
            <a:avLst/>
          </a:prstGeom>
          <a:noFill/>
        </p:spPr>
        <p:txBody>
          <a:bodyPr wrap="square" rtlCol="0">
            <a:spAutoFit/>
          </a:bodyPr>
          <a:lstStyle/>
          <a:p>
            <a:r>
              <a:rPr lang="en-US" sz="2000" smtClean="0"/>
              <a:t>10</a:t>
            </a:r>
            <a:endParaRPr lang="en-US" sz="2000"/>
          </a:p>
        </p:txBody>
      </p:sp>
      <p:cxnSp>
        <p:nvCxnSpPr>
          <p:cNvPr id="6" name="Straight Arrow Connector 5"/>
          <p:cNvCxnSpPr/>
          <p:nvPr/>
        </p:nvCxnSpPr>
        <p:spPr bwMode="auto">
          <a:xfrm>
            <a:off x="676274" y="2171700"/>
            <a:ext cx="652463" cy="685800"/>
          </a:xfrm>
          <a:prstGeom prst="straightConnector1">
            <a:avLst/>
          </a:prstGeom>
          <a:solidFill>
            <a:schemeClr val="accent1"/>
          </a:solidFill>
          <a:ln w="12700" cap="flat" cmpd="sng" algn="ctr">
            <a:solidFill>
              <a:srgbClr val="000000"/>
            </a:solidFill>
            <a:prstDash val="solid"/>
            <a:round/>
            <a:headEnd type="none" w="med" len="med"/>
            <a:tailEnd type="arrow"/>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5" name="Straight Arrow Connector 14"/>
          <p:cNvCxnSpPr/>
          <p:nvPr/>
        </p:nvCxnSpPr>
        <p:spPr bwMode="auto">
          <a:xfrm>
            <a:off x="1154905" y="1714500"/>
            <a:ext cx="652463" cy="1143000"/>
          </a:xfrm>
          <a:prstGeom prst="straightConnector1">
            <a:avLst/>
          </a:prstGeom>
          <a:solidFill>
            <a:schemeClr val="accent1"/>
          </a:solidFill>
          <a:ln w="12700" cap="flat" cmpd="sng" algn="ctr">
            <a:solidFill>
              <a:srgbClr val="000000"/>
            </a:solidFill>
            <a:prstDash val="solid"/>
            <a:round/>
            <a:headEnd type="none" w="med" len="med"/>
            <a:tailEnd type="arrow"/>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7" name="Straight Arrow Connector 16"/>
          <p:cNvCxnSpPr/>
          <p:nvPr/>
        </p:nvCxnSpPr>
        <p:spPr bwMode="auto">
          <a:xfrm>
            <a:off x="1807368" y="1447800"/>
            <a:ext cx="344327" cy="1295400"/>
          </a:xfrm>
          <a:prstGeom prst="straightConnector1">
            <a:avLst/>
          </a:prstGeom>
          <a:solidFill>
            <a:schemeClr val="accent1"/>
          </a:solidFill>
          <a:ln w="12700" cap="flat" cmpd="sng" algn="ctr">
            <a:solidFill>
              <a:srgbClr val="000000"/>
            </a:solidFill>
            <a:prstDash val="solid"/>
            <a:round/>
            <a:headEnd type="none" w="med" len="med"/>
            <a:tailEnd type="arrow"/>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19737" y="3390900"/>
            <a:ext cx="3124200" cy="16624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80308613"/>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P spid="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smtClean="0"/>
              <a:t>Probability</a:t>
            </a:r>
            <a:endParaRPr lang="en-US" dirty="0" smtClean="0"/>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12</a:t>
            </a:fld>
            <a:endParaRPr lang="en-US"/>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5737" y="1447800"/>
            <a:ext cx="3714750" cy="3238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3900487" y="974169"/>
            <a:ext cx="5048250" cy="2462213"/>
          </a:xfrm>
          <a:prstGeom prst="rect">
            <a:avLst/>
          </a:prstGeom>
          <a:noFill/>
        </p:spPr>
        <p:txBody>
          <a:bodyPr wrap="square" rtlCol="0">
            <a:spAutoFit/>
          </a:bodyPr>
          <a:lstStyle/>
          <a:p>
            <a:pPr algn="l"/>
            <a:r>
              <a:rPr lang="en-US" sz="2800" dirty="0" smtClean="0">
                <a:latin typeface="PFDinTextCompPro-Italic"/>
                <a:cs typeface="PFDinTextCompPro-Italic"/>
              </a:rPr>
              <a:t>Q: Let’s pick an arbitrary person from this study. If you were told their test result was positive, what is the probability they actually have cancer?</a:t>
            </a:r>
          </a:p>
          <a:p>
            <a:pPr algn="l"/>
            <a:endParaRPr lang="en-US" sz="1400" dirty="0">
              <a:latin typeface="PFDinTextCompPro-Italic"/>
              <a:cs typeface="PFDinTextCompPro-Italic"/>
            </a:endParaRPr>
          </a:p>
        </p:txBody>
      </p:sp>
      <p:sp>
        <p:nvSpPr>
          <p:cNvPr id="2" name="TextBox 1"/>
          <p:cNvSpPr txBox="1"/>
          <p:nvPr/>
        </p:nvSpPr>
        <p:spPr>
          <a:xfrm>
            <a:off x="458151" y="1817430"/>
            <a:ext cx="304800" cy="400110"/>
          </a:xfrm>
          <a:prstGeom prst="rect">
            <a:avLst/>
          </a:prstGeom>
          <a:noFill/>
        </p:spPr>
        <p:txBody>
          <a:bodyPr wrap="square" rtlCol="0">
            <a:spAutoFit/>
          </a:bodyPr>
          <a:lstStyle/>
          <a:p>
            <a:r>
              <a:rPr lang="en-US" sz="2000" smtClean="0"/>
              <a:t>5</a:t>
            </a:r>
            <a:endParaRPr lang="en-US" sz="2000"/>
          </a:p>
        </p:txBody>
      </p:sp>
      <p:sp>
        <p:nvSpPr>
          <p:cNvPr id="7" name="TextBox 6"/>
          <p:cNvSpPr txBox="1"/>
          <p:nvPr/>
        </p:nvSpPr>
        <p:spPr>
          <a:xfrm>
            <a:off x="795337" y="1392525"/>
            <a:ext cx="533400" cy="400110"/>
          </a:xfrm>
          <a:prstGeom prst="rect">
            <a:avLst/>
          </a:prstGeom>
          <a:noFill/>
        </p:spPr>
        <p:txBody>
          <a:bodyPr wrap="square" rtlCol="0">
            <a:spAutoFit/>
          </a:bodyPr>
          <a:lstStyle/>
          <a:p>
            <a:r>
              <a:rPr lang="en-US" sz="2000" smtClean="0"/>
              <a:t>20</a:t>
            </a:r>
            <a:endParaRPr lang="en-US" sz="2000"/>
          </a:p>
        </p:txBody>
      </p:sp>
      <p:sp>
        <p:nvSpPr>
          <p:cNvPr id="9" name="TextBox 8"/>
          <p:cNvSpPr txBox="1"/>
          <p:nvPr/>
        </p:nvSpPr>
        <p:spPr>
          <a:xfrm>
            <a:off x="1426843" y="1104900"/>
            <a:ext cx="581026" cy="400110"/>
          </a:xfrm>
          <a:prstGeom prst="rect">
            <a:avLst/>
          </a:prstGeom>
          <a:noFill/>
        </p:spPr>
        <p:txBody>
          <a:bodyPr wrap="square" rtlCol="0">
            <a:spAutoFit/>
          </a:bodyPr>
          <a:lstStyle/>
          <a:p>
            <a:r>
              <a:rPr lang="en-US" sz="2000" smtClean="0"/>
              <a:t>10</a:t>
            </a:r>
            <a:endParaRPr lang="en-US" sz="2000"/>
          </a:p>
        </p:txBody>
      </p:sp>
      <p:cxnSp>
        <p:nvCxnSpPr>
          <p:cNvPr id="6" name="Straight Arrow Connector 5"/>
          <p:cNvCxnSpPr/>
          <p:nvPr/>
        </p:nvCxnSpPr>
        <p:spPr bwMode="auto">
          <a:xfrm>
            <a:off x="676274" y="2171700"/>
            <a:ext cx="652463" cy="685800"/>
          </a:xfrm>
          <a:prstGeom prst="straightConnector1">
            <a:avLst/>
          </a:prstGeom>
          <a:solidFill>
            <a:schemeClr val="accent1"/>
          </a:solidFill>
          <a:ln w="12700" cap="flat" cmpd="sng" algn="ctr">
            <a:solidFill>
              <a:srgbClr val="000000"/>
            </a:solidFill>
            <a:prstDash val="solid"/>
            <a:round/>
            <a:headEnd type="none" w="med" len="med"/>
            <a:tailEnd type="arrow"/>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5" name="Straight Arrow Connector 14"/>
          <p:cNvCxnSpPr/>
          <p:nvPr/>
        </p:nvCxnSpPr>
        <p:spPr bwMode="auto">
          <a:xfrm>
            <a:off x="1154905" y="1714500"/>
            <a:ext cx="652463" cy="1143000"/>
          </a:xfrm>
          <a:prstGeom prst="straightConnector1">
            <a:avLst/>
          </a:prstGeom>
          <a:solidFill>
            <a:schemeClr val="accent1"/>
          </a:solidFill>
          <a:ln w="12700" cap="flat" cmpd="sng" algn="ctr">
            <a:solidFill>
              <a:srgbClr val="000000"/>
            </a:solidFill>
            <a:prstDash val="solid"/>
            <a:round/>
            <a:headEnd type="none" w="med" len="med"/>
            <a:tailEnd type="arrow"/>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7" name="Straight Arrow Connector 16"/>
          <p:cNvCxnSpPr/>
          <p:nvPr/>
        </p:nvCxnSpPr>
        <p:spPr bwMode="auto">
          <a:xfrm>
            <a:off x="1807368" y="1447800"/>
            <a:ext cx="344327" cy="1295400"/>
          </a:xfrm>
          <a:prstGeom prst="straightConnector1">
            <a:avLst/>
          </a:prstGeom>
          <a:solidFill>
            <a:schemeClr val="accent1"/>
          </a:solidFill>
          <a:ln w="12700" cap="flat" cmpd="sng" algn="ctr">
            <a:solidFill>
              <a:srgbClr val="000000"/>
            </a:solidFill>
            <a:prstDash val="solid"/>
            <a:round/>
            <a:headEnd type="none" w="med" len="med"/>
            <a:tailEnd type="arrow"/>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pic>
        <p:nvPicPr>
          <p:cNvPr id="1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19737" y="3390900"/>
            <a:ext cx="3124200" cy="16624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81953464"/>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smtClean="0"/>
              <a:t>Probability</a:t>
            </a:r>
            <a:endParaRPr lang="en-US" dirty="0" smtClean="0"/>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13</a:t>
            </a:fld>
            <a:endParaRPr lang="en-US"/>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5737" y="1447800"/>
            <a:ext cx="3714750" cy="3238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3900487" y="974169"/>
            <a:ext cx="5048250" cy="4339650"/>
          </a:xfrm>
          <a:prstGeom prst="rect">
            <a:avLst/>
          </a:prstGeom>
          <a:noFill/>
        </p:spPr>
        <p:txBody>
          <a:bodyPr wrap="square" rtlCol="0">
            <a:spAutoFit/>
          </a:bodyPr>
          <a:lstStyle/>
          <a:p>
            <a:pPr algn="l"/>
            <a:r>
              <a:rPr lang="en-US" sz="2300" dirty="0" smtClean="0">
                <a:latin typeface="PFDinTextCompPro-Italic"/>
                <a:cs typeface="PFDinTextCompPro-Italic"/>
              </a:rPr>
              <a:t>Q: Let’s pick an arbitrary person from this study. If you were told their test result was positive, what is the probability they actually have cancer?</a:t>
            </a:r>
          </a:p>
          <a:p>
            <a:pPr algn="l"/>
            <a:r>
              <a:rPr lang="en-US" sz="2300" dirty="0" smtClean="0">
                <a:latin typeface="PFDinTextCompPro-Italic"/>
                <a:cs typeface="PFDinTextCompPro-Italic"/>
              </a:rPr>
              <a:t>A: 20/30</a:t>
            </a:r>
          </a:p>
          <a:p>
            <a:pPr algn="l"/>
            <a:endParaRPr lang="en-US" sz="2300" dirty="0">
              <a:latin typeface="PFDinTextCompPro-Italic"/>
              <a:cs typeface="PFDinTextCompPro-Italic"/>
            </a:endParaRPr>
          </a:p>
          <a:p>
            <a:pPr algn="l"/>
            <a:r>
              <a:rPr lang="en-US" sz="2300" dirty="0" smtClean="0">
                <a:latin typeface="PFDinTextCompPro-Italic"/>
                <a:cs typeface="PFDinTextCompPro-Italic"/>
              </a:rPr>
              <a:t>This is the </a:t>
            </a:r>
            <a:r>
              <a:rPr lang="en-US" sz="2300" dirty="0" smtClean="0">
                <a:latin typeface="PFDinTextCompPro-Medium" panose="02000500000000020004" pitchFamily="2" charset="0"/>
                <a:cs typeface="PFDinTextCompPro-Italic"/>
              </a:rPr>
              <a:t>conditional probability of A given B</a:t>
            </a:r>
            <a:r>
              <a:rPr lang="en-US" sz="2300" dirty="0" smtClean="0">
                <a:latin typeface="PFDinTextCompPro-Italic"/>
                <a:cs typeface="PFDinTextCompPro-Italic"/>
              </a:rPr>
              <a:t>, denoted as P(A|B).</a:t>
            </a:r>
          </a:p>
          <a:p>
            <a:pPr algn="l"/>
            <a:endParaRPr lang="en-US" sz="2300" dirty="0">
              <a:latin typeface="PFDinTextCompPro-Italic"/>
              <a:cs typeface="PFDinTextCompPro-Italic"/>
            </a:endParaRPr>
          </a:p>
          <a:p>
            <a:pPr algn="l"/>
            <a:r>
              <a:rPr lang="en-US" sz="2300" dirty="0" smtClean="0">
                <a:latin typeface="PFDinTextCompPro-Italic"/>
                <a:cs typeface="PFDinTextCompPro-Italic"/>
              </a:rPr>
              <a:t>P(A|B) = P(AB) / P(B) = (20/100) / (30/100)</a:t>
            </a:r>
            <a:endParaRPr lang="en-US" sz="2300" dirty="0">
              <a:latin typeface="PFDinTextCompPro-Italic"/>
              <a:cs typeface="PFDinTextCompPro-Italic"/>
            </a:endParaRPr>
          </a:p>
        </p:txBody>
      </p:sp>
      <p:sp>
        <p:nvSpPr>
          <p:cNvPr id="2" name="TextBox 1"/>
          <p:cNvSpPr txBox="1"/>
          <p:nvPr/>
        </p:nvSpPr>
        <p:spPr>
          <a:xfrm>
            <a:off x="458151" y="1817430"/>
            <a:ext cx="304800" cy="400110"/>
          </a:xfrm>
          <a:prstGeom prst="rect">
            <a:avLst/>
          </a:prstGeom>
          <a:noFill/>
        </p:spPr>
        <p:txBody>
          <a:bodyPr wrap="square" rtlCol="0">
            <a:spAutoFit/>
          </a:bodyPr>
          <a:lstStyle/>
          <a:p>
            <a:r>
              <a:rPr lang="en-US" sz="2000" smtClean="0"/>
              <a:t>5</a:t>
            </a:r>
            <a:endParaRPr lang="en-US" sz="2000"/>
          </a:p>
        </p:txBody>
      </p:sp>
      <p:sp>
        <p:nvSpPr>
          <p:cNvPr id="7" name="TextBox 6"/>
          <p:cNvSpPr txBox="1"/>
          <p:nvPr/>
        </p:nvSpPr>
        <p:spPr>
          <a:xfrm>
            <a:off x="795337" y="1392525"/>
            <a:ext cx="533400" cy="400110"/>
          </a:xfrm>
          <a:prstGeom prst="rect">
            <a:avLst/>
          </a:prstGeom>
          <a:noFill/>
        </p:spPr>
        <p:txBody>
          <a:bodyPr wrap="square" rtlCol="0">
            <a:spAutoFit/>
          </a:bodyPr>
          <a:lstStyle/>
          <a:p>
            <a:r>
              <a:rPr lang="en-US" sz="2000" smtClean="0"/>
              <a:t>20</a:t>
            </a:r>
            <a:endParaRPr lang="en-US" sz="2000"/>
          </a:p>
        </p:txBody>
      </p:sp>
      <p:sp>
        <p:nvSpPr>
          <p:cNvPr id="9" name="TextBox 8"/>
          <p:cNvSpPr txBox="1"/>
          <p:nvPr/>
        </p:nvSpPr>
        <p:spPr>
          <a:xfrm>
            <a:off x="1426843" y="1104900"/>
            <a:ext cx="581026" cy="400110"/>
          </a:xfrm>
          <a:prstGeom prst="rect">
            <a:avLst/>
          </a:prstGeom>
          <a:noFill/>
        </p:spPr>
        <p:txBody>
          <a:bodyPr wrap="square" rtlCol="0">
            <a:spAutoFit/>
          </a:bodyPr>
          <a:lstStyle/>
          <a:p>
            <a:r>
              <a:rPr lang="en-US" sz="2000" smtClean="0"/>
              <a:t>10</a:t>
            </a:r>
            <a:endParaRPr lang="en-US" sz="2000"/>
          </a:p>
        </p:txBody>
      </p:sp>
      <p:cxnSp>
        <p:nvCxnSpPr>
          <p:cNvPr id="6" name="Straight Arrow Connector 5"/>
          <p:cNvCxnSpPr/>
          <p:nvPr/>
        </p:nvCxnSpPr>
        <p:spPr bwMode="auto">
          <a:xfrm>
            <a:off x="676274" y="2171700"/>
            <a:ext cx="652463" cy="685800"/>
          </a:xfrm>
          <a:prstGeom prst="straightConnector1">
            <a:avLst/>
          </a:prstGeom>
          <a:solidFill>
            <a:schemeClr val="accent1"/>
          </a:solidFill>
          <a:ln w="12700" cap="flat" cmpd="sng" algn="ctr">
            <a:solidFill>
              <a:srgbClr val="000000"/>
            </a:solidFill>
            <a:prstDash val="solid"/>
            <a:round/>
            <a:headEnd type="none" w="med" len="med"/>
            <a:tailEnd type="arrow"/>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5" name="Straight Arrow Connector 14"/>
          <p:cNvCxnSpPr/>
          <p:nvPr/>
        </p:nvCxnSpPr>
        <p:spPr bwMode="auto">
          <a:xfrm>
            <a:off x="1154905" y="1714500"/>
            <a:ext cx="652463" cy="1143000"/>
          </a:xfrm>
          <a:prstGeom prst="straightConnector1">
            <a:avLst/>
          </a:prstGeom>
          <a:solidFill>
            <a:schemeClr val="accent1"/>
          </a:solidFill>
          <a:ln w="12700" cap="flat" cmpd="sng" algn="ctr">
            <a:solidFill>
              <a:srgbClr val="000000"/>
            </a:solidFill>
            <a:prstDash val="solid"/>
            <a:round/>
            <a:headEnd type="none" w="med" len="med"/>
            <a:tailEnd type="arrow"/>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7" name="Straight Arrow Connector 16"/>
          <p:cNvCxnSpPr/>
          <p:nvPr/>
        </p:nvCxnSpPr>
        <p:spPr bwMode="auto">
          <a:xfrm>
            <a:off x="1807368" y="1447800"/>
            <a:ext cx="344327" cy="1295400"/>
          </a:xfrm>
          <a:prstGeom prst="straightConnector1">
            <a:avLst/>
          </a:prstGeom>
          <a:solidFill>
            <a:schemeClr val="accent1"/>
          </a:solidFill>
          <a:ln w="12700" cap="flat" cmpd="sng" algn="ctr">
            <a:solidFill>
              <a:srgbClr val="000000"/>
            </a:solidFill>
            <a:prstDash val="solid"/>
            <a:round/>
            <a:headEnd type="none" w="med" len="med"/>
            <a:tailEnd type="arrow"/>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Tree>
    <p:extLst>
      <p:ext uri="{BB962C8B-B14F-4D97-AF65-F5344CB8AC3E}">
        <p14:creationId xmlns:p14="http://schemas.microsoft.com/office/powerpoint/2010/main" val="620533884"/>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smtClean="0"/>
              <a:t>Probability</a:t>
            </a:r>
            <a:endParaRPr lang="en-US" dirty="0" smtClean="0"/>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14</a:t>
            </a:fld>
            <a:endParaRPr lang="en-US"/>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6237" y="1209675"/>
            <a:ext cx="3619500" cy="3629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3919537" y="1181100"/>
            <a:ext cx="5048250" cy="2893100"/>
          </a:xfrm>
          <a:prstGeom prst="rect">
            <a:avLst/>
          </a:prstGeom>
          <a:noFill/>
        </p:spPr>
        <p:txBody>
          <a:bodyPr wrap="square" rtlCol="0">
            <a:spAutoFit/>
          </a:bodyPr>
          <a:lstStyle/>
          <a:p>
            <a:pPr algn="l"/>
            <a:r>
              <a:rPr lang="en-US" sz="2800" dirty="0" smtClean="0">
                <a:latin typeface="PFDinTextCompPro-Italic"/>
                <a:cs typeface="PFDinTextCompPro-Italic"/>
              </a:rPr>
              <a:t>You can think of conditional probability as “changing the relevant universe.” P(A|B) is a way of saying “Given that my entire universe is now B, what is the probability of A?”</a:t>
            </a:r>
          </a:p>
          <a:p>
            <a:pPr algn="l"/>
            <a:endParaRPr lang="en-US" sz="1400" dirty="0">
              <a:latin typeface="PFDinTextCompPro-Italic"/>
              <a:cs typeface="PFDinTextCompPro-Italic"/>
            </a:endParaRPr>
          </a:p>
          <a:p>
            <a:pPr algn="l"/>
            <a:r>
              <a:rPr lang="en-US" sz="2800" dirty="0" smtClean="0">
                <a:latin typeface="PFDinTextCompPro-Italic"/>
                <a:cs typeface="PFDinTextCompPro-Italic"/>
              </a:rPr>
              <a:t>This is also known as </a:t>
            </a:r>
            <a:r>
              <a:rPr lang="en-US" sz="2800" dirty="0" smtClean="0">
                <a:latin typeface="PFDinTextCompPro-Medium" panose="02000500000000020004" pitchFamily="2" charset="0"/>
                <a:cs typeface="PFDinTextCompPro-Italic"/>
              </a:rPr>
              <a:t>transforming the sample space</a:t>
            </a:r>
            <a:r>
              <a:rPr lang="en-US" sz="2800" dirty="0" smtClean="0">
                <a:latin typeface="PFDinTextCompPro-Italic"/>
                <a:cs typeface="PFDinTextCompPro-Italic"/>
              </a:rPr>
              <a:t>.</a:t>
            </a:r>
            <a:endParaRPr lang="en-US" sz="2800" dirty="0">
              <a:latin typeface="PFDinTextCompPro-Italic"/>
              <a:cs typeface="PFDinTextCompPro-Italic"/>
            </a:endParaRPr>
          </a:p>
        </p:txBody>
      </p:sp>
    </p:spTree>
    <p:extLst>
      <p:ext uri="{BB962C8B-B14F-4D97-AF65-F5344CB8AC3E}">
        <p14:creationId xmlns:p14="http://schemas.microsoft.com/office/powerpoint/2010/main" val="1128305322"/>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smtClean="0"/>
              <a:t>Probability</a:t>
            </a:r>
            <a:endParaRPr lang="en-US" dirty="0" smtClean="0"/>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15</a:t>
            </a:fld>
            <a:endParaRPr lang="en-US"/>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5737" y="1447800"/>
            <a:ext cx="3714750" cy="3238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3900487" y="1525131"/>
            <a:ext cx="5048250" cy="2677656"/>
          </a:xfrm>
          <a:prstGeom prst="rect">
            <a:avLst/>
          </a:prstGeom>
          <a:noFill/>
        </p:spPr>
        <p:txBody>
          <a:bodyPr wrap="square" rtlCol="0">
            <a:spAutoFit/>
          </a:bodyPr>
          <a:lstStyle/>
          <a:p>
            <a:pPr algn="l"/>
            <a:r>
              <a:rPr lang="en-US" sz="2800" dirty="0" smtClean="0">
                <a:latin typeface="PFDinTextCompPro-Italic"/>
                <a:cs typeface="PFDinTextCompPro-Italic"/>
              </a:rPr>
              <a:t>Q: Let’s pick another arbitrary person from this study. If you were told they have cancer, what is the probability they had a positive test result</a:t>
            </a:r>
            <a:r>
              <a:rPr lang="en-US" sz="2800" dirty="0" smtClean="0">
                <a:latin typeface="PFDinTextCompPro-Italic"/>
                <a:cs typeface="PFDinTextCompPro-Italic"/>
              </a:rPr>
              <a:t>?</a:t>
            </a:r>
          </a:p>
          <a:p>
            <a:pPr algn="l"/>
            <a:endParaRPr lang="en-US" sz="2800" dirty="0" smtClean="0">
              <a:latin typeface="PFDinTextCompPro-Italic"/>
              <a:cs typeface="PFDinTextCompPro-Italic"/>
            </a:endParaRPr>
          </a:p>
        </p:txBody>
      </p:sp>
      <p:sp>
        <p:nvSpPr>
          <p:cNvPr id="2" name="TextBox 1"/>
          <p:cNvSpPr txBox="1"/>
          <p:nvPr/>
        </p:nvSpPr>
        <p:spPr>
          <a:xfrm>
            <a:off x="458151" y="1817430"/>
            <a:ext cx="304800" cy="400110"/>
          </a:xfrm>
          <a:prstGeom prst="rect">
            <a:avLst/>
          </a:prstGeom>
          <a:noFill/>
        </p:spPr>
        <p:txBody>
          <a:bodyPr wrap="square" rtlCol="0">
            <a:spAutoFit/>
          </a:bodyPr>
          <a:lstStyle/>
          <a:p>
            <a:r>
              <a:rPr lang="en-US" sz="2000" smtClean="0"/>
              <a:t>5</a:t>
            </a:r>
            <a:endParaRPr lang="en-US" sz="2000"/>
          </a:p>
        </p:txBody>
      </p:sp>
      <p:sp>
        <p:nvSpPr>
          <p:cNvPr id="7" name="TextBox 6"/>
          <p:cNvSpPr txBox="1"/>
          <p:nvPr/>
        </p:nvSpPr>
        <p:spPr>
          <a:xfrm>
            <a:off x="795337" y="1392525"/>
            <a:ext cx="533400" cy="400110"/>
          </a:xfrm>
          <a:prstGeom prst="rect">
            <a:avLst/>
          </a:prstGeom>
          <a:noFill/>
        </p:spPr>
        <p:txBody>
          <a:bodyPr wrap="square" rtlCol="0">
            <a:spAutoFit/>
          </a:bodyPr>
          <a:lstStyle/>
          <a:p>
            <a:r>
              <a:rPr lang="en-US" sz="2000" smtClean="0"/>
              <a:t>20</a:t>
            </a:r>
            <a:endParaRPr lang="en-US" sz="2000"/>
          </a:p>
        </p:txBody>
      </p:sp>
      <p:sp>
        <p:nvSpPr>
          <p:cNvPr id="9" name="TextBox 8"/>
          <p:cNvSpPr txBox="1"/>
          <p:nvPr/>
        </p:nvSpPr>
        <p:spPr>
          <a:xfrm>
            <a:off x="1426843" y="1104900"/>
            <a:ext cx="581026" cy="400110"/>
          </a:xfrm>
          <a:prstGeom prst="rect">
            <a:avLst/>
          </a:prstGeom>
          <a:noFill/>
        </p:spPr>
        <p:txBody>
          <a:bodyPr wrap="square" rtlCol="0">
            <a:spAutoFit/>
          </a:bodyPr>
          <a:lstStyle/>
          <a:p>
            <a:r>
              <a:rPr lang="en-US" sz="2000" smtClean="0"/>
              <a:t>10</a:t>
            </a:r>
            <a:endParaRPr lang="en-US" sz="2000"/>
          </a:p>
        </p:txBody>
      </p:sp>
      <p:cxnSp>
        <p:nvCxnSpPr>
          <p:cNvPr id="6" name="Straight Arrow Connector 5"/>
          <p:cNvCxnSpPr/>
          <p:nvPr/>
        </p:nvCxnSpPr>
        <p:spPr bwMode="auto">
          <a:xfrm>
            <a:off x="676274" y="2171700"/>
            <a:ext cx="652463" cy="685800"/>
          </a:xfrm>
          <a:prstGeom prst="straightConnector1">
            <a:avLst/>
          </a:prstGeom>
          <a:solidFill>
            <a:schemeClr val="accent1"/>
          </a:solidFill>
          <a:ln w="12700" cap="flat" cmpd="sng" algn="ctr">
            <a:solidFill>
              <a:srgbClr val="000000"/>
            </a:solidFill>
            <a:prstDash val="solid"/>
            <a:round/>
            <a:headEnd type="none" w="med" len="med"/>
            <a:tailEnd type="arrow"/>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5" name="Straight Arrow Connector 14"/>
          <p:cNvCxnSpPr/>
          <p:nvPr/>
        </p:nvCxnSpPr>
        <p:spPr bwMode="auto">
          <a:xfrm>
            <a:off x="1154905" y="1714500"/>
            <a:ext cx="652463" cy="1143000"/>
          </a:xfrm>
          <a:prstGeom prst="straightConnector1">
            <a:avLst/>
          </a:prstGeom>
          <a:solidFill>
            <a:schemeClr val="accent1"/>
          </a:solidFill>
          <a:ln w="12700" cap="flat" cmpd="sng" algn="ctr">
            <a:solidFill>
              <a:srgbClr val="000000"/>
            </a:solidFill>
            <a:prstDash val="solid"/>
            <a:round/>
            <a:headEnd type="none" w="med" len="med"/>
            <a:tailEnd type="arrow"/>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7" name="Straight Arrow Connector 16"/>
          <p:cNvCxnSpPr/>
          <p:nvPr/>
        </p:nvCxnSpPr>
        <p:spPr bwMode="auto">
          <a:xfrm>
            <a:off x="1807368" y="1447800"/>
            <a:ext cx="344327" cy="1295400"/>
          </a:xfrm>
          <a:prstGeom prst="straightConnector1">
            <a:avLst/>
          </a:prstGeom>
          <a:solidFill>
            <a:schemeClr val="accent1"/>
          </a:solidFill>
          <a:ln w="12700" cap="flat" cmpd="sng" algn="ctr">
            <a:solidFill>
              <a:srgbClr val="000000"/>
            </a:solidFill>
            <a:prstDash val="solid"/>
            <a:round/>
            <a:headEnd type="none" w="med" len="med"/>
            <a:tailEnd type="arrow"/>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Tree>
    <p:extLst>
      <p:ext uri="{BB962C8B-B14F-4D97-AF65-F5344CB8AC3E}">
        <p14:creationId xmlns:p14="http://schemas.microsoft.com/office/powerpoint/2010/main" val="3238101767"/>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smtClean="0"/>
              <a:t>Probability</a:t>
            </a:r>
            <a:endParaRPr lang="en-US" dirty="0" smtClean="0"/>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16</a:t>
            </a:fld>
            <a:endParaRPr lang="en-US"/>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5737" y="1447800"/>
            <a:ext cx="3714750" cy="3238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3900487" y="1525131"/>
            <a:ext cx="5048250" cy="3539431"/>
          </a:xfrm>
          <a:prstGeom prst="rect">
            <a:avLst/>
          </a:prstGeom>
          <a:noFill/>
        </p:spPr>
        <p:txBody>
          <a:bodyPr wrap="square" rtlCol="0">
            <a:spAutoFit/>
          </a:bodyPr>
          <a:lstStyle/>
          <a:p>
            <a:pPr algn="l"/>
            <a:r>
              <a:rPr lang="en-US" sz="2800" dirty="0" smtClean="0">
                <a:latin typeface="PFDinTextCompPro-Italic"/>
                <a:cs typeface="PFDinTextCompPro-Italic"/>
              </a:rPr>
              <a:t>Q: Let’s pick another arbitrary person from this study. If you were told they have cancer, what is the probability they had a positive test result</a:t>
            </a:r>
            <a:r>
              <a:rPr lang="en-US" sz="2800" dirty="0" smtClean="0">
                <a:latin typeface="PFDinTextCompPro-Italic"/>
                <a:cs typeface="PFDinTextCompPro-Italic"/>
              </a:rPr>
              <a:t>?</a:t>
            </a:r>
          </a:p>
          <a:p>
            <a:pPr algn="l"/>
            <a:endParaRPr lang="en-US" sz="2800" dirty="0" smtClean="0">
              <a:latin typeface="PFDinTextCompPro-Italic"/>
              <a:cs typeface="PFDinTextCompPro-Italic"/>
            </a:endParaRPr>
          </a:p>
          <a:p>
            <a:pPr algn="l"/>
            <a:r>
              <a:rPr lang="en-US" sz="2800" dirty="0" smtClean="0">
                <a:latin typeface="PFDinTextCompPro-Italic"/>
                <a:cs typeface="PFDinTextCompPro-Italic"/>
              </a:rPr>
              <a:t>A: P(B|A) = P(AB) / P(A) = 20/25</a:t>
            </a:r>
          </a:p>
        </p:txBody>
      </p:sp>
      <p:sp>
        <p:nvSpPr>
          <p:cNvPr id="2" name="TextBox 1"/>
          <p:cNvSpPr txBox="1"/>
          <p:nvPr/>
        </p:nvSpPr>
        <p:spPr>
          <a:xfrm>
            <a:off x="458151" y="1817430"/>
            <a:ext cx="304800" cy="400110"/>
          </a:xfrm>
          <a:prstGeom prst="rect">
            <a:avLst/>
          </a:prstGeom>
          <a:noFill/>
        </p:spPr>
        <p:txBody>
          <a:bodyPr wrap="square" rtlCol="0">
            <a:spAutoFit/>
          </a:bodyPr>
          <a:lstStyle/>
          <a:p>
            <a:r>
              <a:rPr lang="en-US" sz="2000" smtClean="0"/>
              <a:t>5</a:t>
            </a:r>
            <a:endParaRPr lang="en-US" sz="2000"/>
          </a:p>
        </p:txBody>
      </p:sp>
      <p:sp>
        <p:nvSpPr>
          <p:cNvPr id="7" name="TextBox 6"/>
          <p:cNvSpPr txBox="1"/>
          <p:nvPr/>
        </p:nvSpPr>
        <p:spPr>
          <a:xfrm>
            <a:off x="795337" y="1392525"/>
            <a:ext cx="533400" cy="400110"/>
          </a:xfrm>
          <a:prstGeom prst="rect">
            <a:avLst/>
          </a:prstGeom>
          <a:noFill/>
        </p:spPr>
        <p:txBody>
          <a:bodyPr wrap="square" rtlCol="0">
            <a:spAutoFit/>
          </a:bodyPr>
          <a:lstStyle/>
          <a:p>
            <a:r>
              <a:rPr lang="en-US" sz="2000" smtClean="0"/>
              <a:t>20</a:t>
            </a:r>
            <a:endParaRPr lang="en-US" sz="2000"/>
          </a:p>
        </p:txBody>
      </p:sp>
      <p:sp>
        <p:nvSpPr>
          <p:cNvPr id="9" name="TextBox 8"/>
          <p:cNvSpPr txBox="1"/>
          <p:nvPr/>
        </p:nvSpPr>
        <p:spPr>
          <a:xfrm>
            <a:off x="1426843" y="1104900"/>
            <a:ext cx="581026" cy="400110"/>
          </a:xfrm>
          <a:prstGeom prst="rect">
            <a:avLst/>
          </a:prstGeom>
          <a:noFill/>
        </p:spPr>
        <p:txBody>
          <a:bodyPr wrap="square" rtlCol="0">
            <a:spAutoFit/>
          </a:bodyPr>
          <a:lstStyle/>
          <a:p>
            <a:r>
              <a:rPr lang="en-US" sz="2000" smtClean="0"/>
              <a:t>10</a:t>
            </a:r>
            <a:endParaRPr lang="en-US" sz="2000"/>
          </a:p>
        </p:txBody>
      </p:sp>
      <p:cxnSp>
        <p:nvCxnSpPr>
          <p:cNvPr id="6" name="Straight Arrow Connector 5"/>
          <p:cNvCxnSpPr/>
          <p:nvPr/>
        </p:nvCxnSpPr>
        <p:spPr bwMode="auto">
          <a:xfrm>
            <a:off x="676274" y="2171700"/>
            <a:ext cx="652463" cy="685800"/>
          </a:xfrm>
          <a:prstGeom prst="straightConnector1">
            <a:avLst/>
          </a:prstGeom>
          <a:solidFill>
            <a:schemeClr val="accent1"/>
          </a:solidFill>
          <a:ln w="12700" cap="flat" cmpd="sng" algn="ctr">
            <a:solidFill>
              <a:srgbClr val="000000"/>
            </a:solidFill>
            <a:prstDash val="solid"/>
            <a:round/>
            <a:headEnd type="none" w="med" len="med"/>
            <a:tailEnd type="arrow"/>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5" name="Straight Arrow Connector 14"/>
          <p:cNvCxnSpPr/>
          <p:nvPr/>
        </p:nvCxnSpPr>
        <p:spPr bwMode="auto">
          <a:xfrm>
            <a:off x="1154905" y="1714500"/>
            <a:ext cx="652463" cy="1143000"/>
          </a:xfrm>
          <a:prstGeom prst="straightConnector1">
            <a:avLst/>
          </a:prstGeom>
          <a:solidFill>
            <a:schemeClr val="accent1"/>
          </a:solidFill>
          <a:ln w="12700" cap="flat" cmpd="sng" algn="ctr">
            <a:solidFill>
              <a:srgbClr val="000000"/>
            </a:solidFill>
            <a:prstDash val="solid"/>
            <a:round/>
            <a:headEnd type="none" w="med" len="med"/>
            <a:tailEnd type="arrow"/>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7" name="Straight Arrow Connector 16"/>
          <p:cNvCxnSpPr/>
          <p:nvPr/>
        </p:nvCxnSpPr>
        <p:spPr bwMode="auto">
          <a:xfrm>
            <a:off x="1807368" y="1447800"/>
            <a:ext cx="344327" cy="1295400"/>
          </a:xfrm>
          <a:prstGeom prst="straightConnector1">
            <a:avLst/>
          </a:prstGeom>
          <a:solidFill>
            <a:schemeClr val="accent1"/>
          </a:solidFill>
          <a:ln w="12700" cap="flat" cmpd="sng" algn="ctr">
            <a:solidFill>
              <a:srgbClr val="000000"/>
            </a:solidFill>
            <a:prstDash val="solid"/>
            <a:round/>
            <a:headEnd type="none" w="med" len="med"/>
            <a:tailEnd type="arrow"/>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Tree>
    <p:extLst>
      <p:ext uri="{BB962C8B-B14F-4D97-AF65-F5344CB8AC3E}">
        <p14:creationId xmlns:p14="http://schemas.microsoft.com/office/powerpoint/2010/main" val="3668930876"/>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dirty="0" smtClean="0"/>
              <a:t>Bayes’ theorem</a:t>
            </a:r>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17</a:t>
            </a:fld>
            <a:endParaRPr lang="en-US"/>
          </a:p>
        </p:txBody>
      </p:sp>
      <p:sp>
        <p:nvSpPr>
          <p:cNvPr id="9" name="TextBox 8"/>
          <p:cNvSpPr txBox="1"/>
          <p:nvPr/>
        </p:nvSpPr>
        <p:spPr>
          <a:xfrm>
            <a:off x="566737" y="1104900"/>
            <a:ext cx="8382000" cy="3754874"/>
          </a:xfrm>
          <a:prstGeom prst="rect">
            <a:avLst/>
          </a:prstGeom>
          <a:noFill/>
        </p:spPr>
        <p:txBody>
          <a:bodyPr wrap="square" rtlCol="0">
            <a:spAutoFit/>
          </a:bodyPr>
          <a:lstStyle/>
          <a:p>
            <a:r>
              <a:rPr lang="en-US" sz="2800" dirty="0" smtClean="0">
                <a:latin typeface="PFDinTextCompPro-Medium"/>
                <a:cs typeface="PFDinTextCompPro-Medium"/>
              </a:rPr>
              <a:t>Deriving Bayes’ theorem:</a:t>
            </a:r>
          </a:p>
          <a:p>
            <a:endParaRPr lang="en-US" sz="1400" dirty="0" smtClean="0">
              <a:latin typeface="PFDinTextCompPro-Italic"/>
              <a:cs typeface="PFDinTextCompPro-Italic"/>
            </a:endParaRPr>
          </a:p>
          <a:p>
            <a:r>
              <a:rPr lang="en-US" sz="2800" dirty="0" smtClean="0">
                <a:latin typeface="PFDinTextCompPro-Italic"/>
                <a:cs typeface="PFDinTextCompPro-Italic"/>
              </a:rPr>
              <a:t>We know: </a:t>
            </a:r>
            <a:endParaRPr lang="en-US" sz="2800" dirty="0" smtClean="0">
              <a:latin typeface="PFDinTextCompPro-Italic"/>
              <a:cs typeface="PFDinTextCompPro-Italic"/>
            </a:endParaRPr>
          </a:p>
          <a:p>
            <a:r>
              <a:rPr lang="en-US" sz="2800" b="1" dirty="0" smtClean="0">
                <a:latin typeface="PFDinTextCompPro-Italic"/>
                <a:cs typeface="PFDinTextCompPro-Italic"/>
              </a:rPr>
              <a:t>P</a:t>
            </a:r>
            <a:r>
              <a:rPr lang="en-US" sz="2800" b="1" dirty="0" smtClean="0">
                <a:latin typeface="PFDinTextCompPro-Italic"/>
                <a:cs typeface="PFDinTextCompPro-Italic"/>
              </a:rPr>
              <a:t>(A|B</a:t>
            </a:r>
            <a:r>
              <a:rPr lang="en-US" sz="2800" b="1" dirty="0">
                <a:latin typeface="PFDinTextCompPro-Italic"/>
                <a:cs typeface="PFDinTextCompPro-Italic"/>
              </a:rPr>
              <a:t>) = P(AB) / P(B</a:t>
            </a:r>
            <a:r>
              <a:rPr lang="en-US" sz="2800" b="1" dirty="0" smtClean="0">
                <a:latin typeface="PFDinTextCompPro-Italic"/>
                <a:cs typeface="PFDinTextCompPro-Italic"/>
              </a:rPr>
              <a:t>) and </a:t>
            </a:r>
            <a:r>
              <a:rPr lang="en-US" sz="2800" b="1" dirty="0">
                <a:latin typeface="PFDinTextCompPro-Italic"/>
                <a:cs typeface="PFDinTextCompPro-Italic"/>
              </a:rPr>
              <a:t>P(B|A) = </a:t>
            </a:r>
            <a:r>
              <a:rPr lang="en-US" sz="2800" b="1" dirty="0" smtClean="0">
                <a:latin typeface="PFDinTextCompPro-Italic"/>
                <a:cs typeface="PFDinTextCompPro-Italic"/>
              </a:rPr>
              <a:t>P(AB) </a:t>
            </a:r>
            <a:r>
              <a:rPr lang="en-US" sz="2800" b="1" dirty="0">
                <a:latin typeface="PFDinTextCompPro-Italic"/>
                <a:cs typeface="PFDinTextCompPro-Italic"/>
              </a:rPr>
              <a:t>/ P(A</a:t>
            </a:r>
            <a:r>
              <a:rPr lang="en-US" sz="2800" b="1" dirty="0" smtClean="0">
                <a:latin typeface="PFDinTextCompPro-Italic"/>
                <a:cs typeface="PFDinTextCompPro-Italic"/>
              </a:rPr>
              <a:t>)</a:t>
            </a:r>
          </a:p>
          <a:p>
            <a:endParaRPr lang="en-US" sz="1400" dirty="0" smtClean="0">
              <a:latin typeface="PFDinTextCompPro-Italic"/>
              <a:cs typeface="PFDinTextCompPro-Italic"/>
            </a:endParaRPr>
          </a:p>
          <a:p>
            <a:r>
              <a:rPr lang="en-US" sz="2800" dirty="0" smtClean="0">
                <a:latin typeface="PFDinTextCompPro-Italic"/>
                <a:cs typeface="PFDinTextCompPro-Italic"/>
              </a:rPr>
              <a:t>Thus: </a:t>
            </a:r>
            <a:endParaRPr lang="en-US" sz="2800" dirty="0" smtClean="0">
              <a:latin typeface="PFDinTextCompPro-Italic"/>
              <a:cs typeface="PFDinTextCompPro-Italic"/>
            </a:endParaRPr>
          </a:p>
          <a:p>
            <a:r>
              <a:rPr lang="en-US" sz="2800" b="1" dirty="0" smtClean="0">
                <a:latin typeface="PFDinTextCompPro-Italic"/>
                <a:cs typeface="PFDinTextCompPro-Italic"/>
              </a:rPr>
              <a:t>P</a:t>
            </a:r>
            <a:r>
              <a:rPr lang="en-US" sz="2800" b="1" dirty="0" smtClean="0">
                <a:latin typeface="PFDinTextCompPro-Italic"/>
                <a:cs typeface="PFDinTextCompPro-Italic"/>
              </a:rPr>
              <a:t>(AB) = P(A|B) * P(B) = P(B|A) * P(A)</a:t>
            </a:r>
          </a:p>
          <a:p>
            <a:endParaRPr lang="en-US" sz="1400" dirty="0">
              <a:latin typeface="PFDinTextCompPro-Italic"/>
              <a:cs typeface="PFDinTextCompPro-Italic"/>
            </a:endParaRPr>
          </a:p>
          <a:p>
            <a:r>
              <a:rPr lang="en-US" sz="2800" dirty="0" smtClean="0">
                <a:latin typeface="PFDinTextCompPro-Italic"/>
                <a:cs typeface="PFDinTextCompPro-Italic"/>
              </a:rPr>
              <a:t>Rearrange to get </a:t>
            </a:r>
            <a:r>
              <a:rPr lang="en-US" sz="2800" dirty="0" smtClean="0">
                <a:latin typeface="PFDinTextCompPro-Medium" panose="02000500000000020004" pitchFamily="2" charset="0"/>
                <a:cs typeface="PFDinTextCompPro-Italic"/>
              </a:rPr>
              <a:t>Bayes’ theorem</a:t>
            </a:r>
            <a:r>
              <a:rPr lang="en-US" sz="2800" dirty="0" smtClean="0">
                <a:latin typeface="PFDinTextCompPro-Italic"/>
                <a:cs typeface="PFDinTextCompPro-Italic"/>
              </a:rPr>
              <a:t>: </a:t>
            </a:r>
            <a:endParaRPr lang="en-US" sz="2800" dirty="0" smtClean="0">
              <a:latin typeface="PFDinTextCompPro-Italic"/>
              <a:cs typeface="PFDinTextCompPro-Italic"/>
            </a:endParaRPr>
          </a:p>
          <a:p>
            <a:r>
              <a:rPr lang="en-US" sz="2800" b="1" dirty="0" smtClean="0">
                <a:latin typeface="PFDinTextCompPro-Italic"/>
                <a:cs typeface="PFDinTextCompPro-Italic"/>
              </a:rPr>
              <a:t>P</a:t>
            </a:r>
            <a:r>
              <a:rPr lang="en-US" sz="2800" b="1" dirty="0">
                <a:latin typeface="PFDinTextCompPro-Italic"/>
                <a:cs typeface="PFDinTextCompPro-Italic"/>
              </a:rPr>
              <a:t>(A|B) </a:t>
            </a:r>
            <a:r>
              <a:rPr lang="en-US" sz="2800" b="1" dirty="0" smtClean="0">
                <a:latin typeface="PFDinTextCompPro-Italic"/>
                <a:cs typeface="PFDinTextCompPro-Italic"/>
              </a:rPr>
              <a:t>= P(B|A</a:t>
            </a:r>
            <a:r>
              <a:rPr lang="en-US" sz="2800" b="1" dirty="0">
                <a:latin typeface="PFDinTextCompPro-Italic"/>
                <a:cs typeface="PFDinTextCompPro-Italic"/>
              </a:rPr>
              <a:t>) * P(A</a:t>
            </a:r>
            <a:r>
              <a:rPr lang="en-US" sz="2800" b="1" dirty="0" smtClean="0">
                <a:latin typeface="PFDinTextCompPro-Italic"/>
                <a:cs typeface="PFDinTextCompPro-Italic"/>
              </a:rPr>
              <a:t>) / P(B)</a:t>
            </a:r>
          </a:p>
        </p:txBody>
      </p:sp>
    </p:spTree>
    <p:extLst>
      <p:ext uri="{BB962C8B-B14F-4D97-AF65-F5344CB8AC3E}">
        <p14:creationId xmlns:p14="http://schemas.microsoft.com/office/powerpoint/2010/main" val="1448876000"/>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1"/>
          </p:nvPr>
        </p:nvSpPr>
        <p:spPr/>
        <p:txBody>
          <a:bodyPr/>
          <a:lstStyle/>
          <a:p>
            <a:r>
              <a:rPr lang="en-US" dirty="0"/>
              <a:t>Bayes Theorem Example</a:t>
            </a:r>
          </a:p>
        </p:txBody>
      </p:sp>
      <p:sp>
        <p:nvSpPr>
          <p:cNvPr id="5" name="Slide Number Placeholder 4"/>
          <p:cNvSpPr>
            <a:spLocks noGrp="1"/>
          </p:cNvSpPr>
          <p:nvPr>
            <p:ph type="sldNum" sz="quarter" idx="13"/>
          </p:nvPr>
        </p:nvSpPr>
        <p:spPr/>
        <p:txBody>
          <a:bodyPr/>
          <a:lstStyle/>
          <a:p>
            <a:pPr>
              <a:defRPr/>
            </a:pPr>
            <a:fld id="{BD34588A-CBAF-924B-A77D-DE72B91A9204}" type="slidenum">
              <a:rPr lang="en-US" smtClean="0"/>
              <a:pPr>
                <a:defRPr/>
              </a:pPr>
              <a:t>18</a:t>
            </a:fld>
            <a:endParaRPr lang="en-US" dirty="0"/>
          </a:p>
        </p:txBody>
      </p:sp>
      <p:sp>
        <p:nvSpPr>
          <p:cNvPr id="7" name="Rectangle 6"/>
          <p:cNvSpPr/>
          <p:nvPr/>
        </p:nvSpPr>
        <p:spPr>
          <a:xfrm>
            <a:off x="2341563" y="-8081727"/>
            <a:ext cx="4679950" cy="5016758"/>
          </a:xfrm>
          <a:prstGeom prst="rect">
            <a:avLst/>
          </a:prstGeom>
        </p:spPr>
        <p:txBody>
          <a:bodyPr>
            <a:spAutoFit/>
          </a:bodyPr>
          <a:lstStyle/>
          <a:p>
            <a:r>
              <a:rPr lang="en-US" sz="2000" dirty="0"/>
              <a:t>Suppose that you are worried that you might have a rare disease. You decide to get tested, and suppose that the testing methods for this disease are correct 99 percent of the time (in other words, if you have the disease, it shows that you do with 99 percent probability, and if you don't have the disease, it shows that you do not with 99 percent probability). Suppose this disease is actually quite rare, occurring randomly in the general population in only one of every 10,000 people.</a:t>
            </a:r>
          </a:p>
          <a:p>
            <a:endParaRPr lang="en-US" sz="2000" dirty="0"/>
          </a:p>
          <a:p>
            <a:r>
              <a:rPr lang="en-US" sz="2000" dirty="0"/>
              <a:t>If your test results come back positive, what are your chances that you actually have the disease?</a:t>
            </a:r>
          </a:p>
        </p:txBody>
      </p:sp>
      <p:sp>
        <p:nvSpPr>
          <p:cNvPr id="9" name="TextBox 8"/>
          <p:cNvSpPr txBox="1"/>
          <p:nvPr/>
        </p:nvSpPr>
        <p:spPr>
          <a:xfrm>
            <a:off x="338137" y="2019300"/>
            <a:ext cx="8382000" cy="1938992"/>
          </a:xfrm>
          <a:prstGeom prst="rect">
            <a:avLst/>
          </a:prstGeom>
          <a:noFill/>
        </p:spPr>
        <p:txBody>
          <a:bodyPr wrap="square" rtlCol="0">
            <a:spAutoFit/>
          </a:bodyPr>
          <a:lstStyle/>
          <a:p>
            <a:pPr algn="l"/>
            <a:r>
              <a:rPr lang="en-US" sz="2000" dirty="0" smtClean="0"/>
              <a:t>Suppose you might have a rare life-threatening disease and so you get tested. The disease’s test is 99% sensitive and 99% specific (if you have it, the test is correct 99% of the time and same if you don’t have it). This disease occurs in 1 in every 10,000 people. </a:t>
            </a:r>
          </a:p>
          <a:p>
            <a:pPr algn="l"/>
            <a:endParaRPr lang="en-US" sz="2000" dirty="0"/>
          </a:p>
          <a:p>
            <a:pPr algn="l"/>
            <a:r>
              <a:rPr lang="en-US" sz="2000" dirty="0" smtClean="0"/>
              <a:t>Q.       Your test is positive. What is the probability that you have the disease?</a:t>
            </a:r>
            <a:endParaRPr lang="en-US" sz="2000" dirty="0"/>
          </a:p>
        </p:txBody>
      </p:sp>
    </p:spTree>
    <p:extLst>
      <p:ext uri="{BB962C8B-B14F-4D97-AF65-F5344CB8AC3E}">
        <p14:creationId xmlns:p14="http://schemas.microsoft.com/office/powerpoint/2010/main" val="1488268364"/>
      </p:ext>
    </p:extLst>
  </p:cSld>
  <p:clrMapOvr>
    <a:masterClrMapping/>
  </p:clrMapOvr>
  <p:transition xmlns:p14="http://schemas.microsoft.com/office/powerpoint/2010/mai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1"/>
          </p:nvPr>
        </p:nvSpPr>
        <p:spPr/>
        <p:txBody>
          <a:bodyPr/>
          <a:lstStyle/>
          <a:p>
            <a:r>
              <a:rPr lang="en-US" dirty="0"/>
              <a:t>Bayes Theorem Example</a:t>
            </a:r>
          </a:p>
        </p:txBody>
      </p:sp>
      <p:sp>
        <p:nvSpPr>
          <p:cNvPr id="5" name="Slide Number Placeholder 4"/>
          <p:cNvSpPr>
            <a:spLocks noGrp="1"/>
          </p:cNvSpPr>
          <p:nvPr>
            <p:ph type="sldNum" sz="quarter" idx="13"/>
          </p:nvPr>
        </p:nvSpPr>
        <p:spPr/>
        <p:txBody>
          <a:bodyPr/>
          <a:lstStyle/>
          <a:p>
            <a:pPr>
              <a:defRPr/>
            </a:pPr>
            <a:fld id="{BD34588A-CBAF-924B-A77D-DE72B91A9204}" type="slidenum">
              <a:rPr lang="en-US" smtClean="0"/>
              <a:pPr>
                <a:defRPr/>
              </a:pPr>
              <a:t>19</a:t>
            </a:fld>
            <a:endParaRPr lang="en-US" dirty="0"/>
          </a:p>
        </p:txBody>
      </p:sp>
      <p:sp>
        <p:nvSpPr>
          <p:cNvPr id="7" name="Rectangle 6"/>
          <p:cNvSpPr/>
          <p:nvPr/>
        </p:nvSpPr>
        <p:spPr>
          <a:xfrm>
            <a:off x="2341563" y="-8081727"/>
            <a:ext cx="4679950" cy="5016758"/>
          </a:xfrm>
          <a:prstGeom prst="rect">
            <a:avLst/>
          </a:prstGeom>
        </p:spPr>
        <p:txBody>
          <a:bodyPr>
            <a:spAutoFit/>
          </a:bodyPr>
          <a:lstStyle/>
          <a:p>
            <a:r>
              <a:rPr lang="en-US" sz="2000" dirty="0"/>
              <a:t>Suppose that you are worried that you might have a rare disease. You decide to get tested, and suppose that the testing methods for this disease are correct 99 percent of the time (in other words, if you have the disease, it shows that you do with 99 percent probability, and if you don't have the disease, it shows that you do not with 99 percent probability). Suppose this disease is actually quite rare, occurring randomly in the general population in only one of every 10,000 people.</a:t>
            </a:r>
          </a:p>
          <a:p>
            <a:endParaRPr lang="en-US" sz="2000" dirty="0"/>
          </a:p>
          <a:p>
            <a:r>
              <a:rPr lang="en-US" sz="2000" dirty="0"/>
              <a:t>If your test results come back positive, what are your chances that you actually have the disease?</a:t>
            </a:r>
          </a:p>
        </p:txBody>
      </p:sp>
      <p:sp>
        <p:nvSpPr>
          <p:cNvPr id="9" name="TextBox 8"/>
          <p:cNvSpPr txBox="1"/>
          <p:nvPr/>
        </p:nvSpPr>
        <p:spPr>
          <a:xfrm>
            <a:off x="170844" y="952500"/>
            <a:ext cx="8382000" cy="400110"/>
          </a:xfrm>
          <a:prstGeom prst="rect">
            <a:avLst/>
          </a:prstGeom>
          <a:noFill/>
        </p:spPr>
        <p:txBody>
          <a:bodyPr wrap="square" rtlCol="0">
            <a:spAutoFit/>
          </a:bodyPr>
          <a:lstStyle/>
          <a:p>
            <a:pPr algn="l"/>
            <a:r>
              <a:rPr lang="en-US" sz="2000" dirty="0" smtClean="0"/>
              <a:t>Q.       Your test is positive. What is the probability that you have the disease?</a:t>
            </a:r>
            <a:endParaRPr lang="en-US" sz="2000" dirty="0"/>
          </a:p>
        </p:txBody>
      </p:sp>
      <p:sp>
        <p:nvSpPr>
          <p:cNvPr id="8" name="TextBox 7"/>
          <p:cNvSpPr txBox="1"/>
          <p:nvPr/>
        </p:nvSpPr>
        <p:spPr>
          <a:xfrm>
            <a:off x="247044" y="1409700"/>
            <a:ext cx="8382000" cy="400110"/>
          </a:xfrm>
          <a:prstGeom prst="rect">
            <a:avLst/>
          </a:prstGeom>
          <a:noFill/>
        </p:spPr>
        <p:txBody>
          <a:bodyPr wrap="square" rtlCol="0">
            <a:spAutoFit/>
          </a:bodyPr>
          <a:lstStyle/>
          <a:p>
            <a:pPr algn="l"/>
            <a:r>
              <a:rPr lang="en-US" sz="2000" dirty="0" smtClean="0"/>
              <a:t>A.      1%</a:t>
            </a:r>
            <a:endParaRPr lang="en-US" sz="2000" dirty="0"/>
          </a:p>
        </p:txBody>
      </p:sp>
      <p:sp>
        <p:nvSpPr>
          <p:cNvPr id="4" name="TextBox 3"/>
          <p:cNvSpPr txBox="1"/>
          <p:nvPr/>
        </p:nvSpPr>
        <p:spPr>
          <a:xfrm>
            <a:off x="2761644" y="1790700"/>
            <a:ext cx="5915286" cy="707886"/>
          </a:xfrm>
          <a:prstGeom prst="rect">
            <a:avLst/>
          </a:prstGeom>
          <a:noFill/>
        </p:spPr>
        <p:txBody>
          <a:bodyPr wrap="square" rtlCol="0">
            <a:spAutoFit/>
          </a:bodyPr>
          <a:lstStyle/>
          <a:p>
            <a:r>
              <a:rPr lang="en-US" sz="2000" dirty="0" smtClean="0"/>
              <a:t>Let    A be the event that you have the disease</a:t>
            </a:r>
          </a:p>
          <a:p>
            <a:r>
              <a:rPr lang="en-US" sz="2000" dirty="0"/>
              <a:t> </a:t>
            </a:r>
            <a:r>
              <a:rPr lang="en-US" sz="2000" dirty="0" smtClean="0"/>
              <a:t>         B be the event that your test was positive</a:t>
            </a:r>
            <a:endParaRPr lang="en-US" sz="2000" dirty="0"/>
          </a:p>
        </p:txBody>
      </p:sp>
      <p:sp>
        <p:nvSpPr>
          <p:cNvPr id="6" name="TextBox 5"/>
          <p:cNvSpPr txBox="1"/>
          <p:nvPr/>
        </p:nvSpPr>
        <p:spPr>
          <a:xfrm>
            <a:off x="109537" y="2781300"/>
            <a:ext cx="2718037" cy="400110"/>
          </a:xfrm>
          <a:prstGeom prst="rect">
            <a:avLst/>
          </a:prstGeom>
          <a:noFill/>
        </p:spPr>
        <p:txBody>
          <a:bodyPr wrap="none" rtlCol="0">
            <a:spAutoFit/>
          </a:bodyPr>
          <a:lstStyle/>
          <a:p>
            <a:r>
              <a:rPr lang="en-US" sz="2000" dirty="0" smtClean="0"/>
              <a:t>P(B|A) = .99 (sensitivity)</a:t>
            </a:r>
            <a:endParaRPr lang="en-US" sz="2000" dirty="0"/>
          </a:p>
        </p:txBody>
      </p:sp>
      <p:sp>
        <p:nvSpPr>
          <p:cNvPr id="12" name="TextBox 11"/>
          <p:cNvSpPr txBox="1"/>
          <p:nvPr/>
        </p:nvSpPr>
        <p:spPr>
          <a:xfrm>
            <a:off x="3233737" y="2781300"/>
            <a:ext cx="5971256" cy="400110"/>
          </a:xfrm>
          <a:prstGeom prst="rect">
            <a:avLst/>
          </a:prstGeom>
          <a:noFill/>
        </p:spPr>
        <p:txBody>
          <a:bodyPr wrap="none" rtlCol="0">
            <a:spAutoFit/>
          </a:bodyPr>
          <a:lstStyle/>
          <a:p>
            <a:r>
              <a:rPr lang="en-US" sz="2000" dirty="0" smtClean="0"/>
              <a:t>P(B| not A) = .01(1 - sensitivity) this is our false positive</a:t>
            </a:r>
            <a:endParaRPr lang="en-US" sz="2000" dirty="0"/>
          </a:p>
        </p:txBody>
      </p:sp>
    </p:spTree>
    <p:extLst>
      <p:ext uri="{BB962C8B-B14F-4D97-AF65-F5344CB8AC3E}">
        <p14:creationId xmlns:p14="http://schemas.microsoft.com/office/powerpoint/2010/main" val="2258646155"/>
      </p:ext>
    </p:extLst>
  </p:cSld>
  <p:clrMapOvr>
    <a:masterClrMapping/>
  </p:clrMapOvr>
  <p:transition xmlns:p14="http://schemas.microsoft.com/office/powerpoint/2010/mai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ctrTitle"/>
          </p:nvPr>
        </p:nvSpPr>
        <p:spPr bwMode="auto">
          <a:xfrm>
            <a:off x="519112" y="1066800"/>
            <a:ext cx="8429625" cy="36957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a:lnSpc>
                <a:spcPts val="3600"/>
              </a:lnSpc>
              <a:defRPr/>
            </a:pPr>
            <a:r>
              <a:rPr lang="en-US" sz="3000" smtClean="0">
                <a:latin typeface="PFDinTextCompPro-Bold" charset="0"/>
                <a:ea typeface="ヒラギノ角ゴ ProN W6" charset="0"/>
                <a:cs typeface="ヒラギノ角ゴ ProN W6" charset="0"/>
              </a:rPr>
              <a:t/>
            </a:r>
            <a:br>
              <a:rPr lang="en-US" sz="3000" smtClean="0">
                <a:latin typeface="PFDinTextCompPro-Bold" charset="0"/>
                <a:ea typeface="ヒラギノ角ゴ ProN W6" charset="0"/>
                <a:cs typeface="ヒラギノ角ゴ ProN W6" charset="0"/>
              </a:rPr>
            </a:br>
            <a:r>
              <a:rPr lang="en-US" sz="3000" smtClean="0">
                <a:latin typeface="PFDinTextCompPro-Bold" charset="0"/>
                <a:ea typeface="ヒラギノ角ゴ ProN W6" charset="0"/>
                <a:cs typeface="ヒラギノ角ゴ ProN W6" charset="0"/>
              </a:rPr>
              <a:t/>
            </a:r>
            <a:br>
              <a:rPr lang="en-US" sz="3000" smtClean="0">
                <a:latin typeface="PFDinTextCompPro-Bold" charset="0"/>
                <a:ea typeface="ヒラギノ角ゴ ProN W6" charset="0"/>
                <a:cs typeface="ヒラギノ角ゴ ProN W6" charset="0"/>
              </a:rPr>
            </a:br>
            <a:r>
              <a:rPr lang="en-US" sz="3000" smtClean="0">
                <a:latin typeface="PFDinTextCompPro-Bold" charset="0"/>
                <a:ea typeface="ヒラギノ角ゴ ProN W6" charset="0"/>
                <a:cs typeface="ヒラギノ角ゴ ProN W6" charset="0"/>
              </a:rPr>
              <a:t/>
            </a:r>
            <a:br>
              <a:rPr lang="en-US" sz="3000" smtClean="0">
                <a:latin typeface="PFDinTextCompPro-Bold" charset="0"/>
                <a:ea typeface="ヒラギノ角ゴ ProN W6" charset="0"/>
                <a:cs typeface="ヒラギノ角ゴ ProN W6" charset="0"/>
              </a:rPr>
            </a:br>
            <a:r>
              <a:rPr lang="en-US" sz="3000" smtClean="0">
                <a:latin typeface="PFDinTextCompPro-Bold" charset="0"/>
                <a:ea typeface="ヒラギノ角ゴ ProN W6" charset="0"/>
                <a:cs typeface="ヒラギノ角ゴ ProN W6" charset="0"/>
              </a:rPr>
              <a:t>I. probability and Bayes’ Theorem</a:t>
            </a:r>
            <a:r>
              <a:rPr lang="en-US" sz="3000" dirty="0" smtClean="0">
                <a:latin typeface="PFDinTextCompPro-Bold" charset="0"/>
                <a:ea typeface="ヒラギノ角ゴ ProN W6" charset="0"/>
                <a:cs typeface="ヒラギノ角ゴ ProN W6" charset="0"/>
              </a:rPr>
              <a:t/>
            </a:r>
            <a:br>
              <a:rPr lang="en-US" sz="3000" dirty="0" smtClean="0">
                <a:latin typeface="PFDinTextCompPro-Bold" charset="0"/>
                <a:ea typeface="ヒラギノ角ゴ ProN W6" charset="0"/>
                <a:cs typeface="ヒラギノ角ゴ ProN W6" charset="0"/>
              </a:rPr>
            </a:br>
            <a:r>
              <a:rPr lang="en-US" sz="3000" dirty="0" err="1" smtClean="0">
                <a:latin typeface="PFDinTextCompPro-Bold" charset="0"/>
                <a:ea typeface="ヒラギノ角ゴ ProN W6" charset="0"/>
                <a:cs typeface="ヒラギノ角ゴ ProN W6" charset="0"/>
              </a:rPr>
              <a:t>iI</a:t>
            </a:r>
            <a:r>
              <a:rPr lang="en-US" sz="3000" dirty="0" smtClean="0">
                <a:latin typeface="PFDinTextCompPro-Bold" charset="0"/>
                <a:ea typeface="ヒラギノ角ゴ ProN W6" charset="0"/>
                <a:cs typeface="ヒラギノ角ゴ ProN W6" charset="0"/>
              </a:rPr>
              <a:t>. Naïve </a:t>
            </a:r>
            <a:r>
              <a:rPr lang="en-US" sz="3000" smtClean="0">
                <a:latin typeface="PFDinTextCompPro-Bold" charset="0"/>
                <a:ea typeface="ヒラギノ角ゴ ProN W6" charset="0"/>
                <a:cs typeface="ヒラギノ角ゴ ProN W6" charset="0"/>
              </a:rPr>
              <a:t>Bayes classification</a:t>
            </a:r>
            <a:endParaRPr lang="en-US" sz="3000" cap="none" dirty="0">
              <a:latin typeface="PFDinTextCompPro-Bold" charset="0"/>
              <a:ea typeface="ヒラギノ角ゴ ProN W6" charset="0"/>
              <a:cs typeface="ヒラギノ角ゴ ProN W6" charset="0"/>
            </a:endParaRPr>
          </a:p>
        </p:txBody>
      </p:sp>
      <p:sp>
        <p:nvSpPr>
          <p:cNvPr id="11" name="Content Placeholder 10"/>
          <p:cNvSpPr>
            <a:spLocks noGrp="1"/>
          </p:cNvSpPr>
          <p:nvPr>
            <p:ph sz="quarter" idx="11"/>
          </p:nvPr>
        </p:nvSpPr>
        <p:spPr>
          <a:xfrm>
            <a:off x="371475" y="495300"/>
            <a:ext cx="7129463" cy="304800"/>
          </a:xfrm>
        </p:spPr>
        <p:txBody>
          <a:bodyPr/>
          <a:lstStyle/>
          <a:p>
            <a:pPr eaLnBrk="1" hangingPunct="1">
              <a:lnSpc>
                <a:spcPts val="2448"/>
              </a:lnSpc>
              <a:defRPr/>
            </a:pPr>
            <a:r>
              <a:rPr lang="en-US" dirty="0" smtClean="0">
                <a:latin typeface="PFDinTextCompPro-Bold" charset="0"/>
                <a:ea typeface="ＭＳ Ｐゴシック" charset="0"/>
                <a:cs typeface="PFDinTextCompPro-Bold" charset="0"/>
                <a:sym typeface="PFDinTextCompPro-Bold" charset="0"/>
              </a:rPr>
              <a:t>agenda</a:t>
            </a:r>
          </a:p>
          <a:p>
            <a:pPr eaLnBrk="1" hangingPunct="1">
              <a:lnSpc>
                <a:spcPts val="2448"/>
              </a:lnSpc>
              <a:defRPr/>
            </a:pPr>
            <a:endParaRPr lang="en-US" dirty="0" smtClean="0"/>
          </a:p>
        </p:txBody>
      </p:sp>
      <p:sp>
        <p:nvSpPr>
          <p:cNvPr id="6" name="Slide Number Placeholder 3"/>
          <p:cNvSpPr>
            <a:spLocks noGrp="1"/>
          </p:cNvSpPr>
          <p:nvPr>
            <p:ph type="sldNum" sz="quarter" idx="13"/>
          </p:nvPr>
        </p:nvSpPr>
        <p:spPr/>
        <p:txBody>
          <a:bodyPr/>
          <a:lstStyle/>
          <a:p>
            <a:pPr>
              <a:defRPr/>
            </a:pPr>
            <a:fld id="{6F4A1B40-4074-4A43-A415-862C3E2C2127}" type="slidenum">
              <a:rPr lang="en-US"/>
              <a:pPr>
                <a:defRPr/>
              </a:pPr>
              <a:t>2</a:t>
            </a:fld>
            <a:endParaRPr lang="en-US"/>
          </a:p>
        </p:txBody>
      </p:sp>
    </p:spTree>
    <p:extLst>
      <p:ext uri="{BB962C8B-B14F-4D97-AF65-F5344CB8AC3E}">
        <p14:creationId xmlns:p14="http://schemas.microsoft.com/office/powerpoint/2010/main" val="82082570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1"/>
          </p:nvPr>
        </p:nvSpPr>
        <p:spPr/>
        <p:txBody>
          <a:bodyPr/>
          <a:lstStyle/>
          <a:p>
            <a:r>
              <a:rPr lang="en-US" dirty="0"/>
              <a:t>Bayes Theorem Example</a:t>
            </a:r>
          </a:p>
        </p:txBody>
      </p:sp>
      <p:sp>
        <p:nvSpPr>
          <p:cNvPr id="5" name="Slide Number Placeholder 4"/>
          <p:cNvSpPr>
            <a:spLocks noGrp="1"/>
          </p:cNvSpPr>
          <p:nvPr>
            <p:ph type="sldNum" sz="quarter" idx="13"/>
          </p:nvPr>
        </p:nvSpPr>
        <p:spPr/>
        <p:txBody>
          <a:bodyPr/>
          <a:lstStyle/>
          <a:p>
            <a:pPr>
              <a:defRPr/>
            </a:pPr>
            <a:fld id="{BD34588A-CBAF-924B-A77D-DE72B91A9204}" type="slidenum">
              <a:rPr lang="en-US" smtClean="0"/>
              <a:pPr>
                <a:defRPr/>
              </a:pPr>
              <a:t>20</a:t>
            </a:fld>
            <a:endParaRPr lang="en-US" dirty="0"/>
          </a:p>
        </p:txBody>
      </p:sp>
      <p:sp>
        <p:nvSpPr>
          <p:cNvPr id="7" name="Rectangle 6"/>
          <p:cNvSpPr/>
          <p:nvPr/>
        </p:nvSpPr>
        <p:spPr>
          <a:xfrm>
            <a:off x="2341563" y="-8081727"/>
            <a:ext cx="4679950" cy="5016758"/>
          </a:xfrm>
          <a:prstGeom prst="rect">
            <a:avLst/>
          </a:prstGeom>
        </p:spPr>
        <p:txBody>
          <a:bodyPr>
            <a:spAutoFit/>
          </a:bodyPr>
          <a:lstStyle/>
          <a:p>
            <a:r>
              <a:rPr lang="en-US" sz="2000" dirty="0"/>
              <a:t>Suppose that you are worried that you might have a rare disease. You decide to get tested, and suppose that the testing methods for this disease are correct 99 percent of the time (in other words, if you have the disease, it shows that you do with 99 percent probability, and if you don't have the disease, it shows that you do not with 99 percent probability). Suppose this disease is actually quite rare, occurring randomly in the general population in only one of every 10,000 people.</a:t>
            </a:r>
          </a:p>
          <a:p>
            <a:endParaRPr lang="en-US" sz="2000" dirty="0"/>
          </a:p>
          <a:p>
            <a:r>
              <a:rPr lang="en-US" sz="2000" dirty="0"/>
              <a:t>If your test results come back positive, what are your chances that you actually have the disease?</a:t>
            </a:r>
          </a:p>
        </p:txBody>
      </p:sp>
      <p:sp>
        <p:nvSpPr>
          <p:cNvPr id="9" name="TextBox 8"/>
          <p:cNvSpPr txBox="1"/>
          <p:nvPr/>
        </p:nvSpPr>
        <p:spPr>
          <a:xfrm>
            <a:off x="170844" y="952500"/>
            <a:ext cx="8382000" cy="400110"/>
          </a:xfrm>
          <a:prstGeom prst="rect">
            <a:avLst/>
          </a:prstGeom>
          <a:noFill/>
        </p:spPr>
        <p:txBody>
          <a:bodyPr wrap="square" rtlCol="0">
            <a:spAutoFit/>
          </a:bodyPr>
          <a:lstStyle/>
          <a:p>
            <a:pPr algn="l"/>
            <a:r>
              <a:rPr lang="en-US" sz="2000" dirty="0" smtClean="0"/>
              <a:t>Q.       Your test is positive. What is the probability that you have the disease?</a:t>
            </a:r>
            <a:endParaRPr lang="en-US" sz="2000" dirty="0"/>
          </a:p>
        </p:txBody>
      </p:sp>
      <p:sp>
        <p:nvSpPr>
          <p:cNvPr id="10" name="TextBox 9"/>
          <p:cNvSpPr txBox="1"/>
          <p:nvPr/>
        </p:nvSpPr>
        <p:spPr>
          <a:xfrm>
            <a:off x="0" y="3467100"/>
            <a:ext cx="9082693" cy="1015663"/>
          </a:xfrm>
          <a:prstGeom prst="rect">
            <a:avLst/>
          </a:prstGeom>
          <a:noFill/>
        </p:spPr>
        <p:txBody>
          <a:bodyPr wrap="square" rtlCol="0">
            <a:spAutoFit/>
          </a:bodyPr>
          <a:lstStyle/>
          <a:p>
            <a:pPr algn="l"/>
            <a:r>
              <a:rPr lang="en-US" sz="2000" dirty="0" smtClean="0"/>
              <a:t> P(B) = P(the test was positive) = P(B | A) *  P(A)     OR     P(B | not A) *   P(not A)</a:t>
            </a:r>
          </a:p>
          <a:p>
            <a:pPr algn="l"/>
            <a:r>
              <a:rPr lang="en-US" sz="2000" dirty="0"/>
              <a:t> </a:t>
            </a:r>
            <a:r>
              <a:rPr lang="en-US" sz="2000" dirty="0" smtClean="0"/>
              <a:t>P(B)                                       =   .99      *  .0001     +           .01          *    </a:t>
            </a:r>
            <a:r>
              <a:rPr lang="en-US" sz="2000" dirty="0"/>
              <a:t>.9999  </a:t>
            </a:r>
            <a:endParaRPr lang="en-US" sz="2000" dirty="0" smtClean="0"/>
          </a:p>
          <a:p>
            <a:pPr algn="l"/>
            <a:r>
              <a:rPr lang="en-US" sz="2000" dirty="0"/>
              <a:t>	</a:t>
            </a:r>
            <a:r>
              <a:rPr lang="en-US" sz="2000" dirty="0" smtClean="0"/>
              <a:t>		       =    .010098 </a:t>
            </a:r>
            <a:endParaRPr lang="en-US" sz="2000" dirty="0"/>
          </a:p>
        </p:txBody>
      </p:sp>
      <p:sp>
        <p:nvSpPr>
          <p:cNvPr id="8" name="TextBox 7"/>
          <p:cNvSpPr txBox="1"/>
          <p:nvPr/>
        </p:nvSpPr>
        <p:spPr>
          <a:xfrm>
            <a:off x="247044" y="1409700"/>
            <a:ext cx="8382000" cy="400110"/>
          </a:xfrm>
          <a:prstGeom prst="rect">
            <a:avLst/>
          </a:prstGeom>
          <a:noFill/>
        </p:spPr>
        <p:txBody>
          <a:bodyPr wrap="square" rtlCol="0">
            <a:spAutoFit/>
          </a:bodyPr>
          <a:lstStyle/>
          <a:p>
            <a:pPr algn="l"/>
            <a:r>
              <a:rPr lang="en-US" sz="2000" dirty="0" smtClean="0"/>
              <a:t>A.      1%</a:t>
            </a:r>
            <a:endParaRPr lang="en-US" sz="2000" dirty="0"/>
          </a:p>
        </p:txBody>
      </p:sp>
      <p:sp>
        <p:nvSpPr>
          <p:cNvPr id="4" name="TextBox 3"/>
          <p:cNvSpPr txBox="1"/>
          <p:nvPr/>
        </p:nvSpPr>
        <p:spPr>
          <a:xfrm>
            <a:off x="2761644" y="1790700"/>
            <a:ext cx="5915286" cy="707886"/>
          </a:xfrm>
          <a:prstGeom prst="rect">
            <a:avLst/>
          </a:prstGeom>
          <a:noFill/>
        </p:spPr>
        <p:txBody>
          <a:bodyPr wrap="square" rtlCol="0">
            <a:spAutoFit/>
          </a:bodyPr>
          <a:lstStyle/>
          <a:p>
            <a:r>
              <a:rPr lang="en-US" sz="2000" dirty="0" smtClean="0"/>
              <a:t>Let    A be the event that you have the disease</a:t>
            </a:r>
          </a:p>
          <a:p>
            <a:r>
              <a:rPr lang="en-US" sz="2000" dirty="0"/>
              <a:t> </a:t>
            </a:r>
            <a:r>
              <a:rPr lang="en-US" sz="2000" dirty="0" smtClean="0"/>
              <a:t>         B be the event that your test was positive</a:t>
            </a:r>
            <a:endParaRPr lang="en-US" sz="2000" dirty="0"/>
          </a:p>
        </p:txBody>
      </p:sp>
      <p:sp>
        <p:nvSpPr>
          <p:cNvPr id="6" name="TextBox 5"/>
          <p:cNvSpPr txBox="1"/>
          <p:nvPr/>
        </p:nvSpPr>
        <p:spPr>
          <a:xfrm>
            <a:off x="109537" y="2781300"/>
            <a:ext cx="2718037" cy="400110"/>
          </a:xfrm>
          <a:prstGeom prst="rect">
            <a:avLst/>
          </a:prstGeom>
          <a:noFill/>
        </p:spPr>
        <p:txBody>
          <a:bodyPr wrap="none" rtlCol="0">
            <a:spAutoFit/>
          </a:bodyPr>
          <a:lstStyle/>
          <a:p>
            <a:r>
              <a:rPr lang="en-US" sz="2000" dirty="0" smtClean="0"/>
              <a:t>P(B|A) = .99 (sensitivity)</a:t>
            </a:r>
            <a:endParaRPr lang="en-US" sz="2000" dirty="0"/>
          </a:p>
        </p:txBody>
      </p:sp>
      <p:sp>
        <p:nvSpPr>
          <p:cNvPr id="12" name="TextBox 11"/>
          <p:cNvSpPr txBox="1"/>
          <p:nvPr/>
        </p:nvSpPr>
        <p:spPr>
          <a:xfrm>
            <a:off x="3233737" y="2781300"/>
            <a:ext cx="5971256" cy="400110"/>
          </a:xfrm>
          <a:prstGeom prst="rect">
            <a:avLst/>
          </a:prstGeom>
          <a:noFill/>
        </p:spPr>
        <p:txBody>
          <a:bodyPr wrap="none" rtlCol="0">
            <a:spAutoFit/>
          </a:bodyPr>
          <a:lstStyle/>
          <a:p>
            <a:r>
              <a:rPr lang="en-US" sz="2000" dirty="0" smtClean="0"/>
              <a:t>P(B| not A) = .01(1 - sensitivity) this is our false positive</a:t>
            </a:r>
            <a:endParaRPr lang="en-US" sz="2000" dirty="0"/>
          </a:p>
        </p:txBody>
      </p:sp>
      <p:sp>
        <p:nvSpPr>
          <p:cNvPr id="13" name="TextBox 12"/>
          <p:cNvSpPr txBox="1"/>
          <p:nvPr/>
        </p:nvSpPr>
        <p:spPr>
          <a:xfrm>
            <a:off x="0" y="4703802"/>
            <a:ext cx="2633128" cy="553998"/>
          </a:xfrm>
          <a:prstGeom prst="rect">
            <a:avLst/>
          </a:prstGeom>
          <a:noFill/>
        </p:spPr>
        <p:txBody>
          <a:bodyPr wrap="none" rtlCol="0">
            <a:spAutoFit/>
          </a:bodyPr>
          <a:lstStyle/>
          <a:p>
            <a:r>
              <a:rPr lang="en-US" sz="3000" dirty="0" smtClean="0"/>
              <a:t>Bayes Theorem:</a:t>
            </a:r>
            <a:endParaRPr lang="en-US" sz="3000" dirty="0"/>
          </a:p>
        </p:txBody>
      </p:sp>
      <p:sp>
        <p:nvSpPr>
          <p:cNvPr id="14" name="TextBox 13"/>
          <p:cNvSpPr txBox="1"/>
          <p:nvPr/>
        </p:nvSpPr>
        <p:spPr>
          <a:xfrm>
            <a:off x="2996171" y="4396026"/>
            <a:ext cx="6400799" cy="861774"/>
          </a:xfrm>
          <a:prstGeom prst="rect">
            <a:avLst/>
          </a:prstGeom>
          <a:noFill/>
        </p:spPr>
        <p:txBody>
          <a:bodyPr wrap="square" rtlCol="0">
            <a:spAutoFit/>
          </a:bodyPr>
          <a:lstStyle/>
          <a:p>
            <a:pPr algn="l"/>
            <a:r>
              <a:rPr lang="en-US" sz="2500" dirty="0" smtClean="0"/>
              <a:t>P(A|B) = P(B|A)P(A) / P(B)</a:t>
            </a:r>
          </a:p>
          <a:p>
            <a:pPr algn="l"/>
            <a:r>
              <a:rPr lang="en-US" sz="2500" dirty="0"/>
              <a:t> </a:t>
            </a:r>
            <a:r>
              <a:rPr lang="en-US" sz="2500" dirty="0" smtClean="0"/>
              <a:t>          =  .99 * .0001 / </a:t>
            </a:r>
            <a:r>
              <a:rPr lang="en-US" sz="2500" dirty="0"/>
              <a:t>.010098 </a:t>
            </a:r>
            <a:r>
              <a:rPr lang="en-US" sz="2500" dirty="0" smtClean="0"/>
              <a:t>=     0.00980</a:t>
            </a:r>
            <a:endParaRPr lang="en-US" sz="2500" dirty="0"/>
          </a:p>
        </p:txBody>
      </p:sp>
      <p:sp>
        <p:nvSpPr>
          <p:cNvPr id="15" name="Oval 14"/>
          <p:cNvSpPr/>
          <p:nvPr/>
        </p:nvSpPr>
        <p:spPr bwMode="auto">
          <a:xfrm>
            <a:off x="7653337" y="4638040"/>
            <a:ext cx="1371600" cy="647700"/>
          </a:xfrm>
          <a:prstGeom prst="ellipse">
            <a:avLst/>
          </a:prstGeom>
          <a:solidFill>
            <a:srgbClr val="333399">
              <a:alpha val="0"/>
            </a:srgbClr>
          </a:solidFill>
          <a:ln w="25400" cap="flat" cmpd="sng" algn="ctr">
            <a:solidFill>
              <a:schemeClr val="accent2"/>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800" b="1" i="0" u="none" strike="noStrike" normalizeH="0" baseline="0">
              <a:ln w="18000">
                <a:solidFill>
                  <a:schemeClr val="accent2">
                    <a:satMod val="140000"/>
                  </a:schemeClr>
                </a:solidFill>
                <a:prstDash val="solid"/>
                <a:miter lim="800000"/>
              </a:ln>
              <a:noFill/>
              <a:effectLst>
                <a:outerShdw blurRad="25500" dist="23000" dir="7020000" algn="tl">
                  <a:srgbClr val="000000">
                    <a:alpha val="50000"/>
                  </a:srgbClr>
                </a:outerShdw>
              </a:effectLst>
              <a:latin typeface="Gill Sans" charset="0"/>
              <a:ea typeface="ヒラギノ角ゴ ProN W3" charset="0"/>
              <a:cs typeface="ヒラギノ角ゴ ProN W3" charset="0"/>
              <a:sym typeface="Gill Sans" charset="0"/>
            </a:endParaRPr>
          </a:p>
        </p:txBody>
      </p:sp>
    </p:spTree>
    <p:extLst>
      <p:ext uri="{BB962C8B-B14F-4D97-AF65-F5344CB8AC3E}">
        <p14:creationId xmlns:p14="http://schemas.microsoft.com/office/powerpoint/2010/main" val="2267839490"/>
      </p:ext>
    </p:extLst>
  </p:cSld>
  <p:clrMapOvr>
    <a:masterClrMapping/>
  </p:clrMapOvr>
  <p:transition xmlns:p14="http://schemas.microsoft.com/office/powerpoint/2010/mai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7663" y="2705100"/>
            <a:ext cx="8426450" cy="1828800"/>
          </a:xfrm>
        </p:spPr>
        <p:txBody>
          <a:bodyPr/>
          <a:lstStyle/>
          <a:p>
            <a:pPr>
              <a:defRPr/>
            </a:pPr>
            <a:r>
              <a:rPr lang="en-US" sz="7500" dirty="0" smtClean="0"/>
              <a:t/>
            </a:r>
            <a:br>
              <a:rPr lang="en-US" sz="7500" dirty="0" smtClean="0"/>
            </a:br>
            <a:r>
              <a:rPr lang="en-US" sz="7500" dirty="0" smtClean="0"/>
              <a:t>II. Naïve </a:t>
            </a:r>
            <a:r>
              <a:rPr lang="en-US" sz="7500" dirty="0" err="1" smtClean="0"/>
              <a:t>bayes</a:t>
            </a:r>
            <a:r>
              <a:rPr lang="en-US" sz="7500" dirty="0" smtClean="0"/>
              <a:t> classification</a:t>
            </a:r>
            <a:endParaRPr lang="en-US" sz="7500" dirty="0"/>
          </a:p>
        </p:txBody>
      </p:sp>
      <p:sp>
        <p:nvSpPr>
          <p:cNvPr id="4" name="Content Placeholder 3"/>
          <p:cNvSpPr>
            <a:spLocks noGrp="1"/>
          </p:cNvSpPr>
          <p:nvPr>
            <p:ph sz="quarter" idx="11"/>
          </p:nvPr>
        </p:nvSpPr>
        <p:spPr>
          <a:xfrm>
            <a:off x="371475" y="495300"/>
            <a:ext cx="6400800" cy="304800"/>
          </a:xfrm>
        </p:spPr>
        <p:txBody>
          <a:bodyPr wrap="square" lIns="91440" tIns="45720" rIns="91440" bIns="45720" numCol="1" anchor="t" anchorCtr="0" compatLnSpc="1">
            <a:prstTxWarp prst="textNoShape">
              <a:avLst/>
            </a:prstTxWarp>
          </a:bodyPr>
          <a:lstStyle/>
          <a:p>
            <a:pPr marL="0" indent="0"/>
            <a:r>
              <a:rPr lang="en-US" cap="none" smtClean="0">
                <a:latin typeface="PFDinTextCompPro-Bold" charset="0"/>
                <a:ea typeface="ヒラギノ角ゴ ProN W3" charset="0"/>
                <a:cs typeface="ヒラギノ角ゴ ProN W3" charset="0"/>
              </a:rPr>
              <a:t>DATA </a:t>
            </a:r>
            <a:r>
              <a:rPr lang="en-US" cap="none" dirty="0" smtClean="0">
                <a:latin typeface="PFDinTextCompPro-Bold" charset="0"/>
                <a:ea typeface="ヒラギノ角ゴ ProN W3" charset="0"/>
                <a:cs typeface="ヒラギノ角ゴ ProN W3" charset="0"/>
              </a:rPr>
              <a:t>SCIENCE</a:t>
            </a:r>
            <a:endParaRPr lang="en-US" cap="none" dirty="0">
              <a:latin typeface="PFDinTextCompPro-Bold" charset="0"/>
              <a:ea typeface="ヒラギノ角ゴ ProN W3" charset="0"/>
              <a:cs typeface="ヒラギノ角ゴ ProN W3" charset="0"/>
            </a:endParaRPr>
          </a:p>
        </p:txBody>
      </p:sp>
    </p:spTree>
    <p:extLst>
      <p:ext uri="{BB962C8B-B14F-4D97-AF65-F5344CB8AC3E}">
        <p14:creationId xmlns:p14="http://schemas.microsoft.com/office/powerpoint/2010/main" val="256483690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dirty="0" smtClean="0"/>
              <a:t>Bayesian inference</a:t>
            </a:r>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22</a:t>
            </a:fld>
            <a:endParaRPr lang="en-US"/>
          </a:p>
        </p:txBody>
      </p:sp>
      <p:pic>
        <p:nvPicPr>
          <p:cNvPr id="6" name="Picture 5"/>
          <p:cNvPicPr>
            <a:picLocks noChangeAspect="1"/>
          </p:cNvPicPr>
          <p:nvPr/>
        </p:nvPicPr>
        <p:blipFill>
          <a:blip r:embed="rId3"/>
          <a:stretch>
            <a:fillRect/>
          </a:stretch>
        </p:blipFill>
        <p:spPr>
          <a:xfrm>
            <a:off x="1100137" y="2019300"/>
            <a:ext cx="6723063" cy="1747782"/>
          </a:xfrm>
          <a:prstGeom prst="rect">
            <a:avLst/>
          </a:prstGeom>
        </p:spPr>
      </p:pic>
      <p:sp>
        <p:nvSpPr>
          <p:cNvPr id="9" name="TextBox 8"/>
          <p:cNvSpPr txBox="1"/>
          <p:nvPr/>
        </p:nvSpPr>
        <p:spPr>
          <a:xfrm>
            <a:off x="566737" y="1104900"/>
            <a:ext cx="8382000" cy="1015663"/>
          </a:xfrm>
          <a:prstGeom prst="rect">
            <a:avLst/>
          </a:prstGeom>
          <a:noFill/>
        </p:spPr>
        <p:txBody>
          <a:bodyPr wrap="square" rtlCol="0">
            <a:spAutoFit/>
          </a:bodyPr>
          <a:lstStyle/>
          <a:p>
            <a:pPr algn="l"/>
            <a:r>
              <a:rPr lang="en-US" sz="2800" dirty="0" smtClean="0">
                <a:latin typeface="PFDinTextCompPro-Italic"/>
                <a:cs typeface="PFDinTextCompPro-Italic"/>
              </a:rPr>
              <a:t>Suppose we have a dataset with features</a:t>
            </a:r>
            <a:r>
              <a:rPr lang="en-US" sz="3000" dirty="0" smtClean="0">
                <a:latin typeface="PFDinTextCompPro-Italic"/>
                <a:cs typeface="PFDinTextCompPro-Italic"/>
              </a:rPr>
              <a:t> </a:t>
            </a:r>
            <a:r>
              <a:rPr lang="en-US" sz="2000" i="1" dirty="0" smtClean="0">
                <a:latin typeface="+mn-lt"/>
                <a:cs typeface="PFDinTextCompPro-Italic"/>
              </a:rPr>
              <a:t>x</a:t>
            </a:r>
            <a:r>
              <a:rPr lang="en-US" sz="2000" i="1" baseline="-25000" dirty="0" smtClean="0">
                <a:latin typeface="+mn-lt"/>
                <a:cs typeface="PFDinTextCompPro-Italic"/>
              </a:rPr>
              <a:t>1</a:t>
            </a:r>
            <a:r>
              <a:rPr lang="en-US" sz="2000" i="1" dirty="0" smtClean="0">
                <a:latin typeface="+mn-lt"/>
                <a:cs typeface="PFDinTextCompPro-Italic"/>
              </a:rPr>
              <a:t>, …, </a:t>
            </a:r>
            <a:r>
              <a:rPr lang="en-US" sz="2000" i="1" dirty="0" err="1" smtClean="0">
                <a:latin typeface="+mn-lt"/>
                <a:cs typeface="PFDinTextCompPro-Italic"/>
              </a:rPr>
              <a:t>x</a:t>
            </a:r>
            <a:r>
              <a:rPr lang="en-US" sz="2000" i="1" baseline="-25000" dirty="0" err="1" smtClean="0">
                <a:latin typeface="+mn-lt"/>
                <a:cs typeface="PFDinTextCompPro-Italic"/>
              </a:rPr>
              <a:t>n</a:t>
            </a:r>
            <a:r>
              <a:rPr lang="en-US" sz="3000" dirty="0" smtClean="0">
                <a:latin typeface="PFDinTextCompPro-Italic"/>
                <a:cs typeface="PFDinTextCompPro-Italic"/>
              </a:rPr>
              <a:t> </a:t>
            </a:r>
            <a:r>
              <a:rPr lang="en-US" sz="2800" dirty="0" smtClean="0">
                <a:latin typeface="PFDinTextCompPro-Italic"/>
                <a:cs typeface="PFDinTextCompPro-Italic"/>
              </a:rPr>
              <a:t>and a class label</a:t>
            </a:r>
            <a:r>
              <a:rPr lang="en-US" sz="3000" dirty="0" smtClean="0">
                <a:latin typeface="PFDinTextCompPro-Italic"/>
                <a:cs typeface="PFDinTextCompPro-Italic"/>
              </a:rPr>
              <a:t> </a:t>
            </a:r>
            <a:r>
              <a:rPr lang="en-US" sz="2000" i="1" dirty="0" smtClean="0">
                <a:latin typeface="+mn-lt"/>
                <a:cs typeface="PFDinTextCompPro-Italic"/>
              </a:rPr>
              <a:t>C</a:t>
            </a:r>
            <a:r>
              <a:rPr lang="en-US" sz="3000" dirty="0" smtClean="0">
                <a:latin typeface="PFDinTextCompPro-Italic"/>
                <a:cs typeface="PFDinTextCompPro-Italic"/>
              </a:rPr>
              <a:t>. </a:t>
            </a:r>
            <a:r>
              <a:rPr lang="en-US" sz="2800" dirty="0" smtClean="0">
                <a:latin typeface="PFDinTextCompPro-Italic"/>
                <a:cs typeface="PFDinTextCompPro-Italic"/>
              </a:rPr>
              <a:t>What can we say about classification using Bayes’ theorem?</a:t>
            </a:r>
          </a:p>
        </p:txBody>
      </p:sp>
      <p:sp>
        <p:nvSpPr>
          <p:cNvPr id="7" name="TextBox 6"/>
          <p:cNvSpPr txBox="1"/>
          <p:nvPr/>
        </p:nvSpPr>
        <p:spPr>
          <a:xfrm>
            <a:off x="261937" y="4891326"/>
            <a:ext cx="4515741" cy="861774"/>
          </a:xfrm>
          <a:prstGeom prst="rect">
            <a:avLst/>
          </a:prstGeom>
          <a:noFill/>
        </p:spPr>
        <p:txBody>
          <a:bodyPr wrap="square" rtlCol="0">
            <a:spAutoFit/>
          </a:bodyPr>
          <a:lstStyle/>
          <a:p>
            <a:r>
              <a:rPr lang="en-US" sz="800" i="1" dirty="0" smtClean="0">
                <a:latin typeface="+mn-lt"/>
              </a:rPr>
              <a:t>source: </a:t>
            </a:r>
            <a:r>
              <a:rPr lang="en-US" sz="800" i="1" u="sng" dirty="0" smtClean="0">
                <a:latin typeface="+mn-lt"/>
              </a:rPr>
              <a:t>Data </a:t>
            </a:r>
            <a:r>
              <a:rPr lang="en-US" sz="800" i="1" u="sng" dirty="0">
                <a:latin typeface="+mn-lt"/>
              </a:rPr>
              <a:t>Analysis with Open Source Tools</a:t>
            </a:r>
            <a:r>
              <a:rPr lang="en-US" sz="800" i="1" dirty="0">
                <a:latin typeface="+mn-lt"/>
              </a:rPr>
              <a:t>, by Philipp K. </a:t>
            </a:r>
            <a:r>
              <a:rPr lang="en-US" sz="800" i="1" dirty="0" err="1">
                <a:latin typeface="+mn-lt"/>
              </a:rPr>
              <a:t>Janert</a:t>
            </a:r>
            <a:r>
              <a:rPr lang="en-US" sz="800" i="1" dirty="0">
                <a:latin typeface="+mn-lt"/>
              </a:rPr>
              <a:t>. </a:t>
            </a:r>
            <a:r>
              <a:rPr lang="en-US" sz="800" i="1" dirty="0" smtClean="0">
                <a:latin typeface="+mn-lt"/>
              </a:rPr>
              <a:t>O’Reilly Media, 2011.</a:t>
            </a:r>
            <a:endParaRPr lang="en-US" sz="800" i="1" dirty="0">
              <a:latin typeface="+mn-lt"/>
            </a:endParaRPr>
          </a:p>
          <a:p>
            <a:endParaRPr lang="en-US" dirty="0"/>
          </a:p>
        </p:txBody>
      </p:sp>
      <p:sp>
        <p:nvSpPr>
          <p:cNvPr id="10" name="TextBox 9"/>
          <p:cNvSpPr txBox="1"/>
          <p:nvPr/>
        </p:nvSpPr>
        <p:spPr>
          <a:xfrm>
            <a:off x="719137" y="3594437"/>
            <a:ext cx="8382000" cy="954107"/>
          </a:xfrm>
          <a:prstGeom prst="rect">
            <a:avLst/>
          </a:prstGeom>
          <a:noFill/>
        </p:spPr>
        <p:txBody>
          <a:bodyPr wrap="square" rtlCol="0">
            <a:spAutoFit/>
          </a:bodyPr>
          <a:lstStyle/>
          <a:p>
            <a:pPr algn="l"/>
            <a:r>
              <a:rPr lang="en-US" sz="2800" dirty="0">
                <a:latin typeface="PFDinTextCompPro-Italic"/>
                <a:cs typeface="PFDinTextCompPro-Italic"/>
              </a:rPr>
              <a:t>Bayes’ theorem can help us to determine the probability of a record belonging to a class, </a:t>
            </a:r>
            <a:r>
              <a:rPr lang="en-US" sz="2800" i="1" dirty="0">
                <a:latin typeface="PFDinTextCompPro-Italic"/>
                <a:cs typeface="PFDinTextCompPro-Italic"/>
              </a:rPr>
              <a:t>given</a:t>
            </a:r>
            <a:r>
              <a:rPr lang="en-US" sz="2800" dirty="0">
                <a:latin typeface="PFDinTextCompPro-Italic"/>
                <a:cs typeface="PFDinTextCompPro-Italic"/>
              </a:rPr>
              <a:t> the data we observe.</a:t>
            </a:r>
            <a:endParaRPr lang="en-US" sz="2800" dirty="0" smtClean="0">
              <a:latin typeface="PFDinTextCompPro-Italic"/>
              <a:cs typeface="PFDinTextCompPro-Italic"/>
            </a:endParaRPr>
          </a:p>
        </p:txBody>
      </p:sp>
    </p:spTree>
    <p:extLst>
      <p:ext uri="{BB962C8B-B14F-4D97-AF65-F5344CB8AC3E}">
        <p14:creationId xmlns:p14="http://schemas.microsoft.com/office/powerpoint/2010/main" val="3114738227"/>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a:t>Bayesian </a:t>
            </a:r>
            <a:r>
              <a:rPr lang="en-US" smtClean="0"/>
              <a:t>inference</a:t>
            </a:r>
            <a:endParaRPr lang="en-US"/>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23</a:t>
            </a:fld>
            <a:endParaRPr lang="en-US"/>
          </a:p>
        </p:txBody>
      </p:sp>
      <p:pic>
        <p:nvPicPr>
          <p:cNvPr id="6" name="Picture 5"/>
          <p:cNvPicPr>
            <a:picLocks noChangeAspect="1"/>
          </p:cNvPicPr>
          <p:nvPr/>
        </p:nvPicPr>
        <p:blipFill>
          <a:blip r:embed="rId3"/>
          <a:stretch>
            <a:fillRect/>
          </a:stretch>
        </p:blipFill>
        <p:spPr>
          <a:xfrm>
            <a:off x="1100137" y="2019300"/>
            <a:ext cx="6723063" cy="1747782"/>
          </a:xfrm>
          <a:prstGeom prst="rect">
            <a:avLst/>
          </a:prstGeom>
        </p:spPr>
      </p:pic>
      <p:sp>
        <p:nvSpPr>
          <p:cNvPr id="9" name="TextBox 8"/>
          <p:cNvSpPr txBox="1"/>
          <p:nvPr/>
        </p:nvSpPr>
        <p:spPr>
          <a:xfrm>
            <a:off x="566737" y="1104900"/>
            <a:ext cx="8382000" cy="1046440"/>
          </a:xfrm>
          <a:prstGeom prst="rect">
            <a:avLst/>
          </a:prstGeom>
          <a:noFill/>
        </p:spPr>
        <p:txBody>
          <a:bodyPr wrap="square" rtlCol="0">
            <a:spAutoFit/>
          </a:bodyPr>
          <a:lstStyle/>
          <a:p>
            <a:pPr algn="l"/>
            <a:r>
              <a:rPr lang="en-US" sz="2800" dirty="0" smtClean="0">
                <a:latin typeface="PFDinTextCompPro-Italic"/>
                <a:cs typeface="PFDinTextCompPro-Italic"/>
              </a:rPr>
              <a:t>This term is the </a:t>
            </a:r>
            <a:r>
              <a:rPr lang="en-US" sz="2800" dirty="0" smtClean="0">
                <a:latin typeface="PFDinTextCompPro-Medium"/>
                <a:cs typeface="PFDinTextCompPro-Medium"/>
              </a:rPr>
              <a:t>prior probability</a:t>
            </a:r>
            <a:r>
              <a:rPr lang="en-US" sz="3000" dirty="0" smtClean="0">
                <a:latin typeface="PFDinTextCompPro-Italic"/>
                <a:cs typeface="PFDinTextCompPro-Italic"/>
              </a:rPr>
              <a:t> of </a:t>
            </a:r>
            <a:r>
              <a:rPr lang="en-US" sz="2000" i="1" dirty="0" smtClean="0">
                <a:latin typeface="+mn-lt"/>
                <a:cs typeface="PFDinTextCompPro-Italic"/>
              </a:rPr>
              <a:t>C</a:t>
            </a:r>
            <a:r>
              <a:rPr lang="en-US" sz="3000" dirty="0" smtClean="0">
                <a:latin typeface="PFDinTextCompPro-Italic"/>
                <a:cs typeface="PFDinTextCompPro-Italic"/>
              </a:rPr>
              <a:t>. </a:t>
            </a:r>
            <a:r>
              <a:rPr lang="en-US" sz="2800" dirty="0" smtClean="0">
                <a:latin typeface="PFDinTextCompPro-Italic"/>
                <a:cs typeface="PFDinTextCompPro-Italic"/>
              </a:rPr>
              <a:t>It represents the probability of a record belonging to class</a:t>
            </a:r>
            <a:r>
              <a:rPr lang="en-US" sz="3000" dirty="0" smtClean="0">
                <a:latin typeface="PFDinTextCompPro-Italic"/>
                <a:cs typeface="PFDinTextCompPro-Italic"/>
              </a:rPr>
              <a:t> </a:t>
            </a:r>
            <a:r>
              <a:rPr lang="en-US" sz="2000" i="1" dirty="0" smtClean="0">
                <a:latin typeface="+mn-lt"/>
                <a:cs typeface="PFDinTextCompPro-Italic"/>
              </a:rPr>
              <a:t>C</a:t>
            </a:r>
            <a:r>
              <a:rPr lang="en-US" sz="3200" i="1" dirty="0" smtClean="0">
                <a:cs typeface="PFDinTextCompPro-Italic"/>
              </a:rPr>
              <a:t> </a:t>
            </a:r>
            <a:r>
              <a:rPr lang="en-US" sz="2800" dirty="0" smtClean="0">
                <a:latin typeface="PFDinTextCompPro-Italic"/>
                <a:cs typeface="PFDinTextCompPro-Italic"/>
              </a:rPr>
              <a:t>before the data is taken into account.</a:t>
            </a:r>
          </a:p>
        </p:txBody>
      </p:sp>
      <p:cxnSp>
        <p:nvCxnSpPr>
          <p:cNvPr id="11" name="Straight Arrow Connector 10"/>
          <p:cNvCxnSpPr/>
          <p:nvPr/>
        </p:nvCxnSpPr>
        <p:spPr bwMode="auto">
          <a:xfrm flipH="1" flipV="1">
            <a:off x="6891337" y="2781300"/>
            <a:ext cx="533400" cy="914400"/>
          </a:xfrm>
          <a:prstGeom prst="straightConnector1">
            <a:avLst/>
          </a:prstGeom>
          <a:solidFill>
            <a:schemeClr val="accent1"/>
          </a:solidFill>
          <a:ln w="25400" cap="flat" cmpd="sng" algn="ctr">
            <a:solidFill>
              <a:srgbClr val="FF0000"/>
            </a:solidFill>
            <a:prstDash val="solid"/>
            <a:round/>
            <a:headEnd type="none" w="med" len="med"/>
            <a:tailEnd type="arrow"/>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Tree>
    <p:extLst>
      <p:ext uri="{BB962C8B-B14F-4D97-AF65-F5344CB8AC3E}">
        <p14:creationId xmlns:p14="http://schemas.microsoft.com/office/powerpoint/2010/main" val="14923375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a:t>Bayesian </a:t>
            </a:r>
            <a:r>
              <a:rPr lang="en-US" smtClean="0"/>
              <a:t>inference</a:t>
            </a:r>
            <a:endParaRPr lang="en-US"/>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24</a:t>
            </a:fld>
            <a:endParaRPr lang="en-US"/>
          </a:p>
        </p:txBody>
      </p:sp>
      <p:pic>
        <p:nvPicPr>
          <p:cNvPr id="6" name="Picture 5"/>
          <p:cNvPicPr>
            <a:picLocks noChangeAspect="1"/>
          </p:cNvPicPr>
          <p:nvPr/>
        </p:nvPicPr>
        <p:blipFill>
          <a:blip r:embed="rId3"/>
          <a:stretch>
            <a:fillRect/>
          </a:stretch>
        </p:blipFill>
        <p:spPr>
          <a:xfrm>
            <a:off x="1100137" y="2019300"/>
            <a:ext cx="6723063" cy="1747782"/>
          </a:xfrm>
          <a:prstGeom prst="rect">
            <a:avLst/>
          </a:prstGeom>
        </p:spPr>
      </p:pic>
      <p:sp>
        <p:nvSpPr>
          <p:cNvPr id="9" name="TextBox 8"/>
          <p:cNvSpPr txBox="1"/>
          <p:nvPr/>
        </p:nvSpPr>
        <p:spPr>
          <a:xfrm>
            <a:off x="566737" y="1156037"/>
            <a:ext cx="8382000" cy="1015663"/>
          </a:xfrm>
          <a:prstGeom prst="rect">
            <a:avLst/>
          </a:prstGeom>
          <a:noFill/>
        </p:spPr>
        <p:txBody>
          <a:bodyPr wrap="square" rtlCol="0">
            <a:spAutoFit/>
          </a:bodyPr>
          <a:lstStyle/>
          <a:p>
            <a:pPr algn="l"/>
            <a:r>
              <a:rPr lang="en-US" sz="2800" dirty="0" smtClean="0">
                <a:latin typeface="PFDinTextCompPro-Italic"/>
                <a:cs typeface="PFDinTextCompPro-Italic"/>
              </a:rPr>
              <a:t>This term is the </a:t>
            </a:r>
            <a:r>
              <a:rPr lang="en-US" sz="2800" dirty="0" smtClean="0">
                <a:latin typeface="PFDinTextCompPro-Medium"/>
                <a:cs typeface="PFDinTextCompPro-Medium"/>
              </a:rPr>
              <a:t>likelihood function</a:t>
            </a:r>
            <a:r>
              <a:rPr lang="en-US" sz="2800" dirty="0" smtClean="0">
                <a:latin typeface="PFDinTextCompPro-Italic"/>
                <a:cs typeface="PFDinTextCompPro-Italic"/>
              </a:rPr>
              <a:t>. It represents the joint probability of observing features</a:t>
            </a:r>
            <a:r>
              <a:rPr lang="en-US" sz="3000" dirty="0" smtClean="0">
                <a:latin typeface="PFDinTextCompPro-Italic"/>
                <a:cs typeface="PFDinTextCompPro-Italic"/>
              </a:rPr>
              <a:t> </a:t>
            </a:r>
            <a:r>
              <a:rPr lang="en-US" sz="2000" dirty="0" smtClean="0">
                <a:latin typeface="+mn-lt"/>
                <a:cs typeface="PFDinTextCompPro-Italic"/>
              </a:rPr>
              <a:t>{</a:t>
            </a:r>
            <a:r>
              <a:rPr lang="en-US" sz="2000" i="1" dirty="0" smtClean="0">
                <a:latin typeface="+mn-lt"/>
                <a:cs typeface="PFDinTextCompPro-Italic"/>
              </a:rPr>
              <a:t>x</a:t>
            </a:r>
            <a:r>
              <a:rPr lang="en-US" sz="2000" i="1" baseline="-25000" dirty="0" smtClean="0">
                <a:latin typeface="+mn-lt"/>
                <a:cs typeface="PFDinTextCompPro-Italic"/>
              </a:rPr>
              <a:t>i</a:t>
            </a:r>
            <a:r>
              <a:rPr lang="en-US" sz="2000" dirty="0" smtClean="0">
                <a:latin typeface="PFDinTextCompPro-Italic"/>
                <a:cs typeface="PFDinTextCompPro-Italic"/>
              </a:rPr>
              <a:t>}</a:t>
            </a:r>
            <a:r>
              <a:rPr lang="en-US" sz="3000" dirty="0" smtClean="0">
                <a:latin typeface="PFDinTextCompPro-Italic"/>
                <a:cs typeface="PFDinTextCompPro-Italic"/>
              </a:rPr>
              <a:t> </a:t>
            </a:r>
            <a:r>
              <a:rPr lang="en-US" sz="2800" dirty="0" smtClean="0">
                <a:latin typeface="PFDinTextCompPro-Italic"/>
                <a:cs typeface="PFDinTextCompPro-Italic"/>
              </a:rPr>
              <a:t>given that that record belongs to class</a:t>
            </a:r>
            <a:r>
              <a:rPr lang="en-US" sz="3000" dirty="0" smtClean="0">
                <a:latin typeface="PFDinTextCompPro-Italic"/>
                <a:cs typeface="PFDinTextCompPro-Italic"/>
              </a:rPr>
              <a:t> </a:t>
            </a:r>
            <a:r>
              <a:rPr lang="en-US" sz="2000" i="1" dirty="0" smtClean="0">
                <a:latin typeface="+mn-lt"/>
                <a:cs typeface="PFDinTextCompPro-Italic"/>
              </a:rPr>
              <a:t>C</a:t>
            </a:r>
            <a:r>
              <a:rPr lang="en-US" sz="3000" dirty="0" smtClean="0">
                <a:latin typeface="PFDinTextCompPro-Italic"/>
                <a:cs typeface="PFDinTextCompPro-Italic"/>
              </a:rPr>
              <a:t>.</a:t>
            </a:r>
          </a:p>
        </p:txBody>
      </p:sp>
      <p:cxnSp>
        <p:nvCxnSpPr>
          <p:cNvPr id="3" name="Straight Arrow Connector 2"/>
          <p:cNvCxnSpPr/>
          <p:nvPr/>
        </p:nvCxnSpPr>
        <p:spPr bwMode="auto">
          <a:xfrm flipV="1">
            <a:off x="4300537" y="2851282"/>
            <a:ext cx="457200" cy="844418"/>
          </a:xfrm>
          <a:prstGeom prst="straightConnector1">
            <a:avLst/>
          </a:prstGeom>
          <a:solidFill>
            <a:schemeClr val="accent1"/>
          </a:solidFill>
          <a:ln w="25400" cap="flat" cmpd="sng" algn="ctr">
            <a:solidFill>
              <a:srgbClr val="FF0000"/>
            </a:solidFill>
            <a:prstDash val="solid"/>
            <a:round/>
            <a:headEnd type="none" w="med" len="med"/>
            <a:tailEnd type="arrow"/>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Tree>
    <p:extLst>
      <p:ext uri="{BB962C8B-B14F-4D97-AF65-F5344CB8AC3E}">
        <p14:creationId xmlns:p14="http://schemas.microsoft.com/office/powerpoint/2010/main" val="27730563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a:t>Bayesian </a:t>
            </a:r>
            <a:r>
              <a:rPr lang="en-US" smtClean="0"/>
              <a:t>inference</a:t>
            </a:r>
            <a:endParaRPr lang="en-US"/>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25</a:t>
            </a:fld>
            <a:endParaRPr lang="en-US"/>
          </a:p>
        </p:txBody>
      </p:sp>
      <p:pic>
        <p:nvPicPr>
          <p:cNvPr id="6" name="Picture 5"/>
          <p:cNvPicPr>
            <a:picLocks noChangeAspect="1"/>
          </p:cNvPicPr>
          <p:nvPr/>
        </p:nvPicPr>
        <p:blipFill>
          <a:blip r:embed="rId3"/>
          <a:stretch>
            <a:fillRect/>
          </a:stretch>
        </p:blipFill>
        <p:spPr>
          <a:xfrm>
            <a:off x="1100137" y="2019300"/>
            <a:ext cx="6723063" cy="1747782"/>
          </a:xfrm>
          <a:prstGeom prst="rect">
            <a:avLst/>
          </a:prstGeom>
        </p:spPr>
      </p:pic>
      <p:sp>
        <p:nvSpPr>
          <p:cNvPr id="9" name="TextBox 8"/>
          <p:cNvSpPr txBox="1"/>
          <p:nvPr/>
        </p:nvSpPr>
        <p:spPr>
          <a:xfrm>
            <a:off x="566737" y="1104900"/>
            <a:ext cx="8382000" cy="1015663"/>
          </a:xfrm>
          <a:prstGeom prst="rect">
            <a:avLst/>
          </a:prstGeom>
          <a:noFill/>
        </p:spPr>
        <p:txBody>
          <a:bodyPr wrap="square" rtlCol="0">
            <a:spAutoFit/>
          </a:bodyPr>
          <a:lstStyle/>
          <a:p>
            <a:pPr algn="l"/>
            <a:r>
              <a:rPr lang="en-US" sz="2800" dirty="0" smtClean="0">
                <a:latin typeface="PFDinTextCompPro-Italic"/>
                <a:cs typeface="PFDinTextCompPro-Italic"/>
              </a:rPr>
              <a:t>This term is the </a:t>
            </a:r>
            <a:r>
              <a:rPr lang="en-US" sz="2800" dirty="0" smtClean="0">
                <a:latin typeface="PFDinTextCompPro-Medium"/>
                <a:cs typeface="PFDinTextCompPro-Medium"/>
              </a:rPr>
              <a:t>normalization constant. </a:t>
            </a:r>
            <a:r>
              <a:rPr lang="en-US" sz="2800" dirty="0" smtClean="0">
                <a:latin typeface="PFDinTextCompPro-Italic"/>
                <a:cs typeface="PFDinTextCompPro-Italic"/>
              </a:rPr>
              <a:t>It doesn’t depend on</a:t>
            </a:r>
            <a:r>
              <a:rPr lang="en-US" sz="3000" dirty="0" smtClean="0">
                <a:latin typeface="PFDinTextCompPro-Italic"/>
                <a:cs typeface="PFDinTextCompPro-Italic"/>
              </a:rPr>
              <a:t> </a:t>
            </a:r>
            <a:r>
              <a:rPr lang="en-US" sz="2000" i="1" dirty="0" smtClean="0">
                <a:latin typeface="+mn-lt"/>
                <a:cs typeface="PFDinTextCompPro-Italic"/>
              </a:rPr>
              <a:t>C</a:t>
            </a:r>
            <a:r>
              <a:rPr lang="en-US" sz="3000" dirty="0" smtClean="0">
                <a:latin typeface="PFDinTextCompPro-Italic"/>
                <a:cs typeface="PFDinTextCompPro-Italic"/>
              </a:rPr>
              <a:t>, </a:t>
            </a:r>
            <a:r>
              <a:rPr lang="en-US" sz="2800" dirty="0" smtClean="0">
                <a:latin typeface="PFDinTextCompPro-Italic"/>
                <a:cs typeface="PFDinTextCompPro-Italic"/>
              </a:rPr>
              <a:t>and is </a:t>
            </a:r>
            <a:r>
              <a:rPr lang="en-US" sz="2800" smtClean="0">
                <a:latin typeface="PFDinTextCompPro-Italic"/>
                <a:cs typeface="PFDinTextCompPro-Italic"/>
              </a:rPr>
              <a:t>generally ignored.</a:t>
            </a:r>
            <a:endParaRPr lang="en-US" sz="2800" dirty="0" smtClean="0">
              <a:latin typeface="PFDinTextCompPro-Italic"/>
              <a:cs typeface="PFDinTextCompPro-Italic"/>
            </a:endParaRPr>
          </a:p>
        </p:txBody>
      </p:sp>
      <p:cxnSp>
        <p:nvCxnSpPr>
          <p:cNvPr id="7" name="Straight Arrow Connector 6"/>
          <p:cNvCxnSpPr/>
          <p:nvPr/>
        </p:nvCxnSpPr>
        <p:spPr bwMode="auto">
          <a:xfrm flipH="1" flipV="1">
            <a:off x="5739368" y="3238499"/>
            <a:ext cx="624922" cy="759108"/>
          </a:xfrm>
          <a:prstGeom prst="straightConnector1">
            <a:avLst/>
          </a:prstGeom>
          <a:solidFill>
            <a:schemeClr val="accent1"/>
          </a:solidFill>
          <a:ln w="25400" cap="flat" cmpd="sng" algn="ctr">
            <a:solidFill>
              <a:srgbClr val="FF0000"/>
            </a:solidFill>
            <a:prstDash val="solid"/>
            <a:round/>
            <a:headEnd type="none" w="med" len="med"/>
            <a:tailEnd type="arrow"/>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Tree>
    <p:extLst>
      <p:ext uri="{BB962C8B-B14F-4D97-AF65-F5344CB8AC3E}">
        <p14:creationId xmlns:p14="http://schemas.microsoft.com/office/powerpoint/2010/main" val="1277298777"/>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a:t>Bayesian </a:t>
            </a:r>
            <a:r>
              <a:rPr lang="en-US" smtClean="0"/>
              <a:t>inference</a:t>
            </a:r>
            <a:endParaRPr lang="en-US"/>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26</a:t>
            </a:fld>
            <a:endParaRPr lang="en-US"/>
          </a:p>
        </p:txBody>
      </p:sp>
      <p:pic>
        <p:nvPicPr>
          <p:cNvPr id="6" name="Picture 5"/>
          <p:cNvPicPr>
            <a:picLocks noChangeAspect="1"/>
          </p:cNvPicPr>
          <p:nvPr/>
        </p:nvPicPr>
        <p:blipFill>
          <a:blip r:embed="rId3"/>
          <a:stretch>
            <a:fillRect/>
          </a:stretch>
        </p:blipFill>
        <p:spPr>
          <a:xfrm>
            <a:off x="1100137" y="2019300"/>
            <a:ext cx="6723063" cy="1747782"/>
          </a:xfrm>
          <a:prstGeom prst="rect">
            <a:avLst/>
          </a:prstGeom>
        </p:spPr>
      </p:pic>
      <p:sp>
        <p:nvSpPr>
          <p:cNvPr id="9" name="TextBox 8"/>
          <p:cNvSpPr txBox="1"/>
          <p:nvPr/>
        </p:nvSpPr>
        <p:spPr>
          <a:xfrm>
            <a:off x="566737" y="1104900"/>
            <a:ext cx="8382000" cy="1015663"/>
          </a:xfrm>
          <a:prstGeom prst="rect">
            <a:avLst/>
          </a:prstGeom>
          <a:noFill/>
        </p:spPr>
        <p:txBody>
          <a:bodyPr wrap="square" rtlCol="0">
            <a:spAutoFit/>
          </a:bodyPr>
          <a:lstStyle/>
          <a:p>
            <a:pPr algn="l"/>
            <a:r>
              <a:rPr lang="en-US" sz="2800" dirty="0" smtClean="0">
                <a:latin typeface="PFDinTextCompPro-Italic"/>
                <a:cs typeface="PFDinTextCompPro-Italic"/>
              </a:rPr>
              <a:t>This term is the </a:t>
            </a:r>
            <a:r>
              <a:rPr lang="en-US" sz="2800" dirty="0" smtClean="0">
                <a:latin typeface="PFDinTextCompPro-Medium"/>
                <a:cs typeface="PFDinTextCompPro-Medium"/>
              </a:rPr>
              <a:t>posterior probability</a:t>
            </a:r>
            <a:r>
              <a:rPr lang="en-US" sz="2800" dirty="0" smtClean="0">
                <a:latin typeface="PFDinTextCompPro-Italic"/>
                <a:cs typeface="PFDinTextCompPro-Italic"/>
              </a:rPr>
              <a:t> of </a:t>
            </a:r>
            <a:r>
              <a:rPr lang="en-US" sz="2000" i="1" dirty="0" smtClean="0">
                <a:latin typeface="+mn-lt"/>
                <a:cs typeface="PFDinTextCompPro-Italic"/>
              </a:rPr>
              <a:t>C</a:t>
            </a:r>
            <a:r>
              <a:rPr lang="en-US" sz="3000" dirty="0" smtClean="0">
                <a:latin typeface="PFDinTextCompPro-Italic"/>
                <a:cs typeface="PFDinTextCompPro-Italic"/>
              </a:rPr>
              <a:t>. </a:t>
            </a:r>
            <a:r>
              <a:rPr lang="en-US" sz="2800" dirty="0" smtClean="0">
                <a:latin typeface="PFDinTextCompPro-Italic"/>
                <a:cs typeface="PFDinTextCompPro-Italic"/>
              </a:rPr>
              <a:t>It represents the probability of a record belonging to class</a:t>
            </a:r>
            <a:r>
              <a:rPr lang="en-US" sz="3000" dirty="0" smtClean="0">
                <a:latin typeface="PFDinTextCompPro-Italic"/>
                <a:cs typeface="PFDinTextCompPro-Italic"/>
              </a:rPr>
              <a:t> </a:t>
            </a:r>
            <a:r>
              <a:rPr lang="en-US" sz="2000" i="1" dirty="0" smtClean="0">
                <a:latin typeface="+mn-lt"/>
                <a:cs typeface="PFDinTextCompPro-Italic"/>
              </a:rPr>
              <a:t>C</a:t>
            </a:r>
            <a:r>
              <a:rPr lang="en-US" sz="3000" dirty="0" smtClean="0">
                <a:latin typeface="PFDinTextCompPro-Italic"/>
                <a:cs typeface="PFDinTextCompPro-Italic"/>
              </a:rPr>
              <a:t> </a:t>
            </a:r>
            <a:r>
              <a:rPr lang="en-US" sz="2800" dirty="0" smtClean="0">
                <a:latin typeface="PFDinTextCompPro-Italic"/>
                <a:cs typeface="PFDinTextCompPro-Italic"/>
              </a:rPr>
              <a:t>after the data is taken into account.</a:t>
            </a:r>
          </a:p>
        </p:txBody>
      </p:sp>
      <p:cxnSp>
        <p:nvCxnSpPr>
          <p:cNvPr id="11" name="Straight Arrow Connector 10"/>
          <p:cNvCxnSpPr/>
          <p:nvPr/>
        </p:nvCxnSpPr>
        <p:spPr bwMode="auto">
          <a:xfrm flipV="1">
            <a:off x="1785937" y="3086100"/>
            <a:ext cx="685800" cy="838200"/>
          </a:xfrm>
          <a:prstGeom prst="straightConnector1">
            <a:avLst/>
          </a:prstGeom>
          <a:solidFill>
            <a:schemeClr val="accent1"/>
          </a:solidFill>
          <a:ln w="25400" cap="flat" cmpd="sng" algn="ctr">
            <a:solidFill>
              <a:srgbClr val="FF0000"/>
            </a:solidFill>
            <a:prstDash val="solid"/>
            <a:round/>
            <a:headEnd type="none" w="med" len="med"/>
            <a:tailEnd type="arrow"/>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0" name="TextBox 9"/>
          <p:cNvSpPr txBox="1"/>
          <p:nvPr/>
        </p:nvSpPr>
        <p:spPr>
          <a:xfrm>
            <a:off x="566737" y="3518237"/>
            <a:ext cx="8382000" cy="1015663"/>
          </a:xfrm>
          <a:prstGeom prst="rect">
            <a:avLst/>
          </a:prstGeom>
          <a:noFill/>
        </p:spPr>
        <p:txBody>
          <a:bodyPr wrap="square" rtlCol="0">
            <a:spAutoFit/>
          </a:bodyPr>
          <a:lstStyle/>
          <a:p>
            <a:pPr algn="l"/>
            <a:r>
              <a:rPr lang="en-US" sz="3000">
                <a:latin typeface="PFDinTextCompPro-Italic"/>
                <a:cs typeface="PFDinTextCompPro-Italic"/>
              </a:rPr>
              <a:t>The idea of Bayesian inference, then, is to </a:t>
            </a:r>
            <a:r>
              <a:rPr lang="en-US" sz="3000">
                <a:latin typeface="PFDinTextCompPro-Medium"/>
                <a:cs typeface="PFDinTextCompPro-Medium"/>
              </a:rPr>
              <a:t>update </a:t>
            </a:r>
            <a:r>
              <a:rPr lang="en-US" sz="3000">
                <a:latin typeface="PFDinTextCompPro-Italic"/>
                <a:cs typeface="PFDinTextCompPro-Italic"/>
              </a:rPr>
              <a:t>our beliefs about the distribution of </a:t>
            </a:r>
            <a:r>
              <a:rPr lang="en-US" sz="2000" i="1">
                <a:cs typeface="PFDinTextCompPro-Italic"/>
              </a:rPr>
              <a:t>C</a:t>
            </a:r>
            <a:r>
              <a:rPr lang="en-US" sz="3000">
                <a:latin typeface="PFDinTextCompPro-Italic"/>
                <a:cs typeface="PFDinTextCompPro-Italic"/>
              </a:rPr>
              <a:t> using the data (“evidence”) at our disposal.</a:t>
            </a:r>
            <a:endParaRPr lang="en-US" sz="3000" dirty="0" smtClean="0">
              <a:latin typeface="PFDinTextCompPro-Italic"/>
              <a:cs typeface="PFDinTextCompPro-Italic"/>
            </a:endParaRPr>
          </a:p>
        </p:txBody>
      </p:sp>
    </p:spTree>
    <p:extLst>
      <p:ext uri="{BB962C8B-B14F-4D97-AF65-F5344CB8AC3E}">
        <p14:creationId xmlns:p14="http://schemas.microsoft.com/office/powerpoint/2010/main" val="2619848381"/>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1"/>
                                        </p:tgtEl>
                                        <p:attrNameLst>
                                          <p:attrName>style.visibility</p:attrName>
                                        </p:attrNameLst>
                                      </p:cBhvr>
                                      <p:to>
                                        <p:strVal val="hidden"/>
                                      </p:to>
                                    </p:set>
                                  </p:childTnLst>
                                </p:cTn>
                              </p:par>
                              <p:par>
                                <p:cTn id="7" presetID="1" presetClass="entr" presetSubtype="0" fill="hold" nodeType="withEffect">
                                  <p:stCondLst>
                                    <p:cond delay="0"/>
                                  </p:stCondLst>
                                  <p:childTnLst>
                                    <p:set>
                                      <p:cBhvr>
                                        <p:cTn id="8"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dirty="0" smtClean="0"/>
              <a:t>Naïve </a:t>
            </a:r>
            <a:r>
              <a:rPr lang="en-US" dirty="0" err="1" smtClean="0"/>
              <a:t>bayes</a:t>
            </a:r>
            <a:r>
              <a:rPr lang="en-US" dirty="0" smtClean="0"/>
              <a:t> classification</a:t>
            </a:r>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27</a:t>
            </a:fld>
            <a:endParaRPr lang="en-US"/>
          </a:p>
        </p:txBody>
      </p:sp>
      <p:sp>
        <p:nvSpPr>
          <p:cNvPr id="9" name="TextBox 8"/>
          <p:cNvSpPr txBox="1"/>
          <p:nvPr/>
        </p:nvSpPr>
        <p:spPr>
          <a:xfrm>
            <a:off x="566737" y="1104900"/>
            <a:ext cx="8382000" cy="3539430"/>
          </a:xfrm>
          <a:prstGeom prst="rect">
            <a:avLst/>
          </a:prstGeom>
          <a:noFill/>
        </p:spPr>
        <p:txBody>
          <a:bodyPr wrap="square" rtlCol="0">
            <a:spAutoFit/>
          </a:bodyPr>
          <a:lstStyle/>
          <a:p>
            <a:pPr algn="l"/>
            <a:r>
              <a:rPr lang="en-US" sz="2800" dirty="0" smtClean="0">
                <a:latin typeface="PFDinTextCompPro-Italic"/>
                <a:cs typeface="PFDinTextCompPro-Italic"/>
              </a:rPr>
              <a:t>Q: What piece of the puzzle we’ve seen so far looks like it could intractably difficult in practice?</a:t>
            </a:r>
          </a:p>
          <a:p>
            <a:pPr algn="l"/>
            <a:endParaRPr lang="en-US" sz="1400" i="1" dirty="0" smtClean="0">
              <a:latin typeface="PFDinTextCompPro-Italic"/>
              <a:cs typeface="PFDinTextCompPro-Italic"/>
            </a:endParaRPr>
          </a:p>
          <a:p>
            <a:pPr algn="l"/>
            <a:r>
              <a:rPr lang="en-US" sz="2800" dirty="0" smtClean="0">
                <a:latin typeface="PFDinTextCompPro-Italic"/>
                <a:cs typeface="PFDinTextCompPro-Italic"/>
              </a:rPr>
              <a:t>A: Estimating the full likelihood </a:t>
            </a:r>
            <a:r>
              <a:rPr lang="en-US" sz="2800" smtClean="0">
                <a:latin typeface="PFDinTextCompPro-Italic"/>
                <a:cs typeface="PFDinTextCompPro-Italic"/>
              </a:rPr>
              <a:t>function.</a:t>
            </a:r>
          </a:p>
          <a:p>
            <a:pPr algn="l"/>
            <a:endParaRPr lang="en-US" sz="2000">
              <a:latin typeface="PFDinTextCompPro-Italic"/>
              <a:cs typeface="PFDinTextCompPro-Italic"/>
            </a:endParaRPr>
          </a:p>
          <a:p>
            <a:r>
              <a:rPr lang="en-US" sz="2400" i="1">
                <a:cs typeface="PFDinTextCompPro-Italic"/>
              </a:rPr>
              <a:t>P({x</a:t>
            </a:r>
            <a:r>
              <a:rPr lang="en-US" sz="2400" i="1" baseline="-25000">
                <a:cs typeface="PFDinTextCompPro-Italic"/>
              </a:rPr>
              <a:t>i</a:t>
            </a:r>
            <a:r>
              <a:rPr lang="en-US" sz="2400" i="1">
                <a:cs typeface="PFDinTextCompPro-Italic"/>
              </a:rPr>
              <a:t>}|C) = P({x</a:t>
            </a:r>
            <a:r>
              <a:rPr lang="en-US" sz="2400" i="1" baseline="-25000">
                <a:cs typeface="PFDinTextCompPro-Italic"/>
              </a:rPr>
              <a:t>1</a:t>
            </a:r>
            <a:r>
              <a:rPr lang="en-US" sz="2400" i="1">
                <a:cs typeface="PFDinTextCompPro-Italic"/>
              </a:rPr>
              <a:t>, x</a:t>
            </a:r>
            <a:r>
              <a:rPr lang="en-US" sz="2400" i="1" baseline="-25000">
                <a:cs typeface="PFDinTextCompPro-Italic"/>
              </a:rPr>
              <a:t>2</a:t>
            </a:r>
            <a:r>
              <a:rPr lang="en-US" sz="2400" i="1">
                <a:cs typeface="PFDinTextCompPro-Italic"/>
              </a:rPr>
              <a:t>, …, x</a:t>
            </a:r>
            <a:r>
              <a:rPr lang="en-US" sz="2400" i="1" baseline="-25000">
                <a:cs typeface="PFDinTextCompPro-Italic"/>
              </a:rPr>
              <a:t>n</a:t>
            </a:r>
            <a:r>
              <a:rPr lang="en-US" sz="2400" i="1">
                <a:cs typeface="PFDinTextCompPro-Italic"/>
              </a:rPr>
              <a:t>})|C)</a:t>
            </a:r>
          </a:p>
          <a:p>
            <a:endParaRPr lang="en-US" sz="2000" i="1">
              <a:cs typeface="PFDinTextCompPro-Italic"/>
            </a:endParaRPr>
          </a:p>
          <a:p>
            <a:pPr algn="l"/>
            <a:r>
              <a:rPr lang="en-US" sz="2800">
                <a:latin typeface="PFDinTextCompPro-Italic"/>
                <a:cs typeface="PFDinTextCompPro-Italic"/>
              </a:rPr>
              <a:t>Observing this exactly would require us to have enough data for every possible combination of features to make a reasonable estimate</a:t>
            </a:r>
            <a:r>
              <a:rPr lang="en-US" sz="2800" smtClean="0">
                <a:latin typeface="PFDinTextCompPro-Italic"/>
                <a:cs typeface="PFDinTextCompPro-Italic"/>
              </a:rPr>
              <a:t>.</a:t>
            </a:r>
            <a:endParaRPr lang="en-US" sz="2800" i="1">
              <a:cs typeface="PFDinTextCompPro-Italic"/>
            </a:endParaRPr>
          </a:p>
        </p:txBody>
      </p:sp>
    </p:spTree>
    <p:extLst>
      <p:ext uri="{BB962C8B-B14F-4D97-AF65-F5344CB8AC3E}">
        <p14:creationId xmlns:p14="http://schemas.microsoft.com/office/powerpoint/2010/main" val="3695158805"/>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dirty="0" smtClean="0"/>
              <a:t>Naïve </a:t>
            </a:r>
            <a:r>
              <a:rPr lang="en-US" dirty="0" err="1" smtClean="0"/>
              <a:t>bayes</a:t>
            </a:r>
            <a:r>
              <a:rPr lang="en-US" dirty="0" smtClean="0"/>
              <a:t> classification</a:t>
            </a:r>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28</a:t>
            </a:fld>
            <a:endParaRPr lang="en-US"/>
          </a:p>
        </p:txBody>
      </p:sp>
      <p:sp>
        <p:nvSpPr>
          <p:cNvPr id="9" name="TextBox 8"/>
          <p:cNvSpPr txBox="1"/>
          <p:nvPr/>
        </p:nvSpPr>
        <p:spPr>
          <a:xfrm>
            <a:off x="566737" y="1104900"/>
            <a:ext cx="8382000" cy="3508653"/>
          </a:xfrm>
          <a:prstGeom prst="rect">
            <a:avLst/>
          </a:prstGeom>
          <a:noFill/>
        </p:spPr>
        <p:txBody>
          <a:bodyPr wrap="square" rtlCol="0">
            <a:spAutoFit/>
          </a:bodyPr>
          <a:lstStyle/>
          <a:p>
            <a:pPr algn="l"/>
            <a:r>
              <a:rPr lang="en-US" sz="2800" dirty="0" smtClean="0">
                <a:latin typeface="PFDinTextCompPro-Italic"/>
                <a:cs typeface="PFDinTextCompPro-Italic"/>
              </a:rPr>
              <a:t>Q: So what can we do about it?</a:t>
            </a:r>
          </a:p>
          <a:p>
            <a:pPr algn="l"/>
            <a:endParaRPr lang="en-US" sz="1400" dirty="0">
              <a:latin typeface="PFDinTextCompPro-Italic"/>
              <a:cs typeface="PFDinTextCompPro-Italic"/>
            </a:endParaRPr>
          </a:p>
          <a:p>
            <a:pPr algn="l"/>
            <a:r>
              <a:rPr lang="en-US" sz="2800" dirty="0">
                <a:latin typeface="PFDinTextCompPro-Italic"/>
                <a:cs typeface="PFDinTextCompPro-Italic"/>
              </a:rPr>
              <a:t>A: Make a simplifying assumption. In particular, we assume that the features </a:t>
            </a:r>
            <a:r>
              <a:rPr lang="en-US" sz="2000" i="1" dirty="0">
                <a:latin typeface="+mn-lt"/>
                <a:cs typeface="PFDinTextCompPro-Italic"/>
              </a:rPr>
              <a:t>x</a:t>
            </a:r>
            <a:r>
              <a:rPr lang="en-US" sz="2000" i="1" baseline="-25000" dirty="0">
                <a:latin typeface="+mn-lt"/>
                <a:cs typeface="PFDinTextCompPro-Italic"/>
              </a:rPr>
              <a:t>i</a:t>
            </a:r>
            <a:r>
              <a:rPr lang="en-US" sz="3200" i="1" baseline="-25000" dirty="0">
                <a:cs typeface="PFDinTextCompPro-Italic"/>
              </a:rPr>
              <a:t> </a:t>
            </a:r>
            <a:r>
              <a:rPr lang="en-US" sz="2800" dirty="0">
                <a:latin typeface="PFDinTextCompPro-Italic"/>
                <a:cs typeface="PFDinTextCompPro-Italic"/>
              </a:rPr>
              <a:t>are conditionally independent from each other:</a:t>
            </a:r>
          </a:p>
          <a:p>
            <a:pPr algn="l"/>
            <a:endParaRPr lang="en-US" sz="1400" dirty="0">
              <a:latin typeface="PFDinTextCompPro-Italic"/>
              <a:cs typeface="PFDinTextCompPro-Italic"/>
            </a:endParaRPr>
          </a:p>
          <a:p>
            <a:pPr algn="l">
              <a:lnSpc>
                <a:spcPct val="150000"/>
              </a:lnSpc>
            </a:pPr>
            <a:r>
              <a:rPr lang="en-US" sz="2000" i="1" dirty="0">
                <a:latin typeface="+mn-lt"/>
                <a:cs typeface="PFDinTextCompPro-Italic"/>
              </a:rPr>
              <a:t>P({x</a:t>
            </a:r>
            <a:r>
              <a:rPr lang="en-US" sz="2000" i="1" baseline="-25000" dirty="0">
                <a:latin typeface="+mn-lt"/>
                <a:cs typeface="PFDinTextCompPro-Italic"/>
              </a:rPr>
              <a:t>i</a:t>
            </a:r>
            <a:r>
              <a:rPr lang="en-US" sz="2000" i="1" dirty="0">
                <a:latin typeface="+mn-lt"/>
                <a:cs typeface="PFDinTextCompPro-Italic"/>
              </a:rPr>
              <a:t>}|C) </a:t>
            </a:r>
            <a:r>
              <a:rPr lang="en-US" sz="2000" i="1" dirty="0" smtClean="0">
                <a:latin typeface="+mn-lt"/>
                <a:cs typeface="PFDinTextCompPro-Italic"/>
              </a:rPr>
              <a:t> =  </a:t>
            </a:r>
            <a:r>
              <a:rPr lang="en-US" sz="2000" i="1" smtClean="0">
                <a:latin typeface="+mn-lt"/>
                <a:cs typeface="PFDinTextCompPro-Italic"/>
              </a:rPr>
              <a:t>P({x</a:t>
            </a:r>
            <a:r>
              <a:rPr lang="en-US" sz="2000" i="1" baseline="-25000" smtClean="0">
                <a:latin typeface="+mn-lt"/>
                <a:cs typeface="PFDinTextCompPro-Italic"/>
              </a:rPr>
              <a:t>1</a:t>
            </a:r>
            <a:r>
              <a:rPr lang="en-US" sz="2000" i="1" dirty="0">
                <a:latin typeface="+mn-lt"/>
                <a:cs typeface="PFDinTextCompPro-Italic"/>
              </a:rPr>
              <a:t>, x</a:t>
            </a:r>
            <a:r>
              <a:rPr lang="en-US" sz="2000" i="1" baseline="-25000" dirty="0">
                <a:latin typeface="+mn-lt"/>
                <a:cs typeface="PFDinTextCompPro-Italic"/>
              </a:rPr>
              <a:t>2</a:t>
            </a:r>
            <a:r>
              <a:rPr lang="en-US" sz="2000" i="1" dirty="0">
                <a:latin typeface="+mn-lt"/>
                <a:cs typeface="PFDinTextCompPro-Italic"/>
              </a:rPr>
              <a:t>, </a:t>
            </a:r>
            <a:r>
              <a:rPr lang="en-US" sz="2000" i="1">
                <a:latin typeface="+mn-lt"/>
                <a:cs typeface="PFDinTextCompPro-Italic"/>
              </a:rPr>
              <a:t>…, </a:t>
            </a:r>
            <a:r>
              <a:rPr lang="en-US" sz="2000" i="1" smtClean="0">
                <a:latin typeface="+mn-lt"/>
                <a:cs typeface="PFDinTextCompPro-Italic"/>
              </a:rPr>
              <a:t>x</a:t>
            </a:r>
            <a:r>
              <a:rPr lang="en-US" sz="2000" i="1" baseline="-25000" smtClean="0">
                <a:latin typeface="+mn-lt"/>
                <a:cs typeface="PFDinTextCompPro-Italic"/>
              </a:rPr>
              <a:t>n</a:t>
            </a:r>
            <a:r>
              <a:rPr lang="en-US" sz="2000" i="1" smtClean="0">
                <a:latin typeface="+mn-lt"/>
                <a:cs typeface="PFDinTextCompPro-Italic"/>
              </a:rPr>
              <a:t>}|C</a:t>
            </a:r>
            <a:r>
              <a:rPr lang="en-US" sz="2000" i="1" dirty="0" smtClean="0">
                <a:latin typeface="+mn-lt"/>
                <a:cs typeface="PFDinTextCompPro-Italic"/>
              </a:rPr>
              <a:t>)  ≈   P(x</a:t>
            </a:r>
            <a:r>
              <a:rPr lang="en-US" sz="2000" i="1" baseline="-25000" dirty="0" smtClean="0">
                <a:latin typeface="+mn-lt"/>
                <a:cs typeface="PFDinTextCompPro-Italic"/>
              </a:rPr>
              <a:t>1</a:t>
            </a:r>
            <a:r>
              <a:rPr lang="en-US" sz="2000" i="1" dirty="0" smtClean="0">
                <a:latin typeface="+mn-lt"/>
                <a:cs typeface="PFDinTextCompPro-Italic"/>
              </a:rPr>
              <a:t>|C) * P(x</a:t>
            </a:r>
            <a:r>
              <a:rPr lang="en-US" sz="2000" i="1" baseline="-25000" dirty="0" smtClean="0">
                <a:latin typeface="+mn-lt"/>
                <a:cs typeface="PFDinTextCompPro-Italic"/>
              </a:rPr>
              <a:t>2</a:t>
            </a:r>
            <a:r>
              <a:rPr lang="en-US" sz="2000" i="1" dirty="0" smtClean="0">
                <a:latin typeface="+mn-lt"/>
                <a:cs typeface="PFDinTextCompPro-Italic"/>
              </a:rPr>
              <a:t>|C) * … * P(</a:t>
            </a:r>
            <a:r>
              <a:rPr lang="en-US" sz="2000" i="1" dirty="0" err="1" smtClean="0">
                <a:latin typeface="+mn-lt"/>
                <a:cs typeface="PFDinTextCompPro-Italic"/>
              </a:rPr>
              <a:t>x</a:t>
            </a:r>
            <a:r>
              <a:rPr lang="en-US" sz="2000" i="1" baseline="-25000" dirty="0" err="1" smtClean="0">
                <a:latin typeface="+mn-lt"/>
                <a:cs typeface="PFDinTextCompPro-Italic"/>
              </a:rPr>
              <a:t>n</a:t>
            </a:r>
            <a:r>
              <a:rPr lang="en-US" sz="2000" i="1" dirty="0" err="1" smtClean="0">
                <a:latin typeface="+mn-lt"/>
                <a:cs typeface="PFDinTextCompPro-Italic"/>
              </a:rPr>
              <a:t>|C</a:t>
            </a:r>
            <a:r>
              <a:rPr lang="en-US" sz="2000" i="1" dirty="0" smtClean="0">
                <a:latin typeface="+mn-lt"/>
                <a:cs typeface="PFDinTextCompPro-Italic"/>
              </a:rPr>
              <a:t>)</a:t>
            </a:r>
          </a:p>
          <a:p>
            <a:pPr algn="l"/>
            <a:endParaRPr lang="en-US" sz="2000" i="1" dirty="0">
              <a:latin typeface="+mn-lt"/>
              <a:cs typeface="PFDinTextCompPro-Italic"/>
            </a:endParaRPr>
          </a:p>
          <a:p>
            <a:pPr algn="l"/>
            <a:r>
              <a:rPr lang="en-US" sz="2800" dirty="0" smtClean="0">
                <a:latin typeface="PFDinTextCompPro-Italic"/>
                <a:cs typeface="PFDinTextCompPro-Italic"/>
              </a:rPr>
              <a:t>This “naïve” assumption simplifies the likelihood function</a:t>
            </a:r>
            <a:r>
              <a:rPr lang="en-US" sz="2800" dirty="0">
                <a:latin typeface="PFDinTextCompPro-Italic"/>
                <a:cs typeface="PFDinTextCompPro-Italic"/>
              </a:rPr>
              <a:t> </a:t>
            </a:r>
            <a:r>
              <a:rPr lang="en-US" sz="2800" dirty="0" smtClean="0">
                <a:latin typeface="PFDinTextCompPro-Italic"/>
                <a:cs typeface="PFDinTextCompPro-Italic"/>
              </a:rPr>
              <a:t>to make it tractable.</a:t>
            </a:r>
            <a:endParaRPr lang="en-US" sz="2800" i="1" dirty="0" smtClean="0">
              <a:latin typeface="+mn-lt"/>
              <a:cs typeface="PFDinTextCompPro-Italic"/>
            </a:endParaRPr>
          </a:p>
        </p:txBody>
      </p:sp>
    </p:spTree>
    <p:extLst>
      <p:ext uri="{BB962C8B-B14F-4D97-AF65-F5344CB8AC3E}">
        <p14:creationId xmlns:p14="http://schemas.microsoft.com/office/powerpoint/2010/main" val="1429998355"/>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a:t>Naïve bayes classification</a:t>
            </a:r>
            <a:endParaRPr lang="en-US" dirty="0"/>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29</a:t>
            </a:fld>
            <a:endParaRPr lang="en-US"/>
          </a:p>
        </p:txBody>
      </p:sp>
      <p:pic>
        <p:nvPicPr>
          <p:cNvPr id="11" name="Picture 10"/>
          <p:cNvPicPr>
            <a:picLocks noChangeAspect="1"/>
          </p:cNvPicPr>
          <p:nvPr/>
        </p:nvPicPr>
        <p:blipFill>
          <a:blip r:embed="rId3"/>
          <a:stretch>
            <a:fillRect/>
          </a:stretch>
        </p:blipFill>
        <p:spPr>
          <a:xfrm>
            <a:off x="1100137" y="957318"/>
            <a:ext cx="6723063" cy="1747782"/>
          </a:xfrm>
          <a:prstGeom prst="rect">
            <a:avLst/>
          </a:prstGeom>
        </p:spPr>
      </p:pic>
      <p:sp>
        <p:nvSpPr>
          <p:cNvPr id="10" name="TextBox 9"/>
          <p:cNvSpPr txBox="1"/>
          <p:nvPr/>
        </p:nvSpPr>
        <p:spPr>
          <a:xfrm>
            <a:off x="566737" y="2326600"/>
            <a:ext cx="8382000" cy="2677656"/>
          </a:xfrm>
          <a:prstGeom prst="rect">
            <a:avLst/>
          </a:prstGeom>
          <a:noFill/>
        </p:spPr>
        <p:txBody>
          <a:bodyPr wrap="square" rtlCol="0">
            <a:spAutoFit/>
          </a:bodyPr>
          <a:lstStyle/>
          <a:p>
            <a:pPr algn="l"/>
            <a:r>
              <a:rPr lang="en-US" sz="2400" dirty="0" smtClean="0">
                <a:latin typeface="PFDinTextCompPro-Italic"/>
                <a:cs typeface="PFDinTextCompPro-Italic"/>
              </a:rPr>
              <a:t>In summary, the </a:t>
            </a:r>
            <a:r>
              <a:rPr lang="en-US" sz="2400" dirty="0" smtClean="0">
                <a:latin typeface="PFDinTextCompPro-Medium" panose="02000500000000020004" pitchFamily="2" charset="0"/>
                <a:cs typeface="PFDinTextCompPro-Italic"/>
              </a:rPr>
              <a:t>training phase</a:t>
            </a:r>
            <a:r>
              <a:rPr lang="en-US" sz="2400" dirty="0" smtClean="0">
                <a:latin typeface="PFDinTextCompPro-Italic"/>
                <a:cs typeface="PFDinTextCompPro-Italic"/>
              </a:rPr>
              <a:t> of the model involves computing the </a:t>
            </a:r>
            <a:r>
              <a:rPr lang="en-US" sz="2400" dirty="0" smtClean="0">
                <a:latin typeface="PFDinTextCompPro-Medium" panose="02000500000000020004" pitchFamily="2" charset="0"/>
                <a:cs typeface="PFDinTextCompPro-Italic"/>
              </a:rPr>
              <a:t>likelihood function</a:t>
            </a:r>
            <a:r>
              <a:rPr lang="en-US" sz="2400" dirty="0" smtClean="0">
                <a:latin typeface="PFDinTextCompPro-Italic"/>
                <a:cs typeface="PFDinTextCompPro-Italic"/>
              </a:rPr>
              <a:t>, which is the conditional probability of each feature given each class.</a:t>
            </a:r>
          </a:p>
          <a:p>
            <a:pPr algn="l"/>
            <a:endParaRPr lang="en-US" sz="2400" dirty="0">
              <a:latin typeface="PFDinTextCompPro-Italic"/>
              <a:cs typeface="PFDinTextCompPro-Italic"/>
            </a:endParaRPr>
          </a:p>
          <a:p>
            <a:pPr algn="l"/>
            <a:r>
              <a:rPr lang="en-US" sz="2400" dirty="0" smtClean="0">
                <a:latin typeface="PFDinTextCompPro-Italic"/>
                <a:cs typeface="PFDinTextCompPro-Italic"/>
              </a:rPr>
              <a:t>The </a:t>
            </a:r>
            <a:r>
              <a:rPr lang="en-US" sz="2400" dirty="0" smtClean="0">
                <a:latin typeface="PFDinTextCompPro-Medium" panose="02000500000000020004" pitchFamily="2" charset="0"/>
                <a:cs typeface="PFDinTextCompPro-Italic"/>
              </a:rPr>
              <a:t>prediction phase</a:t>
            </a:r>
            <a:r>
              <a:rPr lang="en-US" sz="2400" dirty="0" smtClean="0">
                <a:latin typeface="PFDinTextCompPro-Italic"/>
                <a:cs typeface="PFDinTextCompPro-Italic"/>
              </a:rPr>
              <a:t> of the model involves computing the </a:t>
            </a:r>
            <a:r>
              <a:rPr lang="en-US" sz="2400" dirty="0" smtClean="0">
                <a:latin typeface="PFDinTextCompPro-Medium" panose="02000500000000020004" pitchFamily="2" charset="0"/>
                <a:cs typeface="PFDinTextCompPro-Italic"/>
              </a:rPr>
              <a:t>posterior probability</a:t>
            </a:r>
            <a:r>
              <a:rPr lang="en-US" sz="2400" dirty="0" smtClean="0">
                <a:latin typeface="PFDinTextCompPro-Italic"/>
                <a:cs typeface="PFDinTextCompPro-Italic"/>
              </a:rPr>
              <a:t> of each class given the observed features, and choosing the class with the highest probability.</a:t>
            </a:r>
          </a:p>
        </p:txBody>
      </p:sp>
      <p:cxnSp>
        <p:nvCxnSpPr>
          <p:cNvPr id="12" name="Straight Arrow Connector 11"/>
          <p:cNvCxnSpPr/>
          <p:nvPr/>
        </p:nvCxnSpPr>
        <p:spPr bwMode="auto">
          <a:xfrm flipV="1">
            <a:off x="4376737" y="1831209"/>
            <a:ext cx="351631" cy="416691"/>
          </a:xfrm>
          <a:prstGeom prst="straightConnector1">
            <a:avLst/>
          </a:prstGeom>
          <a:solidFill>
            <a:schemeClr val="accent1"/>
          </a:solidFill>
          <a:ln w="25400" cap="flat" cmpd="sng" algn="ctr">
            <a:solidFill>
              <a:srgbClr val="FF0000"/>
            </a:solidFill>
            <a:prstDash val="solid"/>
            <a:round/>
            <a:headEnd type="none" w="med" len="med"/>
            <a:tailEnd type="arrow"/>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3" name="Straight Arrow Connector 12"/>
          <p:cNvCxnSpPr/>
          <p:nvPr/>
        </p:nvCxnSpPr>
        <p:spPr bwMode="auto">
          <a:xfrm>
            <a:off x="2014537" y="1257300"/>
            <a:ext cx="457200" cy="416692"/>
          </a:xfrm>
          <a:prstGeom prst="straightConnector1">
            <a:avLst/>
          </a:prstGeom>
          <a:solidFill>
            <a:schemeClr val="accent1"/>
          </a:solidFill>
          <a:ln w="25400" cap="flat" cmpd="sng" algn="ctr">
            <a:solidFill>
              <a:srgbClr val="FF0000"/>
            </a:solidFill>
            <a:prstDash val="solid"/>
            <a:round/>
            <a:headEnd type="none" w="med" len="med"/>
            <a:tailEnd type="arrow"/>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Tree>
    <p:extLst>
      <p:ext uri="{BB962C8B-B14F-4D97-AF65-F5344CB8AC3E}">
        <p14:creationId xmlns:p14="http://schemas.microsoft.com/office/powerpoint/2010/main" val="1679343390"/>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2"/>
                                        </p:tgtEl>
                                        <p:attrNameLst>
                                          <p:attrName>style.visibility</p:attrName>
                                        </p:attrNameLst>
                                      </p:cBhvr>
                                      <p:to>
                                        <p:strVal val="hidden"/>
                                      </p:to>
                                    </p:set>
                                  </p:childTnLst>
                                </p:cTn>
                              </p:par>
                              <p:par>
                                <p:cTn id="7" presetID="1" presetClass="entr" presetSubtype="0" fill="hold" nodeType="withEffect">
                                  <p:stCondLst>
                                    <p:cond delay="0"/>
                                  </p:stCondLst>
                                  <p:childTnLst>
                                    <p:set>
                                      <p:cBhvr>
                                        <p:cTn id="8" dur="1" fill="hold">
                                          <p:stCondLst>
                                            <p:cond delay="0"/>
                                          </p:stCondLst>
                                        </p:cTn>
                                        <p:tgtEl>
                                          <p:spTgt spid="10">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7663" y="2628900"/>
            <a:ext cx="8426450" cy="2438400"/>
          </a:xfrm>
        </p:spPr>
        <p:txBody>
          <a:bodyPr/>
          <a:lstStyle/>
          <a:p>
            <a:pPr>
              <a:defRPr/>
            </a:pPr>
            <a:r>
              <a:rPr lang="en-US" sz="7500" dirty="0" smtClean="0"/>
              <a:t/>
            </a:r>
            <a:br>
              <a:rPr lang="en-US" sz="7500" dirty="0" smtClean="0"/>
            </a:br>
            <a:r>
              <a:rPr lang="en-US" sz="7500" dirty="0" smtClean="0"/>
              <a:t>I</a:t>
            </a:r>
            <a:r>
              <a:rPr lang="en-US" sz="7500" smtClean="0"/>
              <a:t>. probability And</a:t>
            </a:r>
            <a:br>
              <a:rPr lang="en-US" sz="7500" smtClean="0"/>
            </a:br>
            <a:r>
              <a:rPr lang="en-US" sz="7500" smtClean="0"/>
              <a:t>Bayes’ Theorem</a:t>
            </a:r>
            <a:endParaRPr lang="en-US" sz="7500" dirty="0"/>
          </a:p>
        </p:txBody>
      </p:sp>
      <p:sp>
        <p:nvSpPr>
          <p:cNvPr id="4" name="Content Placeholder 3"/>
          <p:cNvSpPr>
            <a:spLocks noGrp="1"/>
          </p:cNvSpPr>
          <p:nvPr>
            <p:ph sz="quarter" idx="11"/>
          </p:nvPr>
        </p:nvSpPr>
        <p:spPr>
          <a:xfrm>
            <a:off x="371475" y="495300"/>
            <a:ext cx="6400800" cy="304800"/>
          </a:xfrm>
        </p:spPr>
        <p:txBody>
          <a:bodyPr wrap="square" lIns="91440" tIns="45720" rIns="91440" bIns="45720" numCol="1" anchor="t" anchorCtr="0" compatLnSpc="1">
            <a:prstTxWarp prst="textNoShape">
              <a:avLst/>
            </a:prstTxWarp>
          </a:bodyPr>
          <a:lstStyle/>
          <a:p>
            <a:pPr marL="0" indent="0"/>
            <a:r>
              <a:rPr lang="en-US" cap="none" smtClean="0">
                <a:latin typeface="PFDinTextCompPro-Bold" charset="0"/>
                <a:ea typeface="ヒラギノ角ゴ ProN W3" charset="0"/>
                <a:cs typeface="ヒラギノ角ゴ ProN W3" charset="0"/>
              </a:rPr>
              <a:t>DATA </a:t>
            </a:r>
            <a:r>
              <a:rPr lang="en-US" cap="none" dirty="0" smtClean="0">
                <a:latin typeface="PFDinTextCompPro-Bold" charset="0"/>
                <a:ea typeface="ヒラギノ角ゴ ProN W3" charset="0"/>
                <a:cs typeface="ヒラギノ角ゴ ProN W3" charset="0"/>
              </a:rPr>
              <a:t>SCIENCE</a:t>
            </a:r>
            <a:endParaRPr lang="en-US" cap="none" dirty="0">
              <a:latin typeface="PFDinTextCompPro-Bold" charset="0"/>
              <a:ea typeface="ヒラギノ角ゴ ProN W3" charset="0"/>
              <a:cs typeface="ヒラギノ角ゴ ProN W3" charset="0"/>
            </a:endParaRPr>
          </a:p>
        </p:txBody>
      </p:sp>
    </p:spTree>
    <p:extLst>
      <p:ext uri="{BB962C8B-B14F-4D97-AF65-F5344CB8AC3E}">
        <p14:creationId xmlns:p14="http://schemas.microsoft.com/office/powerpoint/2010/main" val="1265447067"/>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371475" y="495300"/>
            <a:ext cx="6400800" cy="304800"/>
          </a:xfrm>
        </p:spPr>
        <p:txBody>
          <a:bodyPr wrap="square" lIns="91440" tIns="45720" rIns="91440" bIns="45720" numCol="1" anchor="t" anchorCtr="0" compatLnSpc="1">
            <a:prstTxWarp prst="textNoShape">
              <a:avLst/>
            </a:prstTxWarp>
          </a:bodyPr>
          <a:lstStyle/>
          <a:p>
            <a:pPr marL="0" indent="0"/>
            <a:r>
              <a:rPr lang="en-US" cap="none" smtClean="0">
                <a:latin typeface="PFDinTextCompPro-Bold" charset="0"/>
                <a:ea typeface="ヒラギノ角ゴ ProN W3" charset="0"/>
                <a:cs typeface="ヒラギノ角ゴ ProN W3" charset="0"/>
              </a:rPr>
              <a:t>DATA </a:t>
            </a:r>
            <a:r>
              <a:rPr lang="en-US" cap="none" dirty="0" smtClean="0">
                <a:latin typeface="PFDinTextCompPro-Bold" charset="0"/>
                <a:ea typeface="ヒラギノ角ゴ ProN W3" charset="0"/>
                <a:cs typeface="ヒラギノ角ゴ ProN W3" charset="0"/>
              </a:rPr>
              <a:t>SCIENCE</a:t>
            </a:r>
            <a:endParaRPr lang="en-US" cap="none" dirty="0">
              <a:latin typeface="PFDinTextCompPro-Bold" charset="0"/>
              <a:ea typeface="ヒラギノ角ゴ ProN W3" charset="0"/>
              <a:cs typeface="ヒラギノ角ゴ ProN W3" charset="0"/>
            </a:endParaRPr>
          </a:p>
        </p:txBody>
      </p:sp>
    </p:spTree>
    <p:extLst>
      <p:ext uri="{BB962C8B-B14F-4D97-AF65-F5344CB8AC3E}">
        <p14:creationId xmlns:p14="http://schemas.microsoft.com/office/powerpoint/2010/main" val="2943625627"/>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smtClean="0"/>
              <a:t>Probability</a:t>
            </a:r>
            <a:endParaRPr lang="en-US" dirty="0" smtClean="0"/>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4</a:t>
            </a:fld>
            <a:endParaRPr lang="en-US"/>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5737" y="1447800"/>
            <a:ext cx="3714750" cy="3238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3995737" y="1049179"/>
            <a:ext cx="4724400" cy="3631764"/>
          </a:xfrm>
          <a:prstGeom prst="rect">
            <a:avLst/>
          </a:prstGeom>
          <a:noFill/>
        </p:spPr>
        <p:txBody>
          <a:bodyPr wrap="square" rtlCol="0">
            <a:spAutoFit/>
          </a:bodyPr>
          <a:lstStyle/>
          <a:p>
            <a:pPr algn="l"/>
            <a:r>
              <a:rPr lang="en-US" sz="2300" dirty="0" smtClean="0">
                <a:latin typeface="PFDinTextCompPro-Italic"/>
                <a:cs typeface="PFDinTextCompPro-Italic"/>
              </a:rPr>
              <a:t>Let’s pretend you are flipping a coin. This diagram represents the “universe” of all possible outcomes, also known as </a:t>
            </a:r>
            <a:r>
              <a:rPr lang="en-US" sz="2300" dirty="0" smtClean="0">
                <a:latin typeface="PFDinTextCompPro-Medium" panose="02000500000000020004" pitchFamily="2" charset="0"/>
                <a:cs typeface="PFDinTextCompPro-Italic"/>
              </a:rPr>
              <a:t>events</a:t>
            </a:r>
            <a:r>
              <a:rPr lang="en-US" sz="2300" dirty="0" smtClean="0">
                <a:latin typeface="PFDinTextCompPro-Italic"/>
                <a:cs typeface="PFDinTextCompPro-Italic"/>
              </a:rPr>
              <a:t>. This universe is known as the </a:t>
            </a:r>
            <a:r>
              <a:rPr lang="en-US" sz="2300" dirty="0" smtClean="0">
                <a:latin typeface="PFDinTextCompPro-Medium" panose="02000500000000020004" pitchFamily="2" charset="0"/>
                <a:cs typeface="PFDinTextCompPro-Italic"/>
              </a:rPr>
              <a:t>sample space</a:t>
            </a:r>
            <a:r>
              <a:rPr lang="en-US" sz="2300" dirty="0" smtClean="0">
                <a:latin typeface="PFDinTextCompPro-Italic"/>
                <a:cs typeface="PFDinTextCompPro-Italic"/>
              </a:rPr>
              <a:t>.</a:t>
            </a:r>
          </a:p>
          <a:p>
            <a:pPr algn="l"/>
            <a:endParaRPr lang="en-US" sz="2300" dirty="0" smtClean="0">
              <a:latin typeface="PFDinTextCompPro-Italic"/>
              <a:cs typeface="PFDinTextCompPro-Italic"/>
            </a:endParaRPr>
          </a:p>
          <a:p>
            <a:pPr algn="l"/>
            <a:r>
              <a:rPr lang="en-US" sz="2300" dirty="0" smtClean="0">
                <a:latin typeface="PFDinTextCompPro-Italic"/>
                <a:cs typeface="PFDinTextCompPro-Italic"/>
              </a:rPr>
              <a:t>Q: What are the mutually exclusive events that make up the sample space for a coin flip</a:t>
            </a:r>
            <a:r>
              <a:rPr lang="en-US" sz="2300" dirty="0" smtClean="0">
                <a:latin typeface="PFDinTextCompPro-Italic"/>
                <a:cs typeface="PFDinTextCompPro-Italic"/>
              </a:rPr>
              <a:t>?</a:t>
            </a:r>
            <a:endParaRPr lang="en-US" sz="2300" dirty="0" smtClean="0">
              <a:latin typeface="PFDinTextCompPro-Italic"/>
              <a:cs typeface="PFDinTextCompPro-Italic"/>
            </a:endParaRPr>
          </a:p>
        </p:txBody>
      </p:sp>
    </p:spTree>
    <p:extLst>
      <p:ext uri="{BB962C8B-B14F-4D97-AF65-F5344CB8AC3E}">
        <p14:creationId xmlns:p14="http://schemas.microsoft.com/office/powerpoint/2010/main" val="1209299275"/>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smtClean="0"/>
              <a:t>Probability</a:t>
            </a:r>
            <a:endParaRPr lang="en-US" dirty="0" smtClean="0"/>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5</a:t>
            </a:fld>
            <a:endParaRPr lang="en-US"/>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5737" y="1447800"/>
            <a:ext cx="3714750" cy="3238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3995737" y="1049179"/>
            <a:ext cx="4724400" cy="3985707"/>
          </a:xfrm>
          <a:prstGeom prst="rect">
            <a:avLst/>
          </a:prstGeom>
          <a:noFill/>
        </p:spPr>
        <p:txBody>
          <a:bodyPr wrap="square" rtlCol="0">
            <a:spAutoFit/>
          </a:bodyPr>
          <a:lstStyle/>
          <a:p>
            <a:pPr algn="l"/>
            <a:r>
              <a:rPr lang="en-US" sz="2300" dirty="0" smtClean="0">
                <a:latin typeface="PFDinTextCompPro-Italic"/>
                <a:cs typeface="PFDinTextCompPro-Italic"/>
              </a:rPr>
              <a:t>Let’s pretend you are flipping a coin. This diagram represents the “universe” of all possible outcomes, also known as </a:t>
            </a:r>
            <a:r>
              <a:rPr lang="en-US" sz="2300" dirty="0" smtClean="0">
                <a:latin typeface="PFDinTextCompPro-Medium" panose="02000500000000020004" pitchFamily="2" charset="0"/>
                <a:cs typeface="PFDinTextCompPro-Italic"/>
              </a:rPr>
              <a:t>events</a:t>
            </a:r>
            <a:r>
              <a:rPr lang="en-US" sz="2300" dirty="0" smtClean="0">
                <a:latin typeface="PFDinTextCompPro-Italic"/>
                <a:cs typeface="PFDinTextCompPro-Italic"/>
              </a:rPr>
              <a:t>. This universe is known as the </a:t>
            </a:r>
            <a:r>
              <a:rPr lang="en-US" sz="2300" dirty="0" smtClean="0">
                <a:latin typeface="PFDinTextCompPro-Medium" panose="02000500000000020004" pitchFamily="2" charset="0"/>
                <a:cs typeface="PFDinTextCompPro-Italic"/>
              </a:rPr>
              <a:t>sample space</a:t>
            </a:r>
            <a:r>
              <a:rPr lang="en-US" sz="2300" dirty="0" smtClean="0">
                <a:latin typeface="PFDinTextCompPro-Italic"/>
                <a:cs typeface="PFDinTextCompPro-Italic"/>
              </a:rPr>
              <a:t>.</a:t>
            </a:r>
          </a:p>
          <a:p>
            <a:pPr algn="l"/>
            <a:endParaRPr lang="en-US" sz="2300" dirty="0" smtClean="0">
              <a:latin typeface="PFDinTextCompPro-Italic"/>
              <a:cs typeface="PFDinTextCompPro-Italic"/>
            </a:endParaRPr>
          </a:p>
          <a:p>
            <a:pPr algn="l"/>
            <a:r>
              <a:rPr lang="en-US" sz="2300" dirty="0" smtClean="0">
                <a:latin typeface="PFDinTextCompPro-Italic"/>
                <a:cs typeface="PFDinTextCompPro-Italic"/>
              </a:rPr>
              <a:t>Q: What are the mutually exclusive events that make up the sample space for a coin flip?</a:t>
            </a:r>
          </a:p>
          <a:p>
            <a:pPr algn="l"/>
            <a:r>
              <a:rPr lang="en-US" sz="2300" dirty="0" smtClean="0">
                <a:latin typeface="PFDinTextCompPro-Italic"/>
                <a:cs typeface="PFDinTextCompPro-Italic"/>
              </a:rPr>
              <a:t>A: Heads and tails</a:t>
            </a:r>
          </a:p>
        </p:txBody>
      </p:sp>
    </p:spTree>
    <p:extLst>
      <p:ext uri="{BB962C8B-B14F-4D97-AF65-F5344CB8AC3E}">
        <p14:creationId xmlns:p14="http://schemas.microsoft.com/office/powerpoint/2010/main" val="1811361010"/>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smtClean="0"/>
              <a:t>Probability</a:t>
            </a:r>
            <a:endParaRPr lang="en-US" dirty="0" smtClean="0"/>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6</a:t>
            </a:fld>
            <a:endParaRPr lang="en-US"/>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5737" y="1447800"/>
            <a:ext cx="3714750" cy="3238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3900487" y="1104900"/>
            <a:ext cx="5048250" cy="3477875"/>
          </a:xfrm>
          <a:prstGeom prst="rect">
            <a:avLst/>
          </a:prstGeom>
          <a:noFill/>
        </p:spPr>
        <p:txBody>
          <a:bodyPr wrap="square" rtlCol="0">
            <a:spAutoFit/>
          </a:bodyPr>
          <a:lstStyle/>
          <a:p>
            <a:pPr algn="l"/>
            <a:r>
              <a:rPr lang="en-US" sz="2000" dirty="0" smtClean="0">
                <a:latin typeface="PFDinTextCompPro-Italic"/>
                <a:cs typeface="PFDinTextCompPro-Italic"/>
              </a:rPr>
              <a:t>Let’s now pretend that our universe involves a research study on humans. Event “A” is people in that study who have cancer.</a:t>
            </a:r>
          </a:p>
          <a:p>
            <a:pPr algn="l"/>
            <a:endParaRPr lang="en-US" sz="2000" dirty="0" smtClean="0">
              <a:latin typeface="PFDinTextCompPro-Italic"/>
              <a:cs typeface="PFDinTextCompPro-Italic"/>
            </a:endParaRPr>
          </a:p>
          <a:p>
            <a:pPr algn="l"/>
            <a:r>
              <a:rPr lang="en-US" sz="2000" dirty="0" smtClean="0">
                <a:latin typeface="PFDinTextCompPro-Italic"/>
                <a:cs typeface="PFDinTextCompPro-Italic"/>
              </a:rPr>
              <a:t>Q: If our study has 100 people and “A” has 25 people, what is the </a:t>
            </a:r>
            <a:r>
              <a:rPr lang="en-US" sz="2000" dirty="0" smtClean="0">
                <a:latin typeface="PFDinTextCompPro-Medium" panose="02000500000000020004" pitchFamily="2" charset="0"/>
                <a:cs typeface="PFDinTextCompPro-Italic"/>
              </a:rPr>
              <a:t>probability</a:t>
            </a:r>
            <a:r>
              <a:rPr lang="en-US" sz="2000" dirty="0" smtClean="0">
                <a:latin typeface="PFDinTextCompPro-Italic"/>
                <a:cs typeface="PFDinTextCompPro-Italic"/>
              </a:rPr>
              <a:t> of A?</a:t>
            </a:r>
          </a:p>
          <a:p>
            <a:pPr algn="l"/>
            <a:endParaRPr lang="en-US" sz="2000" dirty="0" smtClean="0">
              <a:latin typeface="PFDinTextCompPro-Italic"/>
              <a:cs typeface="PFDinTextCompPro-Italic"/>
            </a:endParaRPr>
          </a:p>
          <a:p>
            <a:pPr algn="l"/>
            <a:endParaRPr lang="en-US" sz="2000" dirty="0" smtClean="0">
              <a:latin typeface="PFDinTextCompPro-Italic"/>
              <a:cs typeface="PFDinTextCompPro-Italic"/>
            </a:endParaRPr>
          </a:p>
          <a:p>
            <a:pPr algn="l"/>
            <a:r>
              <a:rPr lang="en-US" sz="2000" dirty="0" smtClean="0">
                <a:latin typeface="PFDinTextCompPro-Italic"/>
                <a:cs typeface="PFDinTextCompPro-Italic"/>
              </a:rPr>
              <a:t>Q: What is the max probability of any event</a:t>
            </a:r>
            <a:r>
              <a:rPr lang="en-US" sz="2000" dirty="0" smtClean="0">
                <a:latin typeface="PFDinTextCompPro-Italic"/>
                <a:cs typeface="PFDinTextCompPro-Italic"/>
              </a:rPr>
              <a:t>?</a:t>
            </a:r>
            <a:endParaRPr lang="en-US" sz="2000" dirty="0" smtClean="0">
              <a:latin typeface="PFDinTextCompPro-Italic"/>
              <a:cs typeface="PFDinTextCompPro-Italic"/>
            </a:endParaRPr>
          </a:p>
        </p:txBody>
      </p:sp>
    </p:spTree>
    <p:extLst>
      <p:ext uri="{BB962C8B-B14F-4D97-AF65-F5344CB8AC3E}">
        <p14:creationId xmlns:p14="http://schemas.microsoft.com/office/powerpoint/2010/main" val="463699304"/>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smtClean="0"/>
              <a:t>Probability</a:t>
            </a:r>
            <a:endParaRPr lang="en-US" dirty="0" smtClean="0"/>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7</a:t>
            </a:fld>
            <a:endParaRPr lang="en-US"/>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5737" y="1447800"/>
            <a:ext cx="3714750" cy="3238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3900487" y="1104900"/>
            <a:ext cx="5048250" cy="3785652"/>
          </a:xfrm>
          <a:prstGeom prst="rect">
            <a:avLst/>
          </a:prstGeom>
          <a:noFill/>
        </p:spPr>
        <p:txBody>
          <a:bodyPr wrap="square" rtlCol="0">
            <a:spAutoFit/>
          </a:bodyPr>
          <a:lstStyle/>
          <a:p>
            <a:pPr algn="l"/>
            <a:r>
              <a:rPr lang="en-US" sz="2000" dirty="0" smtClean="0">
                <a:latin typeface="PFDinTextCompPro-Italic"/>
                <a:cs typeface="PFDinTextCompPro-Italic"/>
              </a:rPr>
              <a:t>Let’s now pretend that our universe involves a research study on humans. Event “A” is people in that study who have cancer.</a:t>
            </a:r>
          </a:p>
          <a:p>
            <a:pPr algn="l"/>
            <a:endParaRPr lang="en-US" sz="2000" dirty="0" smtClean="0">
              <a:latin typeface="PFDinTextCompPro-Italic"/>
              <a:cs typeface="PFDinTextCompPro-Italic"/>
            </a:endParaRPr>
          </a:p>
          <a:p>
            <a:pPr algn="l"/>
            <a:r>
              <a:rPr lang="en-US" sz="2000" dirty="0" smtClean="0">
                <a:latin typeface="PFDinTextCompPro-Italic"/>
                <a:cs typeface="PFDinTextCompPro-Italic"/>
              </a:rPr>
              <a:t>Q: If our study has 100 people and “A” has 25 people, what is the </a:t>
            </a:r>
            <a:r>
              <a:rPr lang="en-US" sz="2000" dirty="0" smtClean="0">
                <a:latin typeface="PFDinTextCompPro-Medium" panose="02000500000000020004" pitchFamily="2" charset="0"/>
                <a:cs typeface="PFDinTextCompPro-Italic"/>
              </a:rPr>
              <a:t>probability</a:t>
            </a:r>
            <a:r>
              <a:rPr lang="en-US" sz="2000" dirty="0" smtClean="0">
                <a:latin typeface="PFDinTextCompPro-Italic"/>
                <a:cs typeface="PFDinTextCompPro-Italic"/>
              </a:rPr>
              <a:t> of A?</a:t>
            </a:r>
          </a:p>
          <a:p>
            <a:pPr algn="l"/>
            <a:r>
              <a:rPr lang="en-US" sz="2000" dirty="0" smtClean="0">
                <a:latin typeface="PFDinTextCompPro-Italic"/>
                <a:cs typeface="PFDinTextCompPro-Italic"/>
              </a:rPr>
              <a:t>A: P(A) = 25/100</a:t>
            </a:r>
          </a:p>
          <a:p>
            <a:pPr algn="l"/>
            <a:endParaRPr lang="en-US" sz="2000" dirty="0" smtClean="0">
              <a:latin typeface="PFDinTextCompPro-Italic"/>
              <a:cs typeface="PFDinTextCompPro-Italic"/>
            </a:endParaRPr>
          </a:p>
          <a:p>
            <a:pPr algn="l"/>
            <a:r>
              <a:rPr lang="en-US" sz="2000" dirty="0" smtClean="0">
                <a:latin typeface="PFDinTextCompPro-Italic"/>
                <a:cs typeface="PFDinTextCompPro-Italic"/>
              </a:rPr>
              <a:t>Q: What is the max probability of any event?</a:t>
            </a:r>
          </a:p>
          <a:p>
            <a:pPr algn="l"/>
            <a:r>
              <a:rPr lang="en-US" sz="2000" dirty="0" smtClean="0">
                <a:latin typeface="PFDinTextCompPro-Italic"/>
                <a:cs typeface="PFDinTextCompPro-Italic"/>
              </a:rPr>
              <a:t>A: 1</a:t>
            </a:r>
          </a:p>
        </p:txBody>
      </p:sp>
    </p:spTree>
    <p:extLst>
      <p:ext uri="{BB962C8B-B14F-4D97-AF65-F5344CB8AC3E}">
        <p14:creationId xmlns:p14="http://schemas.microsoft.com/office/powerpoint/2010/main" val="3840765540"/>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smtClean="0"/>
              <a:t>Probability</a:t>
            </a:r>
            <a:endParaRPr lang="en-US" dirty="0" smtClean="0"/>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8</a:t>
            </a:fld>
            <a:endParaRPr lang="en-US"/>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4787" y="1447800"/>
            <a:ext cx="3714750" cy="3238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3900487" y="1104900"/>
            <a:ext cx="5048250" cy="3985707"/>
          </a:xfrm>
          <a:prstGeom prst="rect">
            <a:avLst/>
          </a:prstGeom>
          <a:noFill/>
        </p:spPr>
        <p:txBody>
          <a:bodyPr wrap="square" rtlCol="0">
            <a:spAutoFit/>
          </a:bodyPr>
          <a:lstStyle/>
          <a:p>
            <a:pPr algn="l"/>
            <a:r>
              <a:rPr lang="en-US" sz="2300" dirty="0" smtClean="0">
                <a:latin typeface="PFDinTextCompPro-Italic"/>
                <a:cs typeface="PFDinTextCompPro-Italic"/>
              </a:rPr>
              <a:t>This represents the same set of people, except everyone in the study is given a test. Event “B” is everyone in the study for whom the test is positive.</a:t>
            </a:r>
          </a:p>
          <a:p>
            <a:pPr algn="l"/>
            <a:endParaRPr lang="en-US" sz="2300" dirty="0" smtClean="0">
              <a:latin typeface="PFDinTextCompPro-Italic"/>
              <a:cs typeface="PFDinTextCompPro-Italic"/>
            </a:endParaRPr>
          </a:p>
          <a:p>
            <a:pPr algn="l"/>
            <a:r>
              <a:rPr lang="en-US" sz="2300" dirty="0" smtClean="0">
                <a:latin typeface="PFDinTextCompPro-Italic"/>
                <a:cs typeface="PFDinTextCompPro-Italic"/>
              </a:rPr>
              <a:t>Q: What portion of the diagram represents the subset of people with a negative test?</a:t>
            </a:r>
          </a:p>
          <a:p>
            <a:pPr algn="l"/>
            <a:r>
              <a:rPr lang="en-US" sz="2300" dirty="0" smtClean="0">
                <a:latin typeface="PFDinTextCompPro-Italic"/>
                <a:cs typeface="PFDinTextCompPro-Italic"/>
              </a:rPr>
              <a:t>A: The white area between the smaller circle and the larger circle.</a:t>
            </a:r>
          </a:p>
        </p:txBody>
      </p:sp>
    </p:spTree>
    <p:extLst>
      <p:ext uri="{BB962C8B-B14F-4D97-AF65-F5344CB8AC3E}">
        <p14:creationId xmlns:p14="http://schemas.microsoft.com/office/powerpoint/2010/main" val="2881216193"/>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smtClean="0"/>
              <a:t>Probability</a:t>
            </a:r>
            <a:endParaRPr lang="en-US" dirty="0" smtClean="0"/>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9</a:t>
            </a:fld>
            <a:endParaRPr lang="en-US"/>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5737" y="1447800"/>
            <a:ext cx="3714750" cy="3238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3900487" y="974169"/>
            <a:ext cx="5048250" cy="2923878"/>
          </a:xfrm>
          <a:prstGeom prst="rect">
            <a:avLst/>
          </a:prstGeom>
          <a:noFill/>
        </p:spPr>
        <p:txBody>
          <a:bodyPr wrap="square" rtlCol="0">
            <a:spAutoFit/>
          </a:bodyPr>
          <a:lstStyle/>
          <a:p>
            <a:pPr algn="l"/>
            <a:r>
              <a:rPr lang="en-US" sz="2300" dirty="0" smtClean="0">
                <a:latin typeface="PFDinTextCompPro-Italic"/>
                <a:cs typeface="PFDinTextCompPro-Italic"/>
              </a:rPr>
              <a:t>Because “A” and “B” are events from the same study, we can show them together.</a:t>
            </a:r>
          </a:p>
          <a:p>
            <a:pPr algn="l"/>
            <a:endParaRPr lang="en-US" sz="2300" dirty="0" smtClean="0">
              <a:latin typeface="PFDinTextCompPro-Italic"/>
              <a:cs typeface="PFDinTextCompPro-Italic"/>
            </a:endParaRPr>
          </a:p>
          <a:p>
            <a:pPr algn="l"/>
            <a:r>
              <a:rPr lang="en-US" sz="2300" dirty="0" smtClean="0">
                <a:latin typeface="PFDinTextCompPro-Italic"/>
                <a:cs typeface="PFDinTextCompPro-Italic"/>
              </a:rPr>
              <a:t>Q: How would you describe the “cancer status” and “test status” of people in each area of the diagram</a:t>
            </a:r>
            <a:r>
              <a:rPr lang="en-US" sz="2300" dirty="0" smtClean="0">
                <a:latin typeface="PFDinTextCompPro-Italic"/>
                <a:cs typeface="PFDinTextCompPro-Italic"/>
              </a:rPr>
              <a:t>?</a:t>
            </a:r>
          </a:p>
          <a:p>
            <a:pPr algn="l"/>
            <a:endParaRPr lang="en-US" sz="2300" dirty="0" smtClean="0">
              <a:latin typeface="PFDinTextCompPro-Italic"/>
              <a:cs typeface="PFDinTextCompPro-Italic"/>
            </a:endParaRPr>
          </a:p>
        </p:txBody>
      </p:sp>
    </p:spTree>
    <p:extLst>
      <p:ext uri="{BB962C8B-B14F-4D97-AF65-F5344CB8AC3E}">
        <p14:creationId xmlns:p14="http://schemas.microsoft.com/office/powerpoint/2010/main" val="4008798339"/>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GA_Instructor_Template_Deck">
  <a:themeElements>
    <a:clrScheme name="">
      <a:dk1>
        <a:srgbClr val="808080"/>
      </a:dk1>
      <a:lt1>
        <a:srgbClr val="FFFFFF"/>
      </a:lt1>
      <a:dk2>
        <a:srgbClr val="000000"/>
      </a:dk2>
      <a:lt2>
        <a:srgbClr val="000000"/>
      </a:lt2>
      <a:accent1>
        <a:srgbClr val="FFFFD6"/>
      </a:accent1>
      <a:accent2>
        <a:srgbClr val="333399"/>
      </a:accent2>
      <a:accent3>
        <a:srgbClr val="AAAAAA"/>
      </a:accent3>
      <a:accent4>
        <a:srgbClr val="DADADA"/>
      </a:accent4>
      <a:accent5>
        <a:srgbClr val="FFFFE8"/>
      </a:accent5>
      <a:accent6>
        <a:srgbClr val="2D2D8A"/>
      </a:accent6>
      <a:hlink>
        <a:srgbClr val="009999"/>
      </a:hlink>
      <a:folHlink>
        <a:srgbClr val="99CC00"/>
      </a:folHlink>
    </a:clrScheme>
    <a:fontScheme name="Title">
      <a:majorFont>
        <a:latin typeface="PFDinTextCompPro-Bold"/>
        <a:ea typeface="ヒラギノ角ゴ ProN W6"/>
        <a:cs typeface="ヒラギノ角ゴ ProN W6"/>
      </a:majorFont>
      <a:minorFont>
        <a:latin typeface="News706 BT"/>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Titl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Agenda">
  <a:themeElements>
    <a:clrScheme name="General Assembly">
      <a:dk1>
        <a:srgbClr val="000000"/>
      </a:dk1>
      <a:lt1>
        <a:srgbClr val="FFFFFF"/>
      </a:lt1>
      <a:dk2>
        <a:srgbClr val="000000"/>
      </a:dk2>
      <a:lt2>
        <a:srgbClr val="808080"/>
      </a:lt2>
      <a:accent1>
        <a:srgbClr val="650A34"/>
      </a:accent1>
      <a:accent2>
        <a:srgbClr val="ED203B"/>
      </a:accent2>
      <a:accent3>
        <a:srgbClr val="FF9DB6"/>
      </a:accent3>
      <a:accent4>
        <a:srgbClr val="FFD707"/>
      </a:accent4>
      <a:accent5>
        <a:srgbClr val="78E6D2"/>
      </a:accent5>
      <a:accent6>
        <a:srgbClr val="23C2BC"/>
      </a:accent6>
      <a:hlink>
        <a:srgbClr val="009999"/>
      </a:hlink>
      <a:folHlink>
        <a:srgbClr val="99CC00"/>
      </a:folHlink>
    </a:clrScheme>
    <a:fontScheme name="Agenda">
      <a:majorFont>
        <a:latin typeface="PFDinTextCompPro-Bold"/>
        <a:ea typeface="ヒラギノ角ゴ ProN W6"/>
        <a:cs typeface="ヒラギノ角ゴ ProN W6"/>
      </a:majorFont>
      <a:minorFont>
        <a:latin typeface="News706 BT"/>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solidFill>
          <a:schemeClr val="accent1"/>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a:lstStyle/>
    </a:lnDef>
  </a:objectDefaults>
  <a:extraClrSchemeLst>
    <a:extraClrScheme>
      <a:clrScheme name="Agenda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GA_Instructor_Template_Deck.potx</Template>
  <TotalTime>14551</TotalTime>
  <Pages>0</Pages>
  <Words>2031</Words>
  <Characters>0</Characters>
  <Application>Microsoft Macintosh PowerPoint</Application>
  <PresentationFormat>Custom</PresentationFormat>
  <Lines>0</Lines>
  <Paragraphs>217</Paragraphs>
  <Slides>30</Slides>
  <Notes>27</Notes>
  <HiddenSlides>0</HiddenSlides>
  <MMClips>0</MMClips>
  <ScaleCrop>false</ScaleCrop>
  <HeadingPairs>
    <vt:vector size="4" baseType="variant">
      <vt:variant>
        <vt:lpstr>Theme</vt:lpstr>
      </vt:variant>
      <vt:variant>
        <vt:i4>2</vt:i4>
      </vt:variant>
      <vt:variant>
        <vt:lpstr>Slide Titles</vt:lpstr>
      </vt:variant>
      <vt:variant>
        <vt:i4>30</vt:i4>
      </vt:variant>
    </vt:vector>
  </HeadingPairs>
  <TitlesOfParts>
    <vt:vector size="32" baseType="lpstr">
      <vt:lpstr>GA_Instructor_Template_Deck</vt:lpstr>
      <vt:lpstr>Agenda</vt:lpstr>
      <vt:lpstr>DATA SCIENCE naive bayes classification</vt:lpstr>
      <vt:lpstr>   I. probability and Bayes’ Theorem iI. Naïve Bayes classification</vt:lpstr>
      <vt:lpstr> I. probability And Bayes’ Theorem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II. Naïve bayes classification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Sinan Ozdemir</cp:lastModifiedBy>
  <cp:revision>2266</cp:revision>
  <cp:lastPrinted>2013-03-31T16:37:02Z</cp:lastPrinted>
  <dcterms:modified xsi:type="dcterms:W3CDTF">2015-07-22T21:46:22Z</dcterms:modified>
</cp:coreProperties>
</file>