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"/>
  </p:notesMasterIdLst>
  <p:sldIdLst>
    <p:sldId id="473" r:id="rId3"/>
    <p:sldId id="482" r:id="rId4"/>
    <p:sldId id="505" r:id="rId5"/>
    <p:sldId id="507" r:id="rId6"/>
    <p:sldId id="506" r:id="rId7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7" autoAdjust="0"/>
    <p:restoredTop sz="88283" autoAdjust="0"/>
  </p:normalViewPr>
  <p:slideViewPr>
    <p:cSldViewPr>
      <p:cViewPr>
        <p:scale>
          <a:sx n="125" d="100"/>
          <a:sy n="125" d="100"/>
        </p:scale>
        <p:origin x="-736" y="-26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7/8/15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Confusion Matrix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952500"/>
            <a:ext cx="7928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</a:t>
            </a:r>
            <a:r>
              <a:rPr lang="en-US" sz="3000" smtClean="0">
                <a:latin typeface="PFDinTextCompPro-Italic"/>
                <a:cs typeface="PFDinTextCompPro-Italic"/>
              </a:rPr>
              <a:t>Matrix: table to describe the performance of a classifier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" y="1661027"/>
            <a:ext cx="3677163" cy="19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7737" y="18669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classes are there?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 actually have the disease?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7" y="3636110"/>
            <a:ext cx="3887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000" dirty="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False Negatives (FN)</a:t>
            </a:r>
            <a:endParaRPr lang="en-US" sz="2500" dirty="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351828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wrong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</p:spTree>
    <p:extLst>
      <p:ext uri="{BB962C8B-B14F-4D97-AF65-F5344CB8AC3E}">
        <p14:creationId xmlns:p14="http://schemas.microsoft.com/office/powerpoint/2010/main" val="35149575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10287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742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070164"/>
            <a:ext cx="373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Sensitivity: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positive</a:t>
            </a:r>
            <a:r>
              <a:rPr lang="en-US" sz="20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390900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negative</a:t>
            </a:r>
            <a:r>
              <a:rPr lang="en-US" sz="20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wrong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FP </a:t>
            </a:r>
            <a:r>
              <a:rPr lang="en-US" sz="2000" dirty="0">
                <a:latin typeface="PFDinTextCompPro-Italic" panose="02000506020000020004" pitchFamily="2" charset="0"/>
              </a:rPr>
              <a:t>/ actual no = 10/60 = 0.17</a:t>
            </a:r>
            <a:endParaRPr lang="en-US" sz="2000" dirty="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137" y="3543300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negative</a:t>
            </a:r>
            <a:r>
              <a:rPr lang="en-US" sz="20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2947016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14111</TotalTime>
  <Pages>0</Pages>
  <Words>235</Words>
  <Characters>0</Characters>
  <Application>Microsoft Macintosh PowerPoint</Application>
  <PresentationFormat>Custom</PresentationFormat>
  <Lines>0</Lines>
  <Paragraphs>43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GA_Instructor_Template_Deck</vt:lpstr>
      <vt:lpstr>Agenda</vt:lpstr>
      <vt:lpstr>DATA SCIENCE Confusion Matrix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Sinan Ozdemir</cp:lastModifiedBy>
  <cp:revision>1762</cp:revision>
  <cp:lastPrinted>2013-03-28T23:13:53Z</cp:lastPrinted>
  <dcterms:modified xsi:type="dcterms:W3CDTF">2015-07-08T23:14:04Z</dcterms:modified>
</cp:coreProperties>
</file>