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hyperlink" Target="https://www.linkedin.com/pulse/blockchain-absolute-beginners-mohit-mamor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faq/" TargetMode="External"/><Relationship Id="rId2" Type="http://schemas.openxmlformats.org/officeDocument/2006/relationships/hyperlink" Target="https://coinmarketc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ckchain.com/info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kaggl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A7E7-FD26-4ABD-9B61-972403EBF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historical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D3A7E-0197-4ADE-91DA-FC543E40B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Zeitung"/>
              </a:rPr>
              <a:t>How can I find historical data from Cryptocurrencies through the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680-892A-4120-AFE0-898F236C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F0FA-CE80-4F68-93BB-BE6326D2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b="0" i="0" dirty="0">
                <a:effectLst/>
                <a:latin typeface="Inter"/>
              </a:rPr>
              <a:t>Things like Block chain, Bitcoin, Bitcoin cash, Ethereum, Ripple </a:t>
            </a:r>
            <a:r>
              <a:rPr lang="en-US" b="0" i="0" dirty="0" err="1">
                <a:effectLst/>
                <a:latin typeface="Inter"/>
              </a:rPr>
              <a:t>etc</a:t>
            </a:r>
            <a:r>
              <a:rPr lang="en-US" b="0" i="0" dirty="0">
                <a:effectLst/>
                <a:latin typeface="Inter"/>
              </a:rPr>
              <a:t> are constantly coming in the news articles I read. So I wanted to understand more about it and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herit"/>
                <a:hlinkClick r:id="rId2"/>
              </a:rPr>
              <a:t>this post</a:t>
            </a:r>
            <a:r>
              <a:rPr lang="en-US" b="0" i="0" dirty="0">
                <a:effectLst/>
                <a:latin typeface="Inter"/>
              </a:rPr>
              <a:t> helped me get started. Once the basics are done, the data scientist inside me started raising questions like: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How many cryptocurrencies are there and what are their prices and valuations?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Why is there a sudden surge in the interest in recent days?</a:t>
            </a:r>
          </a:p>
          <a:p>
            <a:pPr fontAlgn="base"/>
            <a:r>
              <a:rPr lang="en-US" b="0" i="0" dirty="0">
                <a:effectLst/>
                <a:latin typeface="Inter"/>
              </a:rPr>
              <a:t>So what next?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Now that we have the price data, I wanted to dig a little more about the factors affecting the price of coins. I started of with Bitcoin and there are quite a few parameters which affect the price of Bitcoin. Thanks to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herit"/>
                <a:hlinkClick r:id="rId3"/>
              </a:rPr>
              <a:t>Blockchain Info</a:t>
            </a:r>
            <a:r>
              <a:rPr lang="en-US" b="0" i="0" dirty="0">
                <a:effectLst/>
                <a:latin typeface="Inter"/>
              </a:rPr>
              <a:t>, I was able to get quite a few parameters on once in two day basis.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This will help understand the other factors related to Bitcoin price and also help one make future predictions in a better way than just using the historical price.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inheri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5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D262-9734-4D5F-88A9-0861EF1A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A983-45BD-4F17-AB4B-F1EBB475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 fontAlgn="base">
              <a:buNone/>
            </a:pPr>
            <a:r>
              <a:rPr lang="en-US" b="0" i="0" dirty="0">
                <a:effectLst/>
                <a:latin typeface="Inter"/>
              </a:rPr>
              <a:t>The dataset has one csv file for each currency. Price history is available on a daily basis from April 28, 2013. This dataset has the historical price information of some of the top crypto currencies by market capitalization.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Date : date of observation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Open : Opening price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High : Highest price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Low : Lowest price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Close : Closing price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Volume : Volume of transactions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Market Cap : Market capitalization in USD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4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DEA6-A7D3-4B03-8D14-21121735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8B2E-6105-4172-B813-827731E1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effectLst/>
              <a:latin typeface="Inter"/>
            </a:endParaRPr>
          </a:p>
          <a:p>
            <a:endParaRPr lang="en-US" dirty="0"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This data is taken from </a:t>
            </a:r>
            <a:r>
              <a:rPr lang="en-US" b="0" i="0" u="none" strike="noStrike" dirty="0" err="1">
                <a:solidFill>
                  <a:srgbClr val="008ABC"/>
                </a:solidFill>
                <a:effectLst/>
                <a:latin typeface="Inter"/>
                <a:hlinkClick r:id="rId2"/>
              </a:rPr>
              <a:t>coinmarketcap</a:t>
            </a:r>
            <a:r>
              <a:rPr lang="en-US" b="0" i="0" dirty="0">
                <a:effectLst/>
                <a:latin typeface="Inter"/>
              </a:rPr>
              <a:t> and it is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free</a:t>
            </a:r>
            <a:r>
              <a:rPr lang="en-US" b="0" i="0" dirty="0">
                <a:effectLst/>
                <a:latin typeface="Inter"/>
              </a:rPr>
              <a:t> to use the data.</a:t>
            </a:r>
          </a:p>
          <a:p>
            <a:r>
              <a:rPr lang="en-US" dirty="0"/>
              <a:t>Some dataset is taken from </a:t>
            </a:r>
            <a:r>
              <a:rPr lang="en-US" u="sng" dirty="0" err="1">
                <a:solidFill>
                  <a:schemeClr val="bg1">
                    <a:lumMod val="75000"/>
                  </a:schemeClr>
                </a:solidFill>
                <a:latin typeface="Inter"/>
                <a:hlinkClick r:id="rId4"/>
              </a:rPr>
              <a:t>kaggle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Inter"/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bg1">
                    <a:lumMod val="75000"/>
                  </a:schemeClr>
                </a:solidFill>
                <a:latin typeface="Inter"/>
                <a:hlinkClick r:id="rId5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Most of the data is from forex exchange, its benefit has been taken on this project.</a:t>
            </a:r>
          </a:p>
          <a:p>
            <a:r>
              <a:rPr lang="en-US" dirty="0"/>
              <a:t>Get the knowledge about cryptocurrency through </a:t>
            </a:r>
            <a:r>
              <a:rPr lang="en-US" u="sng" dirty="0">
                <a:latin typeface="Inter"/>
                <a:hlinkClick r:id="rId6"/>
              </a:rPr>
              <a:t>blockchain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u="sng" dirty="0">
              <a:latin typeface="Inter"/>
            </a:endParaRPr>
          </a:p>
          <a:p>
            <a:endParaRPr lang="en-US" b="0" i="0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9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25C5-763E-482B-A3FA-607D9F53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look of cryptocurrency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AFB37-F2E4-4DFB-9302-992C443C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965543"/>
            <a:ext cx="1134386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25C5-763E-482B-A3FA-607D9F53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look of cryptocurrency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08E22-B2F1-4E99-9617-88097EC8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1948565"/>
            <a:ext cx="1133060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071-876A-4F9F-A29E-9350F6D3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22A7-A8D3-48CF-9C11-7FE34963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Some of the questions which could be inferred from this dataset are: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How did the historical prices / market capitalizations of various currencies change over time?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Predicting the future price of the currencies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Which currencies are more volatile and which ones are more stable?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How does the price fluctuations of currencies correlate with each other?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Seasonal trend in the price fluctuations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64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87</TotalTime>
  <Words>418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Gill Sans MT</vt:lpstr>
      <vt:lpstr>inherit</vt:lpstr>
      <vt:lpstr>Inter</vt:lpstr>
      <vt:lpstr>Wingdings 2</vt:lpstr>
      <vt:lpstr>Zeitung</vt:lpstr>
      <vt:lpstr>Dividend</vt:lpstr>
      <vt:lpstr>Cryptocurrency historical prices</vt:lpstr>
      <vt:lpstr>context</vt:lpstr>
      <vt:lpstr>content</vt:lpstr>
      <vt:lpstr>acknowledgements</vt:lpstr>
      <vt:lpstr>First look of cryptocurrency Dashboard</vt:lpstr>
      <vt:lpstr>second look of cryptocurrency Dashboard</vt:lpstr>
      <vt:lpstr>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historical prices</dc:title>
  <dc:creator>BINOD MANJHI</dc:creator>
  <cp:lastModifiedBy>BINOD MANJHI</cp:lastModifiedBy>
  <cp:revision>9</cp:revision>
  <dcterms:created xsi:type="dcterms:W3CDTF">2022-06-29T17:19:57Z</dcterms:created>
  <dcterms:modified xsi:type="dcterms:W3CDTF">2022-06-29T18:47:34Z</dcterms:modified>
</cp:coreProperties>
</file>