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9BD4E1"/>
    <a:srgbClr val="BC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C005C-884F-4787-8EC9-547A9181C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5619C4-F1DE-47BB-BC1D-771C752F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93330-DC31-4AAD-AC5D-C4A7A5D9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644-5C03-4D87-A2CE-AAF2DBE0D2C3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AC5EB-9AC4-4C4A-A5A5-AAF10062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2A829B-269D-47EF-9568-C5368C6A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DE2A-D296-4313-ABDA-B462DB665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75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D89789-E8E1-4602-A2FA-A8924C71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AE6116-20A6-4E04-845B-08F29565A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3490B-63FD-4493-BD28-8FA0B5C2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644-5C03-4D87-A2CE-AAF2DBE0D2C3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7B687-351C-4BA8-BAA5-57E1BD48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F4781-3C64-4625-B990-4D29999A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DE2A-D296-4313-ABDA-B462DB665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66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F89E0B-101B-4647-B8F5-5CF1212C2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C8B28F-370C-45F7-AEA2-DFA948D8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C336A-DD19-4CC1-8505-6FB00D4E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644-5C03-4D87-A2CE-AAF2DBE0D2C3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E9B26-D60B-4AA4-8993-2C899A0C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AB591D-4E9C-4AC4-B5AD-53E4332D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DE2A-D296-4313-ABDA-B462DB665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7C83D-FEE1-4926-BB80-64D3BF0A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0DAAB-41A1-41B9-B7A2-3FA527DF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5B73A8-57CA-4DA7-AF8E-43112133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644-5C03-4D87-A2CE-AAF2DBE0D2C3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932E44-8548-41A3-B490-DCBEEABA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B6756F-60C0-4FDE-B75D-A5703F69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DE2A-D296-4313-ABDA-B462DB665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AF56D-250F-40AF-95DB-F62E6239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D7FF08-72C2-4B7A-B0C2-63424B97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481DDD-B917-4500-8DB3-FE646318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644-5C03-4D87-A2CE-AAF2DBE0D2C3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61147-27F3-497C-B6AA-F181C68D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6D8EEF-2E8D-4451-AEF5-8A16DC86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DE2A-D296-4313-ABDA-B462DB665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88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8529B-D479-462E-A5A5-CF0C963D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28F762-91C1-4006-A678-5DBF75BC1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F3BCFF-88B8-4581-BB29-B4BA905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9BB3E0-792B-42FB-AAC5-07338BB7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644-5C03-4D87-A2CE-AAF2DBE0D2C3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DB257-F51F-410B-B743-6FAC3DEB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589A3F-ACFF-48A8-9F09-408F575F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DE2A-D296-4313-ABDA-B462DB665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60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D9F2E-EB48-4FE3-89DE-EBEF1EAB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6ED379-5223-44F6-90A1-E1685FBA2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C16D53-C9FC-4970-B38E-2B54BDEE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372F0F-4E49-4132-A414-D9CB0D700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75823B0-D6F3-4841-9038-257228466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AC46E1-BF43-4BA6-A502-A386E528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644-5C03-4D87-A2CE-AAF2DBE0D2C3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B5E0F8-A77C-49A8-8E78-17EFF305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FF5582-92F6-4378-A444-A712D137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DE2A-D296-4313-ABDA-B462DB665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88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269DC-9E18-4599-B982-18C93936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D021E0-DF53-481B-80C5-C0658B59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644-5C03-4D87-A2CE-AAF2DBE0D2C3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20404D-9609-4C77-B18B-7A7AC00B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4BB4F8-4956-4E16-ADF3-D7027B6D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DE2A-D296-4313-ABDA-B462DB665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8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8DB211-E2A7-4950-8650-FB28C8B9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644-5C03-4D87-A2CE-AAF2DBE0D2C3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F2163F-4B05-465B-9CC6-214799EB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7209C3-3FAE-43E1-912F-9EC9493C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DE2A-D296-4313-ABDA-B462DB665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74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2D05-02EC-422F-BA4A-AF107AC2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4C588-376E-4F68-9F2E-E8F815E1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659F73-4DA3-4394-8ACF-65E4510B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CC3D7E-BEB9-4C93-9B29-9A05035D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644-5C03-4D87-A2CE-AAF2DBE0D2C3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E4F85-8F4A-4EB3-9696-68DE0194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F0E5C5-D0E9-43D1-8A7C-2F240B5B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DE2A-D296-4313-ABDA-B462DB665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3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D0583-6875-419B-94F2-0C6DC931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0F5EEA1-E782-4B56-809A-E9A775F01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31CA55-408A-40DF-8D40-A8147884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1D7E84-B1D6-4B3A-A0A1-05ADC329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644-5C03-4D87-A2CE-AAF2DBE0D2C3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D426D5-8758-4A4A-ACB1-1B7E07B5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359F00-0E7F-439E-9057-26FF8608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DE2A-D296-4313-ABDA-B462DB665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4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A04B40-75DB-46D3-B91B-AA2B19EE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5B360-84C2-4B2E-817F-F3A99DB8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C8991-4A30-4E7D-A86C-0E9C9B45D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E644-5C03-4D87-A2CE-AAF2DBE0D2C3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A59B9-2A95-4E8B-A29A-1F09929EC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FD2A3F-25DB-4718-856B-0064EEDA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DE2A-D296-4313-ABDA-B462DB665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63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B8A1F-F686-4442-B5A7-D7358ECFA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26C9EB-4B54-40E6-9AAD-D670FBB4A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88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BA7F04-4691-46BE-8B2F-F0529FAE8E0B}"/>
              </a:ext>
            </a:extLst>
          </p:cNvPr>
          <p:cNvSpPr txBox="1"/>
          <p:nvPr/>
        </p:nvSpPr>
        <p:spPr>
          <a:xfrm>
            <a:off x="1472027" y="4317254"/>
            <a:ext cx="8985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5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</a:t>
            </a:r>
            <a:r>
              <a:rPr kumimoji="1" lang="ja-JP" altLang="en-US" sz="5400" dirty="0">
                <a:ln>
                  <a:solidFill>
                    <a:schemeClr val="accent1">
                      <a:lumMod val="75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レコメンデーション</a:t>
            </a:r>
            <a:r>
              <a:rPr kumimoji="1" lang="en-US" altLang="ja-JP" sz="5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2.0</a:t>
            </a:r>
            <a:r>
              <a:rPr kumimoji="1" lang="ja-JP" altLang="en-US" sz="5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0D31A9E-E0AA-4B40-971E-45794B3DDC3C}"/>
              </a:ext>
            </a:extLst>
          </p:cNvPr>
          <p:cNvSpPr txBox="1"/>
          <p:nvPr/>
        </p:nvSpPr>
        <p:spPr>
          <a:xfrm>
            <a:off x="2884638" y="1017235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AC44E3-7AA2-4086-BB9B-A8BAA74928F9}"/>
              </a:ext>
            </a:extLst>
          </p:cNvPr>
          <p:cNvSpPr txBox="1"/>
          <p:nvPr/>
        </p:nvSpPr>
        <p:spPr>
          <a:xfrm>
            <a:off x="5195052" y="960147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B2DC81-EFED-4B11-B5B3-9BECB9AE3EBD}"/>
              </a:ext>
            </a:extLst>
          </p:cNvPr>
          <p:cNvSpPr txBox="1"/>
          <p:nvPr/>
        </p:nvSpPr>
        <p:spPr>
          <a:xfrm>
            <a:off x="7172449" y="2929917"/>
            <a:ext cx="1506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</a:t>
            </a:r>
            <a:endParaRPr kumimoji="1" lang="ja-JP" altLang="en-US" sz="80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3BBFC9-08FB-4D91-9D58-1E80C4AF024E}"/>
              </a:ext>
            </a:extLst>
          </p:cNvPr>
          <p:cNvSpPr txBox="1"/>
          <p:nvPr/>
        </p:nvSpPr>
        <p:spPr>
          <a:xfrm>
            <a:off x="8042816" y="960147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3" name="グラフィックス 2" descr="鉛筆">
            <a:extLst>
              <a:ext uri="{FF2B5EF4-FFF2-40B4-BE49-F238E27FC236}">
                <a16:creationId xmlns:a16="http://schemas.microsoft.com/office/drawing/2014/main" id="{7D9E761E-CE4B-471A-B692-2A12DC559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892157">
            <a:off x="1821460" y="547420"/>
            <a:ext cx="1046559" cy="4193618"/>
          </a:xfrm>
          <a:prstGeom prst="rect">
            <a:avLst/>
          </a:prstGeom>
        </p:spPr>
      </p:pic>
      <p:sp>
        <p:nvSpPr>
          <p:cNvPr id="5" name="波線 4">
            <a:extLst>
              <a:ext uri="{FF2B5EF4-FFF2-40B4-BE49-F238E27FC236}">
                <a16:creationId xmlns:a16="http://schemas.microsoft.com/office/drawing/2014/main" id="{1B546369-EDF5-4409-B41A-D5D63A7ECBDC}"/>
              </a:ext>
            </a:extLst>
          </p:cNvPr>
          <p:cNvSpPr/>
          <p:nvPr/>
        </p:nvSpPr>
        <p:spPr>
          <a:xfrm>
            <a:off x="504497" y="357351"/>
            <a:ext cx="10920248" cy="6169573"/>
          </a:xfrm>
          <a:prstGeom prst="wave">
            <a:avLst>
              <a:gd name="adj1" fmla="val 9597"/>
              <a:gd name="adj2" fmla="val -4464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26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BA7F04-4691-46BE-8B2F-F0529FAE8E0B}"/>
              </a:ext>
            </a:extLst>
          </p:cNvPr>
          <p:cNvSpPr txBox="1"/>
          <p:nvPr/>
        </p:nvSpPr>
        <p:spPr>
          <a:xfrm>
            <a:off x="2205990" y="5163962"/>
            <a:ext cx="8145780" cy="923330"/>
          </a:xfrm>
          <a:prstGeom prst="rect">
            <a:avLst/>
          </a:prstGeom>
          <a:noFill/>
        </p:spPr>
        <p:txBody>
          <a:bodyPr wrap="square" rtlCol="0">
            <a:prstTxWarp prst="textButton">
              <a:avLst/>
            </a:prstTxWarp>
            <a:spAutoFit/>
          </a:bodyPr>
          <a:lstStyle/>
          <a:p>
            <a:pPr algn="dist"/>
            <a:r>
              <a:rPr kumimoji="1" lang="ja-JP" altLang="en-US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 レコメンデーション</a:t>
            </a:r>
            <a:r>
              <a:rPr kumimoji="1" lang="en-US" altLang="ja-JP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2.0 </a:t>
            </a:r>
            <a:r>
              <a:rPr kumimoji="1" lang="ja-JP" altLang="en-US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</a:t>
            </a:r>
          </a:p>
        </p:txBody>
      </p:sp>
      <p:sp>
        <p:nvSpPr>
          <p:cNvPr id="6" name="星: 5 pt 5">
            <a:extLst>
              <a:ext uri="{FF2B5EF4-FFF2-40B4-BE49-F238E27FC236}">
                <a16:creationId xmlns:a16="http://schemas.microsoft.com/office/drawing/2014/main" id="{C5AE7B6B-F7A0-4285-9F54-AA2445365CFC}"/>
              </a:ext>
            </a:extLst>
          </p:cNvPr>
          <p:cNvSpPr/>
          <p:nvPr/>
        </p:nvSpPr>
        <p:spPr>
          <a:xfrm>
            <a:off x="2393309" y="2514540"/>
            <a:ext cx="2839720" cy="2063113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3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  <a:scene3d>
            <a:camera prst="orthographicFront"/>
            <a:lightRig rig="freezing" dir="t"/>
          </a:scene3d>
          <a:sp3d extrusionH="6350" contourW="50800" prstMaterial="translucentPowder">
            <a:bevelT/>
            <a:bevelB/>
            <a:contourClr>
              <a:schemeClr val="accent1">
                <a:lumMod val="60000"/>
                <a:lumOff val="40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3d extrusionH="57150" prstMaterial="dkEdge">
              <a:bevelT w="38100" h="38100"/>
            </a:sp3d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星: 5 pt 17">
            <a:extLst>
              <a:ext uri="{FF2B5EF4-FFF2-40B4-BE49-F238E27FC236}">
                <a16:creationId xmlns:a16="http://schemas.microsoft.com/office/drawing/2014/main" id="{FAE42467-9633-4DB0-8B8F-89C8CD6B280E}"/>
              </a:ext>
            </a:extLst>
          </p:cNvPr>
          <p:cNvSpPr/>
          <p:nvPr/>
        </p:nvSpPr>
        <p:spPr>
          <a:xfrm>
            <a:off x="4302759" y="2530018"/>
            <a:ext cx="2839720" cy="2063113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3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  <a:scene3d>
            <a:camera prst="orthographicFront"/>
            <a:lightRig rig="freezing" dir="t"/>
          </a:scene3d>
          <a:sp3d extrusionH="6350" contourW="50800" prstMaterial="translucentPowder">
            <a:bevelT/>
            <a:bevelB/>
            <a:contourClr>
              <a:schemeClr val="accent1">
                <a:lumMod val="60000"/>
                <a:lumOff val="40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3d extrusionH="57150" prstMaterial="dkEdge">
              <a:bevelT w="38100" h="38100"/>
            </a:sp3d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星: 5 pt 18">
            <a:extLst>
              <a:ext uri="{FF2B5EF4-FFF2-40B4-BE49-F238E27FC236}">
                <a16:creationId xmlns:a16="http://schemas.microsoft.com/office/drawing/2014/main" id="{4053ECC6-AB22-4FA9-B595-AB7E93C89878}"/>
              </a:ext>
            </a:extLst>
          </p:cNvPr>
          <p:cNvSpPr/>
          <p:nvPr/>
        </p:nvSpPr>
        <p:spPr>
          <a:xfrm>
            <a:off x="6068046" y="3033144"/>
            <a:ext cx="1996440" cy="1554796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3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  <a:scene3d>
            <a:camera prst="orthographicFront"/>
            <a:lightRig rig="freezing" dir="t"/>
          </a:scene3d>
          <a:sp3d extrusionH="6350" contourW="50800" prstMaterial="translucentPowder">
            <a:bevelT/>
            <a:bevelB/>
            <a:contourClr>
              <a:schemeClr val="accent1">
                <a:lumMod val="60000"/>
                <a:lumOff val="40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3d extrusionH="57150" prstMaterial="dkEdge">
              <a:bevelT w="38100" h="38100"/>
            </a:sp3d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星: 5 pt 19">
            <a:extLst>
              <a:ext uri="{FF2B5EF4-FFF2-40B4-BE49-F238E27FC236}">
                <a16:creationId xmlns:a16="http://schemas.microsoft.com/office/drawing/2014/main" id="{F0A0AB71-8C82-4C52-B885-C05C49F51CD2}"/>
              </a:ext>
            </a:extLst>
          </p:cNvPr>
          <p:cNvSpPr/>
          <p:nvPr/>
        </p:nvSpPr>
        <p:spPr>
          <a:xfrm>
            <a:off x="6798304" y="2519635"/>
            <a:ext cx="2839720" cy="2063113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3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  <a:scene3d>
            <a:camera prst="orthographicFront"/>
            <a:lightRig rig="freezing" dir="t"/>
          </a:scene3d>
          <a:sp3d extrusionH="6350" contourW="50800" prstMaterial="translucentPowder">
            <a:bevelT/>
            <a:bevelB/>
            <a:contourClr>
              <a:schemeClr val="accent1">
                <a:lumMod val="60000"/>
                <a:lumOff val="40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3d extrusionH="57150" prstMaterial="dkEdge">
              <a:bevelT w="38100" h="38100"/>
            </a:sp3d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0D31A9E-E0AA-4B40-971E-45794B3DDC3C}"/>
              </a:ext>
            </a:extLst>
          </p:cNvPr>
          <p:cNvSpPr txBox="1"/>
          <p:nvPr/>
        </p:nvSpPr>
        <p:spPr>
          <a:xfrm>
            <a:off x="3021957" y="2174300"/>
            <a:ext cx="1838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</a:t>
            </a:r>
            <a:endParaRPr kumimoji="1" lang="ja-JP" altLang="en-US" sz="18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AC44E3-7AA2-4086-BB9B-A8BAA74928F9}"/>
              </a:ext>
            </a:extLst>
          </p:cNvPr>
          <p:cNvSpPr txBox="1"/>
          <p:nvPr/>
        </p:nvSpPr>
        <p:spPr>
          <a:xfrm>
            <a:off x="5013956" y="2157379"/>
            <a:ext cx="1838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</a:t>
            </a:r>
            <a:endParaRPr kumimoji="1" lang="ja-JP" altLang="en-US" sz="18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B2DC81-EFED-4B11-B5B3-9BECB9AE3EBD}"/>
              </a:ext>
            </a:extLst>
          </p:cNvPr>
          <p:cNvSpPr txBox="1"/>
          <p:nvPr/>
        </p:nvSpPr>
        <p:spPr>
          <a:xfrm>
            <a:off x="6558266" y="3342974"/>
            <a:ext cx="1506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</a:t>
            </a:r>
            <a:endParaRPr kumimoji="1" lang="ja-JP" altLang="en-US" sz="80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3BBFC9-08FB-4D91-9D58-1E80C4AF024E}"/>
              </a:ext>
            </a:extLst>
          </p:cNvPr>
          <p:cNvSpPr txBox="1"/>
          <p:nvPr/>
        </p:nvSpPr>
        <p:spPr>
          <a:xfrm>
            <a:off x="7457434" y="2174300"/>
            <a:ext cx="1838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</a:t>
            </a:r>
            <a:endParaRPr kumimoji="1" lang="ja-JP" altLang="en-US" sz="18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295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星: 5 pt 11">
            <a:extLst>
              <a:ext uri="{FF2B5EF4-FFF2-40B4-BE49-F238E27FC236}">
                <a16:creationId xmlns:a16="http://schemas.microsoft.com/office/drawing/2014/main" id="{E7072EB8-EA27-4668-BE15-F7D69B4516A2}"/>
              </a:ext>
            </a:extLst>
          </p:cNvPr>
          <p:cNvSpPr/>
          <p:nvPr/>
        </p:nvSpPr>
        <p:spPr>
          <a:xfrm>
            <a:off x="1398737" y="781477"/>
            <a:ext cx="9394525" cy="5122994"/>
          </a:xfrm>
          <a:prstGeom prst="star5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BA7F04-4691-46BE-8B2F-F0529FAE8E0B}"/>
              </a:ext>
            </a:extLst>
          </p:cNvPr>
          <p:cNvSpPr txBox="1"/>
          <p:nvPr/>
        </p:nvSpPr>
        <p:spPr>
          <a:xfrm>
            <a:off x="2023109" y="5242925"/>
            <a:ext cx="8145780" cy="923330"/>
          </a:xfrm>
          <a:prstGeom prst="rect">
            <a:avLst/>
          </a:prstGeom>
          <a:noFill/>
        </p:spPr>
        <p:txBody>
          <a:bodyPr wrap="square" rtlCol="0">
            <a:prstTxWarp prst="textButton">
              <a:avLst/>
            </a:prstTxWarp>
            <a:spAutoFit/>
          </a:bodyPr>
          <a:lstStyle/>
          <a:p>
            <a:pPr algn="dist"/>
            <a:r>
              <a:rPr kumimoji="1" lang="ja-JP" altLang="en-US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 レコメンデーション</a:t>
            </a:r>
            <a:r>
              <a:rPr kumimoji="1" lang="en-US" altLang="ja-JP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2.0 </a:t>
            </a:r>
            <a:r>
              <a:rPr kumimoji="1" lang="ja-JP" altLang="en-US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0D31A9E-E0AA-4B40-971E-45794B3DDC3C}"/>
              </a:ext>
            </a:extLst>
          </p:cNvPr>
          <p:cNvSpPr txBox="1"/>
          <p:nvPr/>
        </p:nvSpPr>
        <p:spPr>
          <a:xfrm>
            <a:off x="2466337" y="1441363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AC44E3-7AA2-4086-BB9B-A8BAA74928F9}"/>
              </a:ext>
            </a:extLst>
          </p:cNvPr>
          <p:cNvSpPr txBox="1"/>
          <p:nvPr/>
        </p:nvSpPr>
        <p:spPr>
          <a:xfrm>
            <a:off x="4719306" y="1373204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B2DC81-EFED-4B11-B5B3-9BECB9AE3EBD}"/>
              </a:ext>
            </a:extLst>
          </p:cNvPr>
          <p:cNvSpPr txBox="1"/>
          <p:nvPr/>
        </p:nvSpPr>
        <p:spPr>
          <a:xfrm>
            <a:off x="6696703" y="3342974"/>
            <a:ext cx="1506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</a:t>
            </a:r>
            <a:endParaRPr kumimoji="1" lang="ja-JP" altLang="en-US" sz="80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3BBFC9-08FB-4D91-9D58-1E80C4AF024E}"/>
              </a:ext>
            </a:extLst>
          </p:cNvPr>
          <p:cNvSpPr txBox="1"/>
          <p:nvPr/>
        </p:nvSpPr>
        <p:spPr>
          <a:xfrm>
            <a:off x="7535538" y="1373204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31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星: 5 pt 11">
            <a:extLst>
              <a:ext uri="{FF2B5EF4-FFF2-40B4-BE49-F238E27FC236}">
                <a16:creationId xmlns:a16="http://schemas.microsoft.com/office/drawing/2014/main" id="{E7072EB8-EA27-4668-BE15-F7D69B4516A2}"/>
              </a:ext>
            </a:extLst>
          </p:cNvPr>
          <p:cNvSpPr/>
          <p:nvPr/>
        </p:nvSpPr>
        <p:spPr>
          <a:xfrm>
            <a:off x="1398737" y="815557"/>
            <a:ext cx="9394525" cy="5122994"/>
          </a:xfrm>
          <a:prstGeom prst="star5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BA7F04-4691-46BE-8B2F-F0529FAE8E0B}"/>
              </a:ext>
            </a:extLst>
          </p:cNvPr>
          <p:cNvSpPr txBox="1"/>
          <p:nvPr/>
        </p:nvSpPr>
        <p:spPr>
          <a:xfrm>
            <a:off x="2023109" y="5174245"/>
            <a:ext cx="8145780" cy="923330"/>
          </a:xfrm>
          <a:prstGeom prst="rect">
            <a:avLst/>
          </a:prstGeom>
          <a:noFill/>
        </p:spPr>
        <p:txBody>
          <a:bodyPr wrap="square" rtlCol="0">
            <a:prstTxWarp prst="textButton">
              <a:avLst/>
            </a:prstTxWarp>
            <a:spAutoFit/>
          </a:bodyPr>
          <a:lstStyle/>
          <a:p>
            <a:pPr algn="dist"/>
            <a:r>
              <a:rPr kumimoji="1" lang="ja-JP" altLang="en-US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 レコメンデーション</a:t>
            </a:r>
            <a:r>
              <a:rPr kumimoji="1" lang="en-US" altLang="ja-JP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2.0 </a:t>
            </a:r>
            <a:r>
              <a:rPr kumimoji="1" lang="ja-JP" altLang="en-US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0D31A9E-E0AA-4B40-971E-45794B3DDC3C}"/>
              </a:ext>
            </a:extLst>
          </p:cNvPr>
          <p:cNvSpPr txBox="1"/>
          <p:nvPr/>
        </p:nvSpPr>
        <p:spPr>
          <a:xfrm>
            <a:off x="2466337" y="1441363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AC44E3-7AA2-4086-BB9B-A8BAA74928F9}"/>
              </a:ext>
            </a:extLst>
          </p:cNvPr>
          <p:cNvSpPr txBox="1"/>
          <p:nvPr/>
        </p:nvSpPr>
        <p:spPr>
          <a:xfrm>
            <a:off x="4719306" y="1373204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B2DC81-EFED-4B11-B5B3-9BECB9AE3EBD}"/>
              </a:ext>
            </a:extLst>
          </p:cNvPr>
          <p:cNvSpPr txBox="1"/>
          <p:nvPr/>
        </p:nvSpPr>
        <p:spPr>
          <a:xfrm>
            <a:off x="6696703" y="3342974"/>
            <a:ext cx="1506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</a:t>
            </a:r>
            <a:endParaRPr kumimoji="1" lang="ja-JP" altLang="en-US" sz="80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3BBFC9-08FB-4D91-9D58-1E80C4AF024E}"/>
              </a:ext>
            </a:extLst>
          </p:cNvPr>
          <p:cNvSpPr txBox="1"/>
          <p:nvPr/>
        </p:nvSpPr>
        <p:spPr>
          <a:xfrm>
            <a:off x="7535538" y="1373204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56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星: 5 pt 11">
            <a:extLst>
              <a:ext uri="{FF2B5EF4-FFF2-40B4-BE49-F238E27FC236}">
                <a16:creationId xmlns:a16="http://schemas.microsoft.com/office/drawing/2014/main" id="{E7072EB8-EA27-4668-BE15-F7D69B4516A2}"/>
              </a:ext>
            </a:extLst>
          </p:cNvPr>
          <p:cNvSpPr/>
          <p:nvPr/>
        </p:nvSpPr>
        <p:spPr>
          <a:xfrm>
            <a:off x="1398737" y="867503"/>
            <a:ext cx="9394525" cy="5122994"/>
          </a:xfrm>
          <a:prstGeom prst="star5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BA7F04-4691-46BE-8B2F-F0529FAE8E0B}"/>
              </a:ext>
            </a:extLst>
          </p:cNvPr>
          <p:cNvSpPr txBox="1"/>
          <p:nvPr/>
        </p:nvSpPr>
        <p:spPr>
          <a:xfrm>
            <a:off x="2023110" y="5312744"/>
            <a:ext cx="8145780" cy="923330"/>
          </a:xfrm>
          <a:prstGeom prst="rect">
            <a:avLst/>
          </a:prstGeom>
          <a:noFill/>
        </p:spPr>
        <p:txBody>
          <a:bodyPr wrap="square" rtlCol="0">
            <a:prstTxWarp prst="textButton">
              <a:avLst/>
            </a:prstTxWarp>
            <a:spAutoFit/>
          </a:bodyPr>
          <a:lstStyle/>
          <a:p>
            <a:pPr algn="dist"/>
            <a:r>
              <a:rPr kumimoji="1" lang="ja-JP" altLang="en-US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 レコメンデーション</a:t>
            </a:r>
            <a:r>
              <a:rPr kumimoji="1" lang="en-US" altLang="ja-JP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2.0 </a:t>
            </a:r>
            <a:r>
              <a:rPr kumimoji="1" lang="ja-JP" altLang="en-US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0D31A9E-E0AA-4B40-971E-45794B3DDC3C}"/>
              </a:ext>
            </a:extLst>
          </p:cNvPr>
          <p:cNvSpPr txBox="1"/>
          <p:nvPr/>
        </p:nvSpPr>
        <p:spPr>
          <a:xfrm>
            <a:off x="2466337" y="1441363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AC44E3-7AA2-4086-BB9B-A8BAA74928F9}"/>
              </a:ext>
            </a:extLst>
          </p:cNvPr>
          <p:cNvSpPr txBox="1"/>
          <p:nvPr/>
        </p:nvSpPr>
        <p:spPr>
          <a:xfrm>
            <a:off x="4719306" y="1373204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B2DC81-EFED-4B11-B5B3-9BECB9AE3EBD}"/>
              </a:ext>
            </a:extLst>
          </p:cNvPr>
          <p:cNvSpPr txBox="1"/>
          <p:nvPr/>
        </p:nvSpPr>
        <p:spPr>
          <a:xfrm>
            <a:off x="6696703" y="3342974"/>
            <a:ext cx="1506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</a:t>
            </a:r>
            <a:endParaRPr kumimoji="1" lang="ja-JP" altLang="en-US" sz="80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3BBFC9-08FB-4D91-9D58-1E80C4AF024E}"/>
              </a:ext>
            </a:extLst>
          </p:cNvPr>
          <p:cNvSpPr txBox="1"/>
          <p:nvPr/>
        </p:nvSpPr>
        <p:spPr>
          <a:xfrm>
            <a:off x="7535538" y="1373204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77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BA7F04-4691-46BE-8B2F-F0529FAE8E0B}"/>
              </a:ext>
            </a:extLst>
          </p:cNvPr>
          <p:cNvSpPr txBox="1"/>
          <p:nvPr/>
        </p:nvSpPr>
        <p:spPr>
          <a:xfrm>
            <a:off x="2023110" y="5312744"/>
            <a:ext cx="8145780" cy="923330"/>
          </a:xfrm>
          <a:prstGeom prst="rect">
            <a:avLst/>
          </a:prstGeom>
          <a:noFill/>
        </p:spPr>
        <p:txBody>
          <a:bodyPr wrap="square" rtlCol="0">
            <a:prstTxWarp prst="textButton">
              <a:avLst/>
            </a:prstTxWarp>
            <a:spAutoFit/>
          </a:bodyPr>
          <a:lstStyle/>
          <a:p>
            <a:pPr algn="dist"/>
            <a:r>
              <a:rPr kumimoji="1" lang="ja-JP" altLang="en-US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 レコメンデーション</a:t>
            </a:r>
            <a:r>
              <a:rPr kumimoji="1" lang="en-US" altLang="ja-JP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2.0 </a:t>
            </a:r>
            <a:r>
              <a:rPr kumimoji="1" lang="ja-JP" altLang="en-US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0D31A9E-E0AA-4B40-971E-45794B3DDC3C}"/>
              </a:ext>
            </a:extLst>
          </p:cNvPr>
          <p:cNvSpPr txBox="1"/>
          <p:nvPr/>
        </p:nvSpPr>
        <p:spPr>
          <a:xfrm>
            <a:off x="2466337" y="1441363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AC44E3-7AA2-4086-BB9B-A8BAA74928F9}"/>
              </a:ext>
            </a:extLst>
          </p:cNvPr>
          <p:cNvSpPr txBox="1"/>
          <p:nvPr/>
        </p:nvSpPr>
        <p:spPr>
          <a:xfrm>
            <a:off x="4719306" y="1373204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B2DC81-EFED-4B11-B5B3-9BECB9AE3EBD}"/>
              </a:ext>
            </a:extLst>
          </p:cNvPr>
          <p:cNvSpPr txBox="1"/>
          <p:nvPr/>
        </p:nvSpPr>
        <p:spPr>
          <a:xfrm>
            <a:off x="6696703" y="3342974"/>
            <a:ext cx="1506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</a:t>
            </a:r>
            <a:endParaRPr kumimoji="1" lang="ja-JP" altLang="en-US" sz="80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3BBFC9-08FB-4D91-9D58-1E80C4AF024E}"/>
              </a:ext>
            </a:extLst>
          </p:cNvPr>
          <p:cNvSpPr txBox="1"/>
          <p:nvPr/>
        </p:nvSpPr>
        <p:spPr>
          <a:xfrm>
            <a:off x="7535538" y="1373204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894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70DFED-373C-4199-A6AA-9DF7F1CAF161}"/>
              </a:ext>
            </a:extLst>
          </p:cNvPr>
          <p:cNvSpPr txBox="1"/>
          <p:nvPr/>
        </p:nvSpPr>
        <p:spPr>
          <a:xfrm>
            <a:off x="883920" y="3429000"/>
            <a:ext cx="10119360" cy="1615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Wave4">
              <a:avLst/>
            </a:prstTxWarp>
            <a:spAutoFit/>
          </a:bodyPr>
          <a:lstStyle/>
          <a:p>
            <a:pPr algn="dist"/>
            <a:r>
              <a:rPr lang="en-US" altLang="ja-JP" sz="5400" b="1" dirty="0">
                <a:ln w="381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NEwS</a:t>
            </a:r>
            <a:br>
              <a:rPr lang="en-US" altLang="ja-JP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～レコメンデーション</a:t>
            </a:r>
            <a:r>
              <a:rPr kumimoji="1" lang="en-US" altLang="ja-JP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2.0 </a:t>
            </a:r>
            <a:r>
              <a:rPr kumimoji="1" lang="ja-JP" alt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1A31C-BDB1-4A62-AB9F-E13487E22BC0}"/>
              </a:ext>
            </a:extLst>
          </p:cNvPr>
          <p:cNvSpPr txBox="1"/>
          <p:nvPr/>
        </p:nvSpPr>
        <p:spPr>
          <a:xfrm>
            <a:off x="670560" y="794405"/>
            <a:ext cx="8300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NES</a:t>
            </a:r>
            <a:r>
              <a:rPr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が運営する</a:t>
            </a:r>
            <a:r>
              <a:rPr lang="en-US" altLang="ja-JP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ne</a:t>
            </a:r>
            <a:r>
              <a:rPr lang="en-US" altLang="ja-JP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w</a:t>
            </a:r>
            <a:r>
              <a:rPr lang="en-US" altLang="ja-JP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</a:t>
            </a:r>
            <a:r>
              <a:rPr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のサイト</a:t>
            </a:r>
            <a:endParaRPr lang="en-US" altLang="ja-JP" sz="4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66252C-7905-4117-98A6-75D5762DD36F}"/>
              </a:ext>
            </a:extLst>
          </p:cNvPr>
          <p:cNvSpPr txBox="1"/>
          <p:nvPr/>
        </p:nvSpPr>
        <p:spPr>
          <a:xfrm>
            <a:off x="1620520" y="824190"/>
            <a:ext cx="3931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Active</a:t>
            </a:r>
            <a:endParaRPr kumimoji="1" lang="ja-JP" alt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7601EA-27E4-40AC-B63C-9DCA856F917A}"/>
              </a:ext>
            </a:extLst>
          </p:cNvPr>
          <p:cNvSpPr txBox="1"/>
          <p:nvPr/>
        </p:nvSpPr>
        <p:spPr>
          <a:xfrm>
            <a:off x="4206240" y="362526"/>
            <a:ext cx="3931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α</a:t>
            </a:r>
            <a:endParaRPr kumimoji="1" lang="ja-JP" alt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938606-1BA7-4964-A8AB-D3BA2034C5C8}"/>
              </a:ext>
            </a:extLst>
          </p:cNvPr>
          <p:cNvSpPr txBox="1"/>
          <p:nvPr/>
        </p:nvSpPr>
        <p:spPr>
          <a:xfrm>
            <a:off x="1401618" y="3345995"/>
            <a:ext cx="22864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α</a:t>
            </a:r>
            <a:endParaRPr kumimoji="1" lang="ja-JP" altLang="en-US" sz="1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AFC0B2-6763-4E2B-8848-5AC78A8DB3A7}"/>
              </a:ext>
            </a:extLst>
          </p:cNvPr>
          <p:cNvSpPr txBox="1"/>
          <p:nvPr/>
        </p:nvSpPr>
        <p:spPr>
          <a:xfrm>
            <a:off x="1493058" y="3429000"/>
            <a:ext cx="1971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ja-JP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Active</a:t>
            </a:r>
            <a:endParaRPr kumimoji="1" lang="ja-JP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5393A4-7B03-4548-B0F9-A3010B566CEB}"/>
              </a:ext>
            </a:extLst>
          </p:cNvPr>
          <p:cNvSpPr txBox="1"/>
          <p:nvPr/>
        </p:nvSpPr>
        <p:spPr>
          <a:xfrm>
            <a:off x="7619538" y="2715617"/>
            <a:ext cx="2733502" cy="270843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spAutoFit/>
          </a:bodyPr>
          <a:lstStyle/>
          <a:p>
            <a:r>
              <a:rPr lang="en-US" altLang="ja-JP" sz="17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α</a:t>
            </a:r>
            <a:endParaRPr kumimoji="1" lang="ja-JP" altLang="en-US" sz="17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14852C-214A-4185-8F7E-911F6DB82E08}"/>
              </a:ext>
            </a:extLst>
          </p:cNvPr>
          <p:cNvSpPr txBox="1"/>
          <p:nvPr/>
        </p:nvSpPr>
        <p:spPr>
          <a:xfrm>
            <a:off x="7619538" y="3202966"/>
            <a:ext cx="2428472" cy="1990949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dist"/>
            <a:r>
              <a:rPr kumimoji="1" lang="en-US" altLang="ja-JP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 c t i v e</a:t>
            </a:r>
            <a:endParaRPr kumimoji="1" lang="ja-JP" alt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95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BA7F04-4691-46BE-8B2F-F0529FAE8E0B}"/>
              </a:ext>
            </a:extLst>
          </p:cNvPr>
          <p:cNvSpPr txBox="1"/>
          <p:nvPr/>
        </p:nvSpPr>
        <p:spPr>
          <a:xfrm>
            <a:off x="2173036" y="4881820"/>
            <a:ext cx="8145780" cy="923330"/>
          </a:xfrm>
          <a:prstGeom prst="rect">
            <a:avLst/>
          </a:prstGeom>
          <a:noFill/>
        </p:spPr>
        <p:txBody>
          <a:bodyPr wrap="square" rtlCol="0">
            <a:prstTxWarp prst="textButton">
              <a:avLst/>
            </a:prstTxWarp>
            <a:spAutoFit/>
          </a:bodyPr>
          <a:lstStyle/>
          <a:p>
            <a:pPr algn="dist"/>
            <a:r>
              <a:rPr kumimoji="1" lang="ja-JP" altLang="en-US" sz="5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 </a:t>
            </a:r>
            <a:r>
              <a:rPr kumimoji="1" lang="ja-JP" altLang="en-US" sz="5400" dirty="0">
                <a:ln>
                  <a:solidFill>
                    <a:schemeClr val="accent1">
                      <a:lumMod val="75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レコメンデーション</a:t>
            </a:r>
            <a:r>
              <a:rPr kumimoji="1" lang="en-US" altLang="ja-JP" sz="5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2.0 </a:t>
            </a:r>
            <a:r>
              <a:rPr kumimoji="1" lang="ja-JP" altLang="en-US" sz="5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0D31A9E-E0AA-4B40-971E-45794B3DDC3C}"/>
              </a:ext>
            </a:extLst>
          </p:cNvPr>
          <p:cNvSpPr txBox="1"/>
          <p:nvPr/>
        </p:nvSpPr>
        <p:spPr>
          <a:xfrm>
            <a:off x="2942083" y="1028306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AC44E3-7AA2-4086-BB9B-A8BAA74928F9}"/>
              </a:ext>
            </a:extLst>
          </p:cNvPr>
          <p:cNvSpPr txBox="1"/>
          <p:nvPr/>
        </p:nvSpPr>
        <p:spPr>
          <a:xfrm>
            <a:off x="5195052" y="960147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B2DC81-EFED-4B11-B5B3-9BECB9AE3EBD}"/>
              </a:ext>
            </a:extLst>
          </p:cNvPr>
          <p:cNvSpPr txBox="1"/>
          <p:nvPr/>
        </p:nvSpPr>
        <p:spPr>
          <a:xfrm>
            <a:off x="7172449" y="2929917"/>
            <a:ext cx="1506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</a:t>
            </a:r>
            <a:endParaRPr kumimoji="1" lang="ja-JP" altLang="en-US" sz="80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3BBFC9-08FB-4D91-9D58-1E80C4AF024E}"/>
              </a:ext>
            </a:extLst>
          </p:cNvPr>
          <p:cNvSpPr txBox="1"/>
          <p:nvPr/>
        </p:nvSpPr>
        <p:spPr>
          <a:xfrm>
            <a:off x="8042816" y="960147"/>
            <a:ext cx="1838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b="1" dirty="0">
                <a:ln w="12700">
                  <a:solidFill>
                    <a:srgbClr val="0070C0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</a:t>
            </a:r>
            <a:endParaRPr kumimoji="1" lang="ja-JP" altLang="en-US" sz="25000" b="1" dirty="0">
              <a:ln w="12700">
                <a:solidFill>
                  <a:srgbClr val="0070C0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3" name="グラフィックス 2" descr="鉛筆">
            <a:extLst>
              <a:ext uri="{FF2B5EF4-FFF2-40B4-BE49-F238E27FC236}">
                <a16:creationId xmlns:a16="http://schemas.microsoft.com/office/drawing/2014/main" id="{7D9E761E-CE4B-471A-B692-2A12DC559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892157">
            <a:off x="1649755" y="561109"/>
            <a:ext cx="1046559" cy="433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3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80</Words>
  <Application>Microsoft Office PowerPoint</Application>
  <PresentationFormat>ワイド画面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BIZ UDゴシック</vt:lpstr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endoh_tohoku@yahoo.co.jp</dc:creator>
  <cp:lastModifiedBy>endoh_tohoku@yahoo.co.jp</cp:lastModifiedBy>
  <cp:revision>10</cp:revision>
  <dcterms:created xsi:type="dcterms:W3CDTF">2021-06-24T14:25:25Z</dcterms:created>
  <dcterms:modified xsi:type="dcterms:W3CDTF">2021-06-24T15:42:20Z</dcterms:modified>
</cp:coreProperties>
</file>