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handoutMasterIdLst>
    <p:handoutMasterId r:id="rId14"/>
  </p:handoutMasterIdLst>
  <p:sldIdLst>
    <p:sldId id="283" r:id="rId4"/>
    <p:sldId id="326" r:id="rId5"/>
    <p:sldId id="312" r:id="rId6"/>
    <p:sldId id="323" r:id="rId7"/>
    <p:sldId id="328" r:id="rId8"/>
    <p:sldId id="325" r:id="rId9"/>
    <p:sldId id="288" r:id="rId10"/>
    <p:sldId id="290" r:id="rId11"/>
    <p:sldId id="331" r:id="rId12"/>
    <p:sldId id="3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974" y="-365"/>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5E2E15F-629D-454B-86A1-A752567179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EB186187-7FF9-4020-A5FE-F35CAF7569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142BDD-4245-4C9B-A035-92E99291CB31}" type="datetimeFigureOut">
              <a:rPr lang="en-US" smtClean="0"/>
              <a:t>02-Aug-20</a:t>
            </a:fld>
            <a:endParaRPr lang="en-US"/>
          </a:p>
        </p:txBody>
      </p:sp>
      <p:sp>
        <p:nvSpPr>
          <p:cNvPr id="4" name="Footer Placeholder 3">
            <a:extLst>
              <a:ext uri="{FF2B5EF4-FFF2-40B4-BE49-F238E27FC236}">
                <a16:creationId xmlns="" xmlns:a16="http://schemas.microsoft.com/office/drawing/2014/main" id="{806181AC-8107-4F6E-A784-BA3A5A52D6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BFA21F7-ECCA-40B0-BCF7-C33FA17FFA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E1B774-F498-4058-96FB-476B718CF4E8}" type="slidenum">
              <a:rPr lang="en-US" smtClean="0"/>
              <a:t>‹#›</a:t>
            </a:fld>
            <a:endParaRPr lang="en-US"/>
          </a:p>
        </p:txBody>
      </p:sp>
    </p:spTree>
    <p:extLst>
      <p:ext uri="{BB962C8B-B14F-4D97-AF65-F5344CB8AC3E}">
        <p14:creationId xmlns:p14="http://schemas.microsoft.com/office/powerpoint/2010/main" val="30428381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 xmlns:a16="http://schemas.microsoft.com/office/drawing/2014/main"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19442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03053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 xmlns:a16="http://schemas.microsoft.com/office/drawing/2014/main"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42213262"/>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 xmlns:a16="http://schemas.microsoft.com/office/drawing/2014/main"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 xmlns:a16="http://schemas.microsoft.com/office/drawing/2014/main"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 xmlns:a16="http://schemas.microsoft.com/office/drawing/2014/main"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 xmlns:a16="http://schemas.microsoft.com/office/drawing/2014/main"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 xmlns:a16="http://schemas.microsoft.com/office/drawing/2014/main"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 xmlns:a16="http://schemas.microsoft.com/office/drawing/2014/main"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6154647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 xmlns:a16="http://schemas.microsoft.com/office/drawing/2014/main"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 xmlns:a16="http://schemas.microsoft.com/office/drawing/2014/main"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0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 xmlns:a16="http://schemas.microsoft.com/office/drawing/2014/main"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2447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 xmlns:a16="http://schemas.microsoft.com/office/drawing/2014/main"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 xmlns:a16="http://schemas.microsoft.com/office/drawing/2014/main"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873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 xmlns:a16="http://schemas.microsoft.com/office/drawing/2014/main"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 xmlns:a16="http://schemas.microsoft.com/office/drawing/2014/main"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748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 xmlns:a16="http://schemas.microsoft.com/office/drawing/2014/main"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 xmlns:a16="http://schemas.microsoft.com/office/drawing/2014/main"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3718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 xmlns:a16="http://schemas.microsoft.com/office/drawing/2014/main"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 xmlns:a16="http://schemas.microsoft.com/office/drawing/2014/main"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99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 xmlns:a16="http://schemas.microsoft.com/office/drawing/2014/main"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 xmlns:a16="http://schemas.microsoft.com/office/drawing/2014/main"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 xmlns:a16="http://schemas.microsoft.com/office/drawing/2014/main"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 xmlns:a16="http://schemas.microsoft.com/office/drawing/2014/main"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 xmlns:a16="http://schemas.microsoft.com/office/drawing/2014/main"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 xmlns:a16="http://schemas.microsoft.com/office/drawing/2014/main"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 xmlns:a16="http://schemas.microsoft.com/office/drawing/2014/main"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 xmlns:a16="http://schemas.microsoft.com/office/drawing/2014/main"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 xmlns:a16="http://schemas.microsoft.com/office/drawing/2014/main"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 xmlns:a16="http://schemas.microsoft.com/office/drawing/2014/main"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 xmlns:a16="http://schemas.microsoft.com/office/drawing/2014/main"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281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 xmlns:a16="http://schemas.microsoft.com/office/drawing/2014/main"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 xmlns:a16="http://schemas.microsoft.com/office/drawing/2014/main"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 xmlns:a16="http://schemas.microsoft.com/office/drawing/2014/main"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32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 xmlns:a16="http://schemas.microsoft.com/office/drawing/2014/main"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 xmlns:a16="http://schemas.microsoft.com/office/drawing/2014/main"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 xmlns:a16="http://schemas.microsoft.com/office/drawing/2014/main"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 xmlns:a16="http://schemas.microsoft.com/office/drawing/2014/main"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 xmlns:a16="http://schemas.microsoft.com/office/drawing/2014/main"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 xmlns:a16="http://schemas.microsoft.com/office/drawing/2014/main"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 xmlns:a16="http://schemas.microsoft.com/office/drawing/2014/main"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 xmlns:a16="http://schemas.microsoft.com/office/drawing/2014/main"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 xmlns:a16="http://schemas.microsoft.com/office/drawing/2014/main"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1011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5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8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882543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2" r:id="rId2"/>
    <p:sldLayoutId id="2147483661" r:id="rId3"/>
    <p:sldLayoutId id="2147483658" r:id="rId4"/>
    <p:sldLayoutId id="2147483671" r:id="rId5"/>
    <p:sldLayoutId id="2147483670" r:id="rId6"/>
    <p:sldLayoutId id="2147483662" r:id="rId7"/>
    <p:sldLayoutId id="2147483663" r:id="rId8"/>
    <p:sldLayoutId id="2147483664" r:id="rId9"/>
    <p:sldLayoutId id="2147483665" r:id="rId10"/>
    <p:sldLayoutId id="2147483666" r:id="rId11"/>
    <p:sldLayoutId id="2147483667" r:id="rId12"/>
    <p:sldLayoutId id="2147483673" r:id="rId13"/>
    <p:sldLayoutId id="2147483674" r:id="rId14"/>
    <p:sldLayoutId id="2147483668" r:id="rId15"/>
    <p:sldLayoutId id="2147483669"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B5F1B621-812C-44E5-B2F2-CF23431F6D37}"/>
              </a:ext>
            </a:extLst>
          </p:cNvPr>
          <p:cNvGrpSpPr/>
          <p:nvPr/>
        </p:nvGrpSpPr>
        <p:grpSpPr>
          <a:xfrm>
            <a:off x="4642520" y="3377524"/>
            <a:ext cx="2876342" cy="1737459"/>
            <a:chOff x="3703350" y="2801758"/>
            <a:chExt cx="4848216" cy="3395842"/>
          </a:xfrm>
        </p:grpSpPr>
        <p:sp>
          <p:nvSpPr>
            <p:cNvPr id="268" name="Oval 267">
              <a:extLst>
                <a:ext uri="{FF2B5EF4-FFF2-40B4-BE49-F238E27FC236}">
                  <a16:creationId xmlns="" xmlns:a16="http://schemas.microsoft.com/office/drawing/2014/main" id="{AA66B734-785B-411F-B141-66CDC6D1136C}"/>
                </a:ext>
              </a:extLst>
            </p:cNvPr>
            <p:cNvSpPr/>
            <p:nvPr/>
          </p:nvSpPr>
          <p:spPr>
            <a:xfrm>
              <a:off x="3703350" y="5541079"/>
              <a:ext cx="4736871" cy="656521"/>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6" name="Group 255">
              <a:extLst>
                <a:ext uri="{FF2B5EF4-FFF2-40B4-BE49-F238E27FC236}">
                  <a16:creationId xmlns="" xmlns:a16="http://schemas.microsoft.com/office/drawing/2014/main" id="{4A86BE33-65BF-42EC-B7CE-E447C61C05CD}"/>
                </a:ext>
              </a:extLst>
            </p:cNvPr>
            <p:cNvGrpSpPr/>
            <p:nvPr/>
          </p:nvGrpSpPr>
          <p:grpSpPr>
            <a:xfrm rot="20060053">
              <a:off x="6144459" y="2880646"/>
              <a:ext cx="756418" cy="1572369"/>
              <a:chOff x="1583158" y="1040918"/>
              <a:chExt cx="1865369" cy="3877549"/>
            </a:xfrm>
          </p:grpSpPr>
          <p:sp>
            <p:nvSpPr>
              <p:cNvPr id="255" name="Freeform: Shape 254">
                <a:extLst>
                  <a:ext uri="{FF2B5EF4-FFF2-40B4-BE49-F238E27FC236}">
                    <a16:creationId xmlns="" xmlns:a16="http://schemas.microsoft.com/office/drawing/2014/main" id="{3FC91322-E14D-4442-B76C-FE60491287AF}"/>
                  </a:ext>
                </a:extLst>
              </p:cNvPr>
              <p:cNvSpPr/>
              <p:nvPr/>
            </p:nvSpPr>
            <p:spPr>
              <a:xfrm rot="20351037">
                <a:off x="1714783" y="3481939"/>
                <a:ext cx="1641760" cy="1436528"/>
              </a:xfrm>
              <a:custGeom>
                <a:avLst/>
                <a:gdLst>
                  <a:gd name="connsiteX0" fmla="*/ 904455 w 1641760"/>
                  <a:gd name="connsiteY0" fmla="*/ 23137 h 1436528"/>
                  <a:gd name="connsiteX1" fmla="*/ 1113846 w 1641760"/>
                  <a:gd name="connsiteY1" fmla="*/ 102745 h 1436528"/>
                  <a:gd name="connsiteX2" fmla="*/ 1113791 w 1641760"/>
                  <a:gd name="connsiteY2" fmla="*/ 106680 h 1436528"/>
                  <a:gd name="connsiteX3" fmla="*/ 1157726 w 1641760"/>
                  <a:gd name="connsiteY3" fmla="*/ 148589 h 1436528"/>
                  <a:gd name="connsiteX4" fmla="*/ 1435198 w 1641760"/>
                  <a:gd name="connsiteY4" fmla="*/ 335884 h 1436528"/>
                  <a:gd name="connsiteX5" fmla="*/ 1613243 w 1641760"/>
                  <a:gd name="connsiteY5" fmla="*/ 844585 h 1436528"/>
                  <a:gd name="connsiteX6" fmla="*/ 1106855 w 1641760"/>
                  <a:gd name="connsiteY6" fmla="*/ 1274668 h 1436528"/>
                  <a:gd name="connsiteX7" fmla="*/ 748451 w 1641760"/>
                  <a:gd name="connsiteY7" fmla="*/ 1281604 h 1436528"/>
                  <a:gd name="connsiteX8" fmla="*/ 459418 w 1641760"/>
                  <a:gd name="connsiteY8" fmla="*/ 1436528 h 1436528"/>
                  <a:gd name="connsiteX9" fmla="*/ 54769 w 1641760"/>
                  <a:gd name="connsiteY9" fmla="*/ 648040 h 1436528"/>
                  <a:gd name="connsiteX10" fmla="*/ 443231 w 1641760"/>
                  <a:gd name="connsiteY10" fmla="*/ 5227 h 1436528"/>
                  <a:gd name="connsiteX11" fmla="*/ 810884 w 1641760"/>
                  <a:gd name="connsiteY11" fmla="*/ 30664 h 1436528"/>
                  <a:gd name="connsiteX12" fmla="*/ 902796 w 1641760"/>
                  <a:gd name="connsiteY12" fmla="*/ 26038 h 143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1760" h="1436528">
                    <a:moveTo>
                      <a:pt x="904455" y="23137"/>
                    </a:moveTo>
                    <a:lnTo>
                      <a:pt x="1113846" y="102745"/>
                    </a:lnTo>
                    <a:lnTo>
                      <a:pt x="1113791" y="106680"/>
                    </a:lnTo>
                    <a:cubicBezTo>
                      <a:pt x="1118994" y="122577"/>
                      <a:pt x="1134602" y="135872"/>
                      <a:pt x="1157726" y="148589"/>
                    </a:cubicBezTo>
                    <a:cubicBezTo>
                      <a:pt x="1254841" y="201772"/>
                      <a:pt x="1351957" y="259578"/>
                      <a:pt x="1435198" y="335884"/>
                    </a:cubicBezTo>
                    <a:cubicBezTo>
                      <a:pt x="1585495" y="474621"/>
                      <a:pt x="1696484" y="631856"/>
                      <a:pt x="1613243" y="844585"/>
                    </a:cubicBezTo>
                    <a:cubicBezTo>
                      <a:pt x="1523065" y="1075813"/>
                      <a:pt x="1377390" y="1253857"/>
                      <a:pt x="1106855" y="1274668"/>
                    </a:cubicBezTo>
                    <a:cubicBezTo>
                      <a:pt x="988928" y="1283917"/>
                      <a:pt x="868690" y="1272355"/>
                      <a:pt x="748451" y="1281604"/>
                    </a:cubicBezTo>
                    <a:cubicBezTo>
                      <a:pt x="637462" y="1290853"/>
                      <a:pt x="510288" y="1283917"/>
                      <a:pt x="459418" y="1436528"/>
                    </a:cubicBezTo>
                    <a:cubicBezTo>
                      <a:pt x="373863" y="1145181"/>
                      <a:pt x="179632" y="913953"/>
                      <a:pt x="54769" y="648040"/>
                    </a:cubicBezTo>
                    <a:cubicBezTo>
                      <a:pt x="-97842" y="319697"/>
                      <a:pt x="80205" y="30664"/>
                      <a:pt x="443231" y="5227"/>
                    </a:cubicBezTo>
                    <a:cubicBezTo>
                      <a:pt x="565783" y="-4022"/>
                      <a:pt x="690645" y="-4022"/>
                      <a:pt x="810884" y="30664"/>
                    </a:cubicBezTo>
                    <a:cubicBezTo>
                      <a:pt x="855973" y="43381"/>
                      <a:pt x="884877" y="41646"/>
                      <a:pt x="902796" y="26038"/>
                    </a:cubicBezTo>
                    <a:close/>
                  </a:path>
                </a:pathLst>
              </a:custGeom>
              <a:solidFill>
                <a:srgbClr val="FBF6D5"/>
              </a:solidFill>
              <a:ln w="6256" cap="flat">
                <a:noFill/>
                <a:prstDash val="solid"/>
                <a:miter/>
              </a:ln>
            </p:spPr>
            <p:txBody>
              <a:bodyPr rtlCol="0" anchor="ctr"/>
              <a:lstStyle/>
              <a:p>
                <a:pPr algn="ctr"/>
                <a:endParaRPr lang="en-US"/>
              </a:p>
            </p:txBody>
          </p:sp>
          <p:sp>
            <p:nvSpPr>
              <p:cNvPr id="254" name="Freeform: Shape 253">
                <a:extLst>
                  <a:ext uri="{FF2B5EF4-FFF2-40B4-BE49-F238E27FC236}">
                    <a16:creationId xmlns="" xmlns:a16="http://schemas.microsoft.com/office/drawing/2014/main" id="{B694A110-9FF3-4F39-8BD7-A32C163D6421}"/>
                  </a:ext>
                </a:extLst>
              </p:cNvPr>
              <p:cNvSpPr/>
              <p:nvPr/>
            </p:nvSpPr>
            <p:spPr>
              <a:xfrm rot="20351037">
                <a:off x="1583158" y="1040918"/>
                <a:ext cx="1865369" cy="2446103"/>
              </a:xfrm>
              <a:custGeom>
                <a:avLst/>
                <a:gdLst>
                  <a:gd name="connsiteX0" fmla="*/ 1456632 w 1865369"/>
                  <a:gd name="connsiteY0" fmla="*/ 13187 h 2446103"/>
                  <a:gd name="connsiteX1" fmla="*/ 1516751 w 1865369"/>
                  <a:gd name="connsiteY1" fmla="*/ 175046 h 2446103"/>
                  <a:gd name="connsiteX2" fmla="*/ 1401137 w 1865369"/>
                  <a:gd name="connsiteY2" fmla="*/ 561197 h 2446103"/>
                  <a:gd name="connsiteX3" fmla="*/ 1442758 w 1865369"/>
                  <a:gd name="connsiteY3" fmla="*/ 697620 h 2446103"/>
                  <a:gd name="connsiteX4" fmla="*/ 1456632 w 1865369"/>
                  <a:gd name="connsiteY4" fmla="*/ 861793 h 2446103"/>
                  <a:gd name="connsiteX5" fmla="*/ 1401137 w 1865369"/>
                  <a:gd name="connsiteY5" fmla="*/ 901101 h 2446103"/>
                  <a:gd name="connsiteX6" fmla="*/ 917873 w 1865369"/>
                  <a:gd name="connsiteY6" fmla="*/ 1423675 h 2446103"/>
                  <a:gd name="connsiteX7" fmla="*/ 524786 w 1865369"/>
                  <a:gd name="connsiteY7" fmla="*/ 2297715 h 2446103"/>
                  <a:gd name="connsiteX8" fmla="*/ 631151 w 1865369"/>
                  <a:gd name="connsiteY8" fmla="*/ 2223723 h 2446103"/>
                  <a:gd name="connsiteX9" fmla="*/ 964118 w 1865369"/>
                  <a:gd name="connsiteY9" fmla="*/ 1610971 h 2446103"/>
                  <a:gd name="connsiteX10" fmla="*/ 1070483 w 1865369"/>
                  <a:gd name="connsiteY10" fmla="*/ 1280314 h 2446103"/>
                  <a:gd name="connsiteX11" fmla="*/ 1223093 w 1865369"/>
                  <a:gd name="connsiteY11" fmla="*/ 1217884 h 2446103"/>
                  <a:gd name="connsiteX12" fmla="*/ 1327144 w 1865369"/>
                  <a:gd name="connsiteY12" fmla="*/ 1194761 h 2446103"/>
                  <a:gd name="connsiteX13" fmla="*/ 1671675 w 1865369"/>
                  <a:gd name="connsiteY13" fmla="*/ 1007465 h 2446103"/>
                  <a:gd name="connsiteX14" fmla="*/ 1842783 w 1865369"/>
                  <a:gd name="connsiteY14" fmla="*/ 1000530 h 2446103"/>
                  <a:gd name="connsiteX15" fmla="*/ 1810411 w 1865369"/>
                  <a:gd name="connsiteY15" fmla="*/ 1180887 h 2446103"/>
                  <a:gd name="connsiteX16" fmla="*/ 1599993 w 1865369"/>
                  <a:gd name="connsiteY16" fmla="*/ 1456047 h 2446103"/>
                  <a:gd name="connsiteX17" fmla="*/ 1609242 w 1865369"/>
                  <a:gd name="connsiteY17" fmla="*/ 1599408 h 2446103"/>
                  <a:gd name="connsiteX18" fmla="*/ 1581494 w 1865369"/>
                  <a:gd name="connsiteY18" fmla="*/ 1775141 h 2446103"/>
                  <a:gd name="connsiteX19" fmla="*/ 1368765 w 1865369"/>
                  <a:gd name="connsiteY19" fmla="*/ 1830635 h 2446103"/>
                  <a:gd name="connsiteX20" fmla="*/ 568718 w 1865369"/>
                  <a:gd name="connsiteY20" fmla="*/ 2392520 h 2446103"/>
                  <a:gd name="connsiteX21" fmla="*/ 550581 w 1865369"/>
                  <a:gd name="connsiteY21" fmla="*/ 2423989 h 2446103"/>
                  <a:gd name="connsiteX22" fmla="*/ 550275 w 1865369"/>
                  <a:gd name="connsiteY22" fmla="*/ 2446103 h 2446103"/>
                  <a:gd name="connsiteX23" fmla="*/ 340884 w 1865369"/>
                  <a:gd name="connsiteY23" fmla="*/ 2366495 h 2446103"/>
                  <a:gd name="connsiteX24" fmla="*/ 358518 w 1865369"/>
                  <a:gd name="connsiteY24" fmla="*/ 2335652 h 2446103"/>
                  <a:gd name="connsiteX25" fmla="*/ 365238 w 1865369"/>
                  <a:gd name="connsiteY25" fmla="*/ 2281531 h 2446103"/>
                  <a:gd name="connsiteX26" fmla="*/ 108576 w 1865369"/>
                  <a:gd name="connsiteY26" fmla="*/ 1213259 h 2446103"/>
                  <a:gd name="connsiteX27" fmla="*/ 11461 w 1865369"/>
                  <a:gd name="connsiteY27" fmla="*/ 1030588 h 2446103"/>
                  <a:gd name="connsiteX28" fmla="*/ 90078 w 1865369"/>
                  <a:gd name="connsiteY28" fmla="*/ 921912 h 2446103"/>
                  <a:gd name="connsiteX29" fmla="*/ 201068 w 1865369"/>
                  <a:gd name="connsiteY29" fmla="*/ 806299 h 2446103"/>
                  <a:gd name="connsiteX30" fmla="*/ 226501 w 1865369"/>
                  <a:gd name="connsiteY30" fmla="*/ 403963 h 2446103"/>
                  <a:gd name="connsiteX31" fmla="*/ 305119 w 1865369"/>
                  <a:gd name="connsiteY31" fmla="*/ 299909 h 2446103"/>
                  <a:gd name="connsiteX32" fmla="*/ 416108 w 1865369"/>
                  <a:gd name="connsiteY32" fmla="*/ 369277 h 2446103"/>
                  <a:gd name="connsiteX33" fmla="*/ 573343 w 1865369"/>
                  <a:gd name="connsiteY33" fmla="*/ 764678 h 2446103"/>
                  <a:gd name="connsiteX34" fmla="*/ 684332 w 1865369"/>
                  <a:gd name="connsiteY34" fmla="*/ 873353 h 2446103"/>
                  <a:gd name="connsiteX35" fmla="*/ 744451 w 1865369"/>
                  <a:gd name="connsiteY35" fmla="*/ 975093 h 2446103"/>
                  <a:gd name="connsiteX36" fmla="*/ 617277 w 1865369"/>
                  <a:gd name="connsiteY36" fmla="*/ 1282627 h 2446103"/>
                  <a:gd name="connsiteX37" fmla="*/ 439231 w 1865369"/>
                  <a:gd name="connsiteY37" fmla="*/ 2140481 h 2446103"/>
                  <a:gd name="connsiteX38" fmla="*/ 478540 w 1865369"/>
                  <a:gd name="connsiteY38" fmla="*/ 2212163 h 2446103"/>
                  <a:gd name="connsiteX39" fmla="*/ 809195 w 1865369"/>
                  <a:gd name="connsiteY39" fmla="*/ 727681 h 2446103"/>
                  <a:gd name="connsiteX40" fmla="*/ 804570 w 1865369"/>
                  <a:gd name="connsiteY40" fmla="*/ 577382 h 2446103"/>
                  <a:gd name="connsiteX41" fmla="*/ 927122 w 1865369"/>
                  <a:gd name="connsiteY41" fmla="*/ 461768 h 2446103"/>
                  <a:gd name="connsiteX42" fmla="*/ 1010364 w 1865369"/>
                  <a:gd name="connsiteY42" fmla="*/ 397025 h 2446103"/>
                  <a:gd name="connsiteX43" fmla="*/ 1292461 w 1865369"/>
                  <a:gd name="connsiteY43" fmla="*/ 64057 h 2446103"/>
                  <a:gd name="connsiteX44" fmla="*/ 1456632 w 1865369"/>
                  <a:gd name="connsiteY44" fmla="*/ 13187 h 244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65369" h="2446103">
                    <a:moveTo>
                      <a:pt x="1456632" y="13187"/>
                    </a:moveTo>
                    <a:cubicBezTo>
                      <a:pt x="1519064" y="47872"/>
                      <a:pt x="1523689" y="112616"/>
                      <a:pt x="1516751" y="175046"/>
                    </a:cubicBezTo>
                    <a:cubicBezTo>
                      <a:pt x="1505191" y="311472"/>
                      <a:pt x="1456632" y="436335"/>
                      <a:pt x="1401137" y="561197"/>
                    </a:cubicBezTo>
                    <a:cubicBezTo>
                      <a:pt x="1373390" y="623628"/>
                      <a:pt x="1368765" y="662937"/>
                      <a:pt x="1442758" y="697620"/>
                    </a:cubicBezTo>
                    <a:cubicBezTo>
                      <a:pt x="1528313" y="736930"/>
                      <a:pt x="1523689" y="801674"/>
                      <a:pt x="1456632" y="861793"/>
                    </a:cubicBezTo>
                    <a:cubicBezTo>
                      <a:pt x="1440447" y="877978"/>
                      <a:pt x="1421949" y="894165"/>
                      <a:pt x="1401137" y="901101"/>
                    </a:cubicBezTo>
                    <a:cubicBezTo>
                      <a:pt x="1158349" y="1000530"/>
                      <a:pt x="1031173" y="1204010"/>
                      <a:pt x="917873" y="1423675"/>
                    </a:cubicBezTo>
                    <a:cubicBezTo>
                      <a:pt x="774512" y="1705773"/>
                      <a:pt x="642711" y="1990184"/>
                      <a:pt x="524786" y="2297715"/>
                    </a:cubicBezTo>
                    <a:cubicBezTo>
                      <a:pt x="582592" y="2290780"/>
                      <a:pt x="605714" y="2251470"/>
                      <a:pt x="631151" y="2223723"/>
                    </a:cubicBezTo>
                    <a:cubicBezTo>
                      <a:pt x="793010" y="2047990"/>
                      <a:pt x="899375" y="1839885"/>
                      <a:pt x="964118" y="1610971"/>
                    </a:cubicBezTo>
                    <a:cubicBezTo>
                      <a:pt x="994177" y="1499981"/>
                      <a:pt x="1017299" y="1384368"/>
                      <a:pt x="1070483" y="1280314"/>
                    </a:cubicBezTo>
                    <a:cubicBezTo>
                      <a:pt x="1100541" y="1217884"/>
                      <a:pt x="1139851" y="1162389"/>
                      <a:pt x="1223093" y="1217884"/>
                    </a:cubicBezTo>
                    <a:cubicBezTo>
                      <a:pt x="1264714" y="1245631"/>
                      <a:pt x="1294773" y="1213259"/>
                      <a:pt x="1327144" y="1194761"/>
                    </a:cubicBezTo>
                    <a:cubicBezTo>
                      <a:pt x="1438133" y="1127704"/>
                      <a:pt x="1549123" y="1053711"/>
                      <a:pt x="1671675" y="1007465"/>
                    </a:cubicBezTo>
                    <a:cubicBezTo>
                      <a:pt x="1727169" y="986656"/>
                      <a:pt x="1794224" y="945035"/>
                      <a:pt x="1842783" y="1000530"/>
                    </a:cubicBezTo>
                    <a:cubicBezTo>
                      <a:pt x="1895964" y="1060649"/>
                      <a:pt x="1842783" y="1125393"/>
                      <a:pt x="1810411" y="1180887"/>
                    </a:cubicBezTo>
                    <a:cubicBezTo>
                      <a:pt x="1752603" y="1282628"/>
                      <a:pt x="1680923" y="1372805"/>
                      <a:pt x="1599993" y="1456047"/>
                    </a:cubicBezTo>
                    <a:cubicBezTo>
                      <a:pt x="1546812" y="1511541"/>
                      <a:pt x="1537562" y="1548538"/>
                      <a:pt x="1609242" y="1599408"/>
                    </a:cubicBezTo>
                    <a:cubicBezTo>
                      <a:pt x="1710982" y="1673401"/>
                      <a:pt x="1699422" y="1731209"/>
                      <a:pt x="1581494" y="1775141"/>
                    </a:cubicBezTo>
                    <a:cubicBezTo>
                      <a:pt x="1512126" y="1800577"/>
                      <a:pt x="1440447" y="1819075"/>
                      <a:pt x="1368765" y="1830635"/>
                    </a:cubicBezTo>
                    <a:cubicBezTo>
                      <a:pt x="1005739" y="1881506"/>
                      <a:pt x="781447" y="2128920"/>
                      <a:pt x="568718" y="2392520"/>
                    </a:cubicBezTo>
                    <a:cubicBezTo>
                      <a:pt x="559469" y="2404082"/>
                      <a:pt x="553544" y="2414487"/>
                      <a:pt x="550581" y="2423989"/>
                    </a:cubicBezTo>
                    <a:lnTo>
                      <a:pt x="550275" y="2446103"/>
                    </a:lnTo>
                    <a:lnTo>
                      <a:pt x="340884" y="2366495"/>
                    </a:lnTo>
                    <a:lnTo>
                      <a:pt x="358518" y="2335652"/>
                    </a:lnTo>
                    <a:cubicBezTo>
                      <a:pt x="362637" y="2320984"/>
                      <a:pt x="364660" y="2302919"/>
                      <a:pt x="365238" y="2281531"/>
                    </a:cubicBezTo>
                    <a:cubicBezTo>
                      <a:pt x="381425" y="1900004"/>
                      <a:pt x="339804" y="1534664"/>
                      <a:pt x="108576" y="1213259"/>
                    </a:cubicBezTo>
                    <a:cubicBezTo>
                      <a:pt x="69267" y="1157765"/>
                      <a:pt x="39208" y="1093021"/>
                      <a:pt x="11461" y="1030588"/>
                    </a:cubicBezTo>
                    <a:cubicBezTo>
                      <a:pt x="-18600" y="958909"/>
                      <a:pt x="11461" y="910350"/>
                      <a:pt x="90078" y="921912"/>
                    </a:cubicBezTo>
                    <a:cubicBezTo>
                      <a:pt x="194129" y="938097"/>
                      <a:pt x="205692" y="889540"/>
                      <a:pt x="201068" y="806299"/>
                    </a:cubicBezTo>
                    <a:cubicBezTo>
                      <a:pt x="196443" y="672187"/>
                      <a:pt x="191818" y="535761"/>
                      <a:pt x="226501" y="403963"/>
                    </a:cubicBezTo>
                    <a:cubicBezTo>
                      <a:pt x="238064" y="357717"/>
                      <a:pt x="249624" y="309158"/>
                      <a:pt x="305119" y="299909"/>
                    </a:cubicBezTo>
                    <a:cubicBezTo>
                      <a:pt x="358302" y="290660"/>
                      <a:pt x="390674" y="329970"/>
                      <a:pt x="416108" y="369277"/>
                    </a:cubicBezTo>
                    <a:cubicBezTo>
                      <a:pt x="494725" y="489516"/>
                      <a:pt x="534035" y="628252"/>
                      <a:pt x="573343" y="764678"/>
                    </a:cubicBezTo>
                    <a:cubicBezTo>
                      <a:pt x="589530" y="824797"/>
                      <a:pt x="605714" y="871042"/>
                      <a:pt x="684332" y="873353"/>
                    </a:cubicBezTo>
                    <a:cubicBezTo>
                      <a:pt x="746764" y="875667"/>
                      <a:pt x="753700" y="924223"/>
                      <a:pt x="744451" y="975093"/>
                    </a:cubicBezTo>
                    <a:cubicBezTo>
                      <a:pt x="725953" y="1088396"/>
                      <a:pt x="672772" y="1185512"/>
                      <a:pt x="617277" y="1282627"/>
                    </a:cubicBezTo>
                    <a:cubicBezTo>
                      <a:pt x="464667" y="1548538"/>
                      <a:pt x="423046" y="1839885"/>
                      <a:pt x="439231" y="2140481"/>
                    </a:cubicBezTo>
                    <a:cubicBezTo>
                      <a:pt x="439231" y="2158979"/>
                      <a:pt x="436920" y="2184415"/>
                      <a:pt x="478540" y="2212163"/>
                    </a:cubicBezTo>
                    <a:cubicBezTo>
                      <a:pt x="661209" y="1726584"/>
                      <a:pt x="903999" y="1266440"/>
                      <a:pt x="809195" y="727681"/>
                    </a:cubicBezTo>
                    <a:cubicBezTo>
                      <a:pt x="799946" y="679122"/>
                      <a:pt x="799946" y="628252"/>
                      <a:pt x="804570" y="577382"/>
                    </a:cubicBezTo>
                    <a:cubicBezTo>
                      <a:pt x="809195" y="503389"/>
                      <a:pt x="790697" y="403963"/>
                      <a:pt x="927122" y="461768"/>
                    </a:cubicBezTo>
                    <a:cubicBezTo>
                      <a:pt x="973367" y="480267"/>
                      <a:pt x="989552" y="427085"/>
                      <a:pt x="1010364" y="397025"/>
                    </a:cubicBezTo>
                    <a:cubicBezTo>
                      <a:pt x="1095917" y="276786"/>
                      <a:pt x="1181472" y="158861"/>
                      <a:pt x="1292461" y="64057"/>
                    </a:cubicBezTo>
                    <a:cubicBezTo>
                      <a:pt x="1338707" y="24749"/>
                      <a:pt x="1387263" y="-23810"/>
                      <a:pt x="1456632" y="13187"/>
                    </a:cubicBezTo>
                    <a:close/>
                  </a:path>
                </a:pathLst>
              </a:custGeom>
              <a:solidFill>
                <a:srgbClr val="57B877"/>
              </a:solidFill>
              <a:ln w="9525" cap="flat">
                <a:noFill/>
                <a:prstDash val="solid"/>
                <a:miter/>
              </a:ln>
            </p:spPr>
            <p:txBody>
              <a:bodyPr wrap="square" rtlCol="0" anchor="ctr">
                <a:noAutofit/>
              </a:bodyPr>
              <a:lstStyle/>
              <a:p>
                <a:pPr algn="ctr"/>
                <a:endParaRPr lang="en-US" dirty="0"/>
              </a:p>
            </p:txBody>
          </p:sp>
        </p:grpSp>
        <p:grpSp>
          <p:nvGrpSpPr>
            <p:cNvPr id="260" name="Group 259">
              <a:extLst>
                <a:ext uri="{FF2B5EF4-FFF2-40B4-BE49-F238E27FC236}">
                  <a16:creationId xmlns="" xmlns:a16="http://schemas.microsoft.com/office/drawing/2014/main" id="{3AA09199-5C8F-450E-A08F-3183F2E6D132}"/>
                </a:ext>
              </a:extLst>
            </p:cNvPr>
            <p:cNvGrpSpPr/>
            <p:nvPr/>
          </p:nvGrpSpPr>
          <p:grpSpPr>
            <a:xfrm>
              <a:off x="6689736" y="3326983"/>
              <a:ext cx="571496" cy="1169993"/>
              <a:chOff x="7528445" y="2305877"/>
              <a:chExt cx="561155" cy="1148822"/>
            </a:xfrm>
          </p:grpSpPr>
          <p:sp>
            <p:nvSpPr>
              <p:cNvPr id="258" name="Freeform: Shape 257">
                <a:extLst>
                  <a:ext uri="{FF2B5EF4-FFF2-40B4-BE49-F238E27FC236}">
                    <a16:creationId xmlns="" xmlns:a16="http://schemas.microsoft.com/office/drawing/2014/main" id="{2C4DBE54-13AE-470D-9BA4-CCE0AFDA5CE1}"/>
                  </a:ext>
                </a:extLst>
              </p:cNvPr>
              <p:cNvSpPr/>
              <p:nvPr/>
            </p:nvSpPr>
            <p:spPr>
              <a:xfrm>
                <a:off x="7534623" y="2338366"/>
                <a:ext cx="554977" cy="1116333"/>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rgbClr val="662D91"/>
              </a:solidFill>
              <a:ln w="3309" cap="flat">
                <a:noFill/>
                <a:prstDash val="solid"/>
                <a:miter/>
              </a:ln>
            </p:spPr>
            <p:txBody>
              <a:bodyPr rtlCol="0" anchor="ctr"/>
              <a:lstStyle/>
              <a:p>
                <a:pPr algn="ctr"/>
                <a:endParaRPr lang="en-US"/>
              </a:p>
            </p:txBody>
          </p:sp>
          <p:sp>
            <p:nvSpPr>
              <p:cNvPr id="259" name="Freeform: Shape 258">
                <a:extLst>
                  <a:ext uri="{FF2B5EF4-FFF2-40B4-BE49-F238E27FC236}">
                    <a16:creationId xmlns="" xmlns:a16="http://schemas.microsoft.com/office/drawing/2014/main" id="{F86DDA8C-2F56-4CFC-9012-A392B31F2DAD}"/>
                  </a:ext>
                </a:extLst>
              </p:cNvPr>
              <p:cNvSpPr/>
              <p:nvPr/>
            </p:nvSpPr>
            <p:spPr>
              <a:xfrm>
                <a:off x="7528445" y="2305877"/>
                <a:ext cx="322366" cy="322366"/>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rgbClr val="57B877"/>
              </a:solidFill>
              <a:ln w="9525" cap="flat">
                <a:noFill/>
                <a:prstDash val="solid"/>
                <a:miter/>
              </a:ln>
            </p:spPr>
            <p:txBody>
              <a:bodyPr wrap="square" rtlCol="0" anchor="ctr">
                <a:noAutofit/>
              </a:bodyPr>
              <a:lstStyle/>
              <a:p>
                <a:pPr algn="ctr"/>
                <a:endParaRPr lang="en-US"/>
              </a:p>
            </p:txBody>
          </p:sp>
        </p:grpSp>
        <p:grpSp>
          <p:nvGrpSpPr>
            <p:cNvPr id="267" name="Group 266">
              <a:extLst>
                <a:ext uri="{FF2B5EF4-FFF2-40B4-BE49-F238E27FC236}">
                  <a16:creationId xmlns="" xmlns:a16="http://schemas.microsoft.com/office/drawing/2014/main" id="{3453CE08-1BA0-4D29-80F6-4E83A64F0F5F}"/>
                </a:ext>
              </a:extLst>
            </p:cNvPr>
            <p:cNvGrpSpPr/>
            <p:nvPr/>
          </p:nvGrpSpPr>
          <p:grpSpPr>
            <a:xfrm rot="589284">
              <a:off x="6893904" y="2907196"/>
              <a:ext cx="894850" cy="1580284"/>
              <a:chOff x="1624045" y="1828164"/>
              <a:chExt cx="1040665" cy="1837790"/>
            </a:xfrm>
          </p:grpSpPr>
          <p:sp>
            <p:nvSpPr>
              <p:cNvPr id="262" name="Freeform: Shape 261">
                <a:extLst>
                  <a:ext uri="{FF2B5EF4-FFF2-40B4-BE49-F238E27FC236}">
                    <a16:creationId xmlns="" xmlns:a16="http://schemas.microsoft.com/office/drawing/2014/main" id="{5360C235-2BE9-4414-ACDE-D4C5A472616B}"/>
                  </a:ext>
                </a:extLst>
              </p:cNvPr>
              <p:cNvSpPr/>
              <p:nvPr/>
            </p:nvSpPr>
            <p:spPr>
              <a:xfrm>
                <a:off x="1993856" y="2624160"/>
                <a:ext cx="242621" cy="316811"/>
              </a:xfrm>
              <a:custGeom>
                <a:avLst/>
                <a:gdLst>
                  <a:gd name="connsiteX0" fmla="*/ 189033 w 242621"/>
                  <a:gd name="connsiteY0" fmla="*/ 2023 h 316811"/>
                  <a:gd name="connsiteX1" fmla="*/ 192642 w 242621"/>
                  <a:gd name="connsiteY1" fmla="*/ 4028 h 316811"/>
                  <a:gd name="connsiteX2" fmla="*/ 203470 w 242621"/>
                  <a:gd name="connsiteY2" fmla="*/ 57565 h 316811"/>
                  <a:gd name="connsiteX3" fmla="*/ 209285 w 242621"/>
                  <a:gd name="connsiteY3" fmla="*/ 125138 h 316811"/>
                  <a:gd name="connsiteX4" fmla="*/ 210889 w 242621"/>
                  <a:gd name="connsiteY4" fmla="*/ 130552 h 316811"/>
                  <a:gd name="connsiteX5" fmla="*/ 199460 w 242621"/>
                  <a:gd name="connsiteY5" fmla="*/ 183287 h 316811"/>
                  <a:gd name="connsiteX6" fmla="*/ 205275 w 242621"/>
                  <a:gd name="connsiteY6" fmla="*/ 189703 h 316811"/>
                  <a:gd name="connsiteX7" fmla="*/ 216704 w 242621"/>
                  <a:gd name="connsiteY7" fmla="*/ 194516 h 316811"/>
                  <a:gd name="connsiteX8" fmla="*/ 230940 w 242621"/>
                  <a:gd name="connsiteY8" fmla="*/ 219780 h 316811"/>
                  <a:gd name="connsiteX9" fmla="*/ 243172 w 242621"/>
                  <a:gd name="connsiteY9" fmla="*/ 260886 h 316811"/>
                  <a:gd name="connsiteX10" fmla="*/ 243573 w 242621"/>
                  <a:gd name="connsiteY10" fmla="*/ 265097 h 316811"/>
                  <a:gd name="connsiteX11" fmla="*/ 235953 w 242621"/>
                  <a:gd name="connsiteY11" fmla="*/ 256675 h 316811"/>
                  <a:gd name="connsiteX12" fmla="*/ 212694 w 242621"/>
                  <a:gd name="connsiteY12" fmla="*/ 199328 h 316811"/>
                  <a:gd name="connsiteX13" fmla="*/ 202066 w 242621"/>
                  <a:gd name="connsiteY13" fmla="*/ 195117 h 316811"/>
                  <a:gd name="connsiteX14" fmla="*/ 197254 w 242621"/>
                  <a:gd name="connsiteY14" fmla="*/ 207349 h 316811"/>
                  <a:gd name="connsiteX15" fmla="*/ 128678 w 242621"/>
                  <a:gd name="connsiteY15" fmla="*/ 250258 h 316811"/>
                  <a:gd name="connsiteX16" fmla="*/ 97799 w 242621"/>
                  <a:gd name="connsiteY16" fmla="*/ 244644 h 316811"/>
                  <a:gd name="connsiteX17" fmla="*/ 69126 w 242621"/>
                  <a:gd name="connsiteY17" fmla="*/ 222187 h 316811"/>
                  <a:gd name="connsiteX18" fmla="*/ 60103 w 242621"/>
                  <a:gd name="connsiteY18" fmla="*/ 208953 h 316811"/>
                  <a:gd name="connsiteX19" fmla="*/ 52283 w 242621"/>
                  <a:gd name="connsiteY19" fmla="*/ 210958 h 316811"/>
                  <a:gd name="connsiteX20" fmla="*/ 48072 w 242621"/>
                  <a:gd name="connsiteY20" fmla="*/ 212361 h 316811"/>
                  <a:gd name="connsiteX21" fmla="*/ 43661 w 242621"/>
                  <a:gd name="connsiteY21" fmla="*/ 217775 h 316811"/>
                  <a:gd name="connsiteX22" fmla="*/ 34437 w 242621"/>
                  <a:gd name="connsiteY22" fmla="*/ 246248 h 316811"/>
                  <a:gd name="connsiteX23" fmla="*/ 20000 w 242621"/>
                  <a:gd name="connsiteY23" fmla="*/ 286752 h 316811"/>
                  <a:gd name="connsiteX24" fmla="*/ 17794 w 242621"/>
                  <a:gd name="connsiteY24" fmla="*/ 297379 h 316811"/>
                  <a:gd name="connsiteX25" fmla="*/ 12381 w 242621"/>
                  <a:gd name="connsiteY25" fmla="*/ 308407 h 316811"/>
                  <a:gd name="connsiteX26" fmla="*/ 350 w 242621"/>
                  <a:gd name="connsiteY26" fmla="*/ 318233 h 316811"/>
                  <a:gd name="connsiteX27" fmla="*/ 751 w 242621"/>
                  <a:gd name="connsiteY27" fmla="*/ 315225 h 316811"/>
                  <a:gd name="connsiteX28" fmla="*/ 32031 w 242621"/>
                  <a:gd name="connsiteY28" fmla="*/ 234217 h 316811"/>
                  <a:gd name="connsiteX29" fmla="*/ 39049 w 242621"/>
                  <a:gd name="connsiteY29" fmla="*/ 213364 h 316811"/>
                  <a:gd name="connsiteX30" fmla="*/ 52082 w 242621"/>
                  <a:gd name="connsiteY30" fmla="*/ 199729 h 316811"/>
                  <a:gd name="connsiteX31" fmla="*/ 56293 w 242621"/>
                  <a:gd name="connsiteY31" fmla="*/ 184490 h 316811"/>
                  <a:gd name="connsiteX32" fmla="*/ 120457 w 242621"/>
                  <a:gd name="connsiteY32" fmla="*/ 149601 h 316811"/>
                  <a:gd name="connsiteX33" fmla="*/ 128077 w 242621"/>
                  <a:gd name="connsiteY33" fmla="*/ 140778 h 316811"/>
                  <a:gd name="connsiteX34" fmla="*/ 134092 w 242621"/>
                  <a:gd name="connsiteY34" fmla="*/ 127344 h 316811"/>
                  <a:gd name="connsiteX35" fmla="*/ 144519 w 242621"/>
                  <a:gd name="connsiteY35" fmla="*/ 111102 h 316811"/>
                  <a:gd name="connsiteX36" fmla="*/ 153542 w 242621"/>
                  <a:gd name="connsiteY36" fmla="*/ 93858 h 316811"/>
                  <a:gd name="connsiteX37" fmla="*/ 173593 w 242621"/>
                  <a:gd name="connsiteY37" fmla="*/ 40321 h 316811"/>
                  <a:gd name="connsiteX38" fmla="*/ 182616 w 242621"/>
                  <a:gd name="connsiteY38" fmla="*/ 10645 h 316811"/>
                  <a:gd name="connsiteX39" fmla="*/ 189033 w 242621"/>
                  <a:gd name="connsiteY39" fmla="*/ 2023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42621" h="316811">
                    <a:moveTo>
                      <a:pt x="189033" y="2023"/>
                    </a:moveTo>
                    <a:cubicBezTo>
                      <a:pt x="193244" y="-3191"/>
                      <a:pt x="192442" y="3226"/>
                      <a:pt x="192642" y="4028"/>
                    </a:cubicBezTo>
                    <a:cubicBezTo>
                      <a:pt x="197254" y="21673"/>
                      <a:pt x="200863" y="39519"/>
                      <a:pt x="203470" y="57565"/>
                    </a:cubicBezTo>
                    <a:cubicBezTo>
                      <a:pt x="206678" y="80022"/>
                      <a:pt x="208483" y="102480"/>
                      <a:pt x="209285" y="125138"/>
                    </a:cubicBezTo>
                    <a:cubicBezTo>
                      <a:pt x="209285" y="127143"/>
                      <a:pt x="209084" y="129148"/>
                      <a:pt x="210889" y="130552"/>
                    </a:cubicBezTo>
                    <a:cubicBezTo>
                      <a:pt x="207079" y="148197"/>
                      <a:pt x="203470" y="165842"/>
                      <a:pt x="199460" y="183287"/>
                    </a:cubicBezTo>
                    <a:cubicBezTo>
                      <a:pt x="198257" y="188701"/>
                      <a:pt x="198858" y="191508"/>
                      <a:pt x="205275" y="189703"/>
                    </a:cubicBezTo>
                    <a:cubicBezTo>
                      <a:pt x="210087" y="188300"/>
                      <a:pt x="213696" y="190907"/>
                      <a:pt x="216704" y="194516"/>
                    </a:cubicBezTo>
                    <a:cubicBezTo>
                      <a:pt x="223120" y="202135"/>
                      <a:pt x="227732" y="210757"/>
                      <a:pt x="230940" y="219780"/>
                    </a:cubicBezTo>
                    <a:cubicBezTo>
                      <a:pt x="235753" y="233215"/>
                      <a:pt x="240164" y="246850"/>
                      <a:pt x="243172" y="260886"/>
                    </a:cubicBezTo>
                    <a:cubicBezTo>
                      <a:pt x="244174" y="262289"/>
                      <a:pt x="244174" y="263693"/>
                      <a:pt x="243573" y="265097"/>
                    </a:cubicBezTo>
                    <a:cubicBezTo>
                      <a:pt x="237357" y="265498"/>
                      <a:pt x="236755" y="260284"/>
                      <a:pt x="235953" y="256675"/>
                    </a:cubicBezTo>
                    <a:cubicBezTo>
                      <a:pt x="231341" y="236223"/>
                      <a:pt x="222519" y="217575"/>
                      <a:pt x="212694" y="199328"/>
                    </a:cubicBezTo>
                    <a:cubicBezTo>
                      <a:pt x="210488" y="195117"/>
                      <a:pt x="207079" y="192711"/>
                      <a:pt x="202066" y="195117"/>
                    </a:cubicBezTo>
                    <a:cubicBezTo>
                      <a:pt x="200462" y="199128"/>
                      <a:pt x="198257" y="203138"/>
                      <a:pt x="197254" y="207349"/>
                    </a:cubicBezTo>
                    <a:cubicBezTo>
                      <a:pt x="191439" y="233816"/>
                      <a:pt x="157552" y="254670"/>
                      <a:pt x="128678" y="250258"/>
                    </a:cubicBezTo>
                    <a:cubicBezTo>
                      <a:pt x="118252" y="248654"/>
                      <a:pt x="107825" y="247652"/>
                      <a:pt x="97799" y="244644"/>
                    </a:cubicBezTo>
                    <a:cubicBezTo>
                      <a:pt x="85367" y="240834"/>
                      <a:pt x="75542" y="233816"/>
                      <a:pt x="69126" y="222187"/>
                    </a:cubicBezTo>
                    <a:cubicBezTo>
                      <a:pt x="66519" y="217575"/>
                      <a:pt x="63913" y="212762"/>
                      <a:pt x="60103" y="208953"/>
                    </a:cubicBezTo>
                    <a:cubicBezTo>
                      <a:pt x="56293" y="205143"/>
                      <a:pt x="53486" y="204742"/>
                      <a:pt x="52283" y="210958"/>
                    </a:cubicBezTo>
                    <a:cubicBezTo>
                      <a:pt x="51080" y="212161"/>
                      <a:pt x="49676" y="212161"/>
                      <a:pt x="48072" y="212361"/>
                    </a:cubicBezTo>
                    <a:cubicBezTo>
                      <a:pt x="45064" y="212963"/>
                      <a:pt x="44663" y="215570"/>
                      <a:pt x="43661" y="217775"/>
                    </a:cubicBezTo>
                    <a:cubicBezTo>
                      <a:pt x="39650" y="226999"/>
                      <a:pt x="37244" y="236624"/>
                      <a:pt x="34437" y="246248"/>
                    </a:cubicBezTo>
                    <a:cubicBezTo>
                      <a:pt x="30627" y="260084"/>
                      <a:pt x="25614" y="273518"/>
                      <a:pt x="20000" y="286752"/>
                    </a:cubicBezTo>
                    <a:cubicBezTo>
                      <a:pt x="18597" y="290161"/>
                      <a:pt x="17594" y="293569"/>
                      <a:pt x="17794" y="297379"/>
                    </a:cubicBezTo>
                    <a:cubicBezTo>
                      <a:pt x="16190" y="301189"/>
                      <a:pt x="14185" y="304798"/>
                      <a:pt x="12381" y="308407"/>
                    </a:cubicBezTo>
                    <a:cubicBezTo>
                      <a:pt x="7769" y="310814"/>
                      <a:pt x="6766" y="317832"/>
                      <a:pt x="350" y="318233"/>
                    </a:cubicBezTo>
                    <a:cubicBezTo>
                      <a:pt x="-252" y="317230"/>
                      <a:pt x="-51" y="316227"/>
                      <a:pt x="751" y="315225"/>
                    </a:cubicBezTo>
                    <a:cubicBezTo>
                      <a:pt x="15388" y="289760"/>
                      <a:pt x="24612" y="262490"/>
                      <a:pt x="32031" y="234217"/>
                    </a:cubicBezTo>
                    <a:cubicBezTo>
                      <a:pt x="33836" y="227199"/>
                      <a:pt x="36643" y="220382"/>
                      <a:pt x="39049" y="213364"/>
                    </a:cubicBezTo>
                    <a:cubicBezTo>
                      <a:pt x="41455" y="206948"/>
                      <a:pt x="43460" y="201333"/>
                      <a:pt x="52082" y="199729"/>
                    </a:cubicBezTo>
                    <a:cubicBezTo>
                      <a:pt x="60303" y="198125"/>
                      <a:pt x="57897" y="190505"/>
                      <a:pt x="56293" y="184490"/>
                    </a:cubicBezTo>
                    <a:cubicBezTo>
                      <a:pt x="81959" y="180680"/>
                      <a:pt x="102612" y="167647"/>
                      <a:pt x="120457" y="149601"/>
                    </a:cubicBezTo>
                    <a:cubicBezTo>
                      <a:pt x="123265" y="146794"/>
                      <a:pt x="125671" y="143786"/>
                      <a:pt x="128077" y="140778"/>
                    </a:cubicBezTo>
                    <a:cubicBezTo>
                      <a:pt x="128277" y="135565"/>
                      <a:pt x="131085" y="131354"/>
                      <a:pt x="134092" y="127344"/>
                    </a:cubicBezTo>
                    <a:cubicBezTo>
                      <a:pt x="138103" y="122130"/>
                      <a:pt x="140910" y="116516"/>
                      <a:pt x="144519" y="111102"/>
                    </a:cubicBezTo>
                    <a:cubicBezTo>
                      <a:pt x="149532" y="106490"/>
                      <a:pt x="150735" y="99673"/>
                      <a:pt x="153542" y="93858"/>
                    </a:cubicBezTo>
                    <a:cubicBezTo>
                      <a:pt x="161763" y="76614"/>
                      <a:pt x="169784" y="59169"/>
                      <a:pt x="173593" y="40321"/>
                    </a:cubicBezTo>
                    <a:cubicBezTo>
                      <a:pt x="180812" y="31699"/>
                      <a:pt x="178807" y="20269"/>
                      <a:pt x="182616" y="10645"/>
                    </a:cubicBezTo>
                    <a:cubicBezTo>
                      <a:pt x="184622" y="7437"/>
                      <a:pt x="184421" y="3226"/>
                      <a:pt x="189033" y="2023"/>
                    </a:cubicBezTo>
                    <a:close/>
                  </a:path>
                </a:pathLst>
              </a:custGeom>
              <a:solidFill>
                <a:srgbClr val="DBDBDB"/>
              </a:solidFill>
              <a:ln w="1997" cap="flat">
                <a:noFill/>
                <a:prstDash val="solid"/>
                <a:miter/>
              </a:ln>
            </p:spPr>
            <p:txBody>
              <a:bodyPr rtlCol="0" anchor="ctr"/>
              <a:lstStyle/>
              <a:p>
                <a:pPr algn="ctr"/>
                <a:endParaRPr lang="en-US"/>
              </a:p>
            </p:txBody>
          </p:sp>
          <p:sp>
            <p:nvSpPr>
              <p:cNvPr id="263" name="Freeform: Shape 262">
                <a:extLst>
                  <a:ext uri="{FF2B5EF4-FFF2-40B4-BE49-F238E27FC236}">
                    <a16:creationId xmlns="" xmlns:a16="http://schemas.microsoft.com/office/drawing/2014/main" id="{7FEC8A27-52C6-4239-B7CE-536A62D06837}"/>
                  </a:ext>
                </a:extLst>
              </p:cNvPr>
              <p:cNvSpPr/>
              <p:nvPr/>
            </p:nvSpPr>
            <p:spPr>
              <a:xfrm>
                <a:off x="1886240" y="1828164"/>
                <a:ext cx="537376" cy="982516"/>
              </a:xfrm>
              <a:custGeom>
                <a:avLst/>
                <a:gdLst>
                  <a:gd name="connsiteX0" fmla="*/ 536062 w 537376"/>
                  <a:gd name="connsiteY0" fmla="*/ 24639 h 982516"/>
                  <a:gd name="connsiteX1" fmla="*/ 532252 w 537376"/>
                  <a:gd name="connsiteY1" fmla="*/ 26844 h 982516"/>
                  <a:gd name="connsiteX2" fmla="*/ 526637 w 537376"/>
                  <a:gd name="connsiteY2" fmla="*/ 38674 h 982516"/>
                  <a:gd name="connsiteX3" fmla="*/ 521825 w 537376"/>
                  <a:gd name="connsiteY3" fmla="*/ 47698 h 982516"/>
                  <a:gd name="connsiteX4" fmla="*/ 398910 w 537376"/>
                  <a:gd name="connsiteY4" fmla="*/ 343856 h 982516"/>
                  <a:gd name="connsiteX5" fmla="*/ 299255 w 537376"/>
                  <a:gd name="connsiteY5" fmla="*/ 708189 h 982516"/>
                  <a:gd name="connsiteX6" fmla="*/ 283014 w 537376"/>
                  <a:gd name="connsiteY6" fmla="*/ 783983 h 982516"/>
                  <a:gd name="connsiteX7" fmla="*/ 283014 w 537376"/>
                  <a:gd name="connsiteY7" fmla="*/ 783983 h 982516"/>
                  <a:gd name="connsiteX8" fmla="*/ 266170 w 537376"/>
                  <a:gd name="connsiteY8" fmla="*/ 859376 h 982516"/>
                  <a:gd name="connsiteX9" fmla="*/ 265769 w 537376"/>
                  <a:gd name="connsiteY9" fmla="*/ 854364 h 982516"/>
                  <a:gd name="connsiteX10" fmla="*/ 263764 w 537376"/>
                  <a:gd name="connsiteY10" fmla="*/ 779772 h 982516"/>
                  <a:gd name="connsiteX11" fmla="*/ 252937 w 537376"/>
                  <a:gd name="connsiteY11" fmla="*/ 657259 h 982516"/>
                  <a:gd name="connsiteX12" fmla="*/ 246119 w 537376"/>
                  <a:gd name="connsiteY12" fmla="*/ 456745 h 982516"/>
                  <a:gd name="connsiteX13" fmla="*/ 252335 w 537376"/>
                  <a:gd name="connsiteY13" fmla="*/ 340648 h 982516"/>
                  <a:gd name="connsiteX14" fmla="*/ 264967 w 537376"/>
                  <a:gd name="connsiteY14" fmla="*/ 256833 h 982516"/>
                  <a:gd name="connsiteX15" fmla="*/ 263564 w 537376"/>
                  <a:gd name="connsiteY15" fmla="*/ 251419 h 982516"/>
                  <a:gd name="connsiteX16" fmla="*/ 259353 w 537376"/>
                  <a:gd name="connsiteY16" fmla="*/ 255430 h 982516"/>
                  <a:gd name="connsiteX17" fmla="*/ 252736 w 537376"/>
                  <a:gd name="connsiteY17" fmla="*/ 274679 h 982516"/>
                  <a:gd name="connsiteX18" fmla="*/ 251132 w 537376"/>
                  <a:gd name="connsiteY18" fmla="*/ 278689 h 982516"/>
                  <a:gd name="connsiteX19" fmla="*/ 223461 w 537376"/>
                  <a:gd name="connsiteY19" fmla="*/ 433686 h 982516"/>
                  <a:gd name="connsiteX20" fmla="*/ 223662 w 537376"/>
                  <a:gd name="connsiteY20" fmla="*/ 595501 h 982516"/>
                  <a:gd name="connsiteX21" fmla="*/ 230880 w 537376"/>
                  <a:gd name="connsiteY21" fmla="*/ 810652 h 982516"/>
                  <a:gd name="connsiteX22" fmla="*/ 230680 w 537376"/>
                  <a:gd name="connsiteY22" fmla="*/ 827896 h 982516"/>
                  <a:gd name="connsiteX23" fmla="*/ 229878 w 537376"/>
                  <a:gd name="connsiteY23" fmla="*/ 827294 h 982516"/>
                  <a:gd name="connsiteX24" fmla="*/ 229477 w 537376"/>
                  <a:gd name="connsiteY24" fmla="*/ 826693 h 982516"/>
                  <a:gd name="connsiteX25" fmla="*/ 228875 w 537376"/>
                  <a:gd name="connsiteY25" fmla="*/ 818672 h 982516"/>
                  <a:gd name="connsiteX26" fmla="*/ 203009 w 537376"/>
                  <a:gd name="connsiteY26" fmla="*/ 641418 h 982516"/>
                  <a:gd name="connsiteX27" fmla="*/ 157292 w 537376"/>
                  <a:gd name="connsiteY27" fmla="*/ 418046 h 982516"/>
                  <a:gd name="connsiteX28" fmla="*/ 46207 w 537376"/>
                  <a:gd name="connsiteY28" fmla="*/ 16417 h 982516"/>
                  <a:gd name="connsiteX29" fmla="*/ 41796 w 537376"/>
                  <a:gd name="connsiteY29" fmla="*/ 3184 h 982516"/>
                  <a:gd name="connsiteX30" fmla="*/ 35981 w 537376"/>
                  <a:gd name="connsiteY30" fmla="*/ 3585 h 982516"/>
                  <a:gd name="connsiteX31" fmla="*/ 36583 w 537376"/>
                  <a:gd name="connsiteY31" fmla="*/ 10803 h 982516"/>
                  <a:gd name="connsiteX32" fmla="*/ 88917 w 537376"/>
                  <a:gd name="connsiteY32" fmla="*/ 269466 h 982516"/>
                  <a:gd name="connsiteX33" fmla="*/ 148469 w 537376"/>
                  <a:gd name="connsiteY33" fmla="*/ 565424 h 982516"/>
                  <a:gd name="connsiteX34" fmla="*/ 193384 w 537376"/>
                  <a:gd name="connsiteY34" fmla="*/ 835114 h 982516"/>
                  <a:gd name="connsiteX35" fmla="*/ 196993 w 537376"/>
                  <a:gd name="connsiteY35" fmla="*/ 862785 h 982516"/>
                  <a:gd name="connsiteX36" fmla="*/ 194387 w 537376"/>
                  <a:gd name="connsiteY36" fmla="*/ 858173 h 982516"/>
                  <a:gd name="connsiteX37" fmla="*/ 144058 w 537376"/>
                  <a:gd name="connsiteY37" fmla="*/ 707187 h 982516"/>
                  <a:gd name="connsiteX38" fmla="*/ 109168 w 537376"/>
                  <a:gd name="connsiteY38" fmla="*/ 636405 h 982516"/>
                  <a:gd name="connsiteX39" fmla="*/ 40192 w 537376"/>
                  <a:gd name="connsiteY39" fmla="*/ 543768 h 982516"/>
                  <a:gd name="connsiteX40" fmla="*/ 40192 w 537376"/>
                  <a:gd name="connsiteY40" fmla="*/ 543768 h 982516"/>
                  <a:gd name="connsiteX41" fmla="*/ 22346 w 537376"/>
                  <a:gd name="connsiteY41" fmla="*/ 526524 h 982516"/>
                  <a:gd name="connsiteX42" fmla="*/ 9112 w 537376"/>
                  <a:gd name="connsiteY42" fmla="*/ 516298 h 982516"/>
                  <a:gd name="connsiteX43" fmla="*/ 1292 w 537376"/>
                  <a:gd name="connsiteY43" fmla="*/ 514493 h 982516"/>
                  <a:gd name="connsiteX44" fmla="*/ 2495 w 537376"/>
                  <a:gd name="connsiteY44" fmla="*/ 522313 h 982516"/>
                  <a:gd name="connsiteX45" fmla="*/ 13323 w 537376"/>
                  <a:gd name="connsiteY45" fmla="*/ 536951 h 982516"/>
                  <a:gd name="connsiteX46" fmla="*/ 53626 w 537376"/>
                  <a:gd name="connsiteY46" fmla="*/ 595300 h 982516"/>
                  <a:gd name="connsiteX47" fmla="*/ 110572 w 537376"/>
                  <a:gd name="connsiteY47" fmla="*/ 735860 h 982516"/>
                  <a:gd name="connsiteX48" fmla="*/ 164711 w 537376"/>
                  <a:gd name="connsiteY48" fmla="*/ 980487 h 982516"/>
                  <a:gd name="connsiteX49" fmla="*/ 177744 w 537376"/>
                  <a:gd name="connsiteY49" fmla="*/ 981690 h 982516"/>
                  <a:gd name="connsiteX50" fmla="*/ 230279 w 537376"/>
                  <a:gd name="connsiteY50" fmla="*/ 949607 h 982516"/>
                  <a:gd name="connsiteX51" fmla="*/ 239101 w 537376"/>
                  <a:gd name="connsiteY51" fmla="*/ 936574 h 982516"/>
                  <a:gd name="connsiteX52" fmla="*/ 238901 w 537376"/>
                  <a:gd name="connsiteY52" fmla="*/ 934368 h 982516"/>
                  <a:gd name="connsiteX53" fmla="*/ 255944 w 537376"/>
                  <a:gd name="connsiteY53" fmla="*/ 909104 h 982516"/>
                  <a:gd name="connsiteX54" fmla="*/ 286222 w 537376"/>
                  <a:gd name="connsiteY54" fmla="*/ 838523 h 982516"/>
                  <a:gd name="connsiteX55" fmla="*/ 296448 w 537376"/>
                  <a:gd name="connsiteY55" fmla="*/ 800225 h 982516"/>
                  <a:gd name="connsiteX56" fmla="*/ 298654 w 537376"/>
                  <a:gd name="connsiteY56" fmla="*/ 803634 h 982516"/>
                  <a:gd name="connsiteX57" fmla="*/ 307877 w 537376"/>
                  <a:gd name="connsiteY57" fmla="*/ 855968 h 982516"/>
                  <a:gd name="connsiteX58" fmla="*/ 313692 w 537376"/>
                  <a:gd name="connsiteY58" fmla="*/ 918327 h 982516"/>
                  <a:gd name="connsiteX59" fmla="*/ 318505 w 537376"/>
                  <a:gd name="connsiteY59" fmla="*/ 926348 h 982516"/>
                  <a:gd name="connsiteX60" fmla="*/ 330134 w 537376"/>
                  <a:gd name="connsiteY60" fmla="*/ 857973 h 982516"/>
                  <a:gd name="connsiteX61" fmla="*/ 365425 w 537376"/>
                  <a:gd name="connsiteY61" fmla="*/ 623773 h 982516"/>
                  <a:gd name="connsiteX62" fmla="*/ 408736 w 537376"/>
                  <a:gd name="connsiteY62" fmla="*/ 417043 h 982516"/>
                  <a:gd name="connsiteX63" fmla="*/ 531851 w 537376"/>
                  <a:gd name="connsiteY63" fmla="*/ 43687 h 982516"/>
                  <a:gd name="connsiteX64" fmla="*/ 537465 w 537376"/>
                  <a:gd name="connsiteY64" fmla="*/ 29451 h 982516"/>
                  <a:gd name="connsiteX65" fmla="*/ 536062 w 537376"/>
                  <a:gd name="connsiteY65" fmla="*/ 24639 h 98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37376" h="982516">
                    <a:moveTo>
                      <a:pt x="536062" y="24639"/>
                    </a:moveTo>
                    <a:cubicBezTo>
                      <a:pt x="533856" y="23636"/>
                      <a:pt x="533054" y="25441"/>
                      <a:pt x="532252" y="26844"/>
                    </a:cubicBezTo>
                    <a:cubicBezTo>
                      <a:pt x="530247" y="30854"/>
                      <a:pt x="528442" y="34664"/>
                      <a:pt x="526637" y="38674"/>
                    </a:cubicBezTo>
                    <a:cubicBezTo>
                      <a:pt x="525033" y="41682"/>
                      <a:pt x="523429" y="44690"/>
                      <a:pt x="521825" y="47698"/>
                    </a:cubicBezTo>
                    <a:cubicBezTo>
                      <a:pt x="472900" y="143142"/>
                      <a:pt x="432998" y="242396"/>
                      <a:pt x="398910" y="343856"/>
                    </a:cubicBezTo>
                    <a:cubicBezTo>
                      <a:pt x="358808" y="463362"/>
                      <a:pt x="327127" y="585274"/>
                      <a:pt x="299255" y="708189"/>
                    </a:cubicBezTo>
                    <a:cubicBezTo>
                      <a:pt x="293641" y="733454"/>
                      <a:pt x="287224" y="758518"/>
                      <a:pt x="283014" y="783983"/>
                    </a:cubicBezTo>
                    <a:lnTo>
                      <a:pt x="283014" y="783983"/>
                    </a:lnTo>
                    <a:cubicBezTo>
                      <a:pt x="276196" y="808847"/>
                      <a:pt x="272386" y="834312"/>
                      <a:pt x="266170" y="859376"/>
                    </a:cubicBezTo>
                    <a:cubicBezTo>
                      <a:pt x="265769" y="857572"/>
                      <a:pt x="265769" y="855968"/>
                      <a:pt x="265769" y="854364"/>
                    </a:cubicBezTo>
                    <a:cubicBezTo>
                      <a:pt x="266371" y="829500"/>
                      <a:pt x="265569" y="804636"/>
                      <a:pt x="263764" y="779772"/>
                    </a:cubicBezTo>
                    <a:cubicBezTo>
                      <a:pt x="260556" y="738868"/>
                      <a:pt x="255944" y="698163"/>
                      <a:pt x="252937" y="657259"/>
                    </a:cubicBezTo>
                    <a:cubicBezTo>
                      <a:pt x="248124" y="590488"/>
                      <a:pt x="245117" y="523717"/>
                      <a:pt x="246119" y="456745"/>
                    </a:cubicBezTo>
                    <a:cubicBezTo>
                      <a:pt x="246721" y="417846"/>
                      <a:pt x="248325" y="379146"/>
                      <a:pt x="252335" y="340648"/>
                    </a:cubicBezTo>
                    <a:cubicBezTo>
                      <a:pt x="255142" y="312576"/>
                      <a:pt x="259554" y="284504"/>
                      <a:pt x="264967" y="256833"/>
                    </a:cubicBezTo>
                    <a:cubicBezTo>
                      <a:pt x="265368" y="254828"/>
                      <a:pt x="266772" y="252221"/>
                      <a:pt x="263564" y="251419"/>
                    </a:cubicBezTo>
                    <a:cubicBezTo>
                      <a:pt x="260556" y="250617"/>
                      <a:pt x="260155" y="253424"/>
                      <a:pt x="259353" y="255430"/>
                    </a:cubicBezTo>
                    <a:cubicBezTo>
                      <a:pt x="257147" y="261846"/>
                      <a:pt x="254942" y="268262"/>
                      <a:pt x="252736" y="274679"/>
                    </a:cubicBezTo>
                    <a:cubicBezTo>
                      <a:pt x="252135" y="276082"/>
                      <a:pt x="251533" y="277286"/>
                      <a:pt x="251132" y="278689"/>
                    </a:cubicBezTo>
                    <a:cubicBezTo>
                      <a:pt x="235091" y="329219"/>
                      <a:pt x="226669" y="380951"/>
                      <a:pt x="223461" y="433686"/>
                    </a:cubicBezTo>
                    <a:cubicBezTo>
                      <a:pt x="220052" y="487624"/>
                      <a:pt x="221255" y="541562"/>
                      <a:pt x="223662" y="595501"/>
                    </a:cubicBezTo>
                    <a:cubicBezTo>
                      <a:pt x="226870" y="667084"/>
                      <a:pt x="229276" y="738868"/>
                      <a:pt x="230880" y="810652"/>
                    </a:cubicBezTo>
                    <a:cubicBezTo>
                      <a:pt x="231682" y="816466"/>
                      <a:pt x="231682" y="822081"/>
                      <a:pt x="230680" y="827896"/>
                    </a:cubicBezTo>
                    <a:cubicBezTo>
                      <a:pt x="230680" y="828297"/>
                      <a:pt x="230078" y="827896"/>
                      <a:pt x="229878" y="827294"/>
                    </a:cubicBezTo>
                    <a:cubicBezTo>
                      <a:pt x="229878" y="827094"/>
                      <a:pt x="229677" y="826893"/>
                      <a:pt x="229477" y="826693"/>
                    </a:cubicBezTo>
                    <a:cubicBezTo>
                      <a:pt x="229276" y="824086"/>
                      <a:pt x="229276" y="821279"/>
                      <a:pt x="228875" y="818672"/>
                    </a:cubicBezTo>
                    <a:cubicBezTo>
                      <a:pt x="221255" y="759521"/>
                      <a:pt x="212834" y="700369"/>
                      <a:pt x="203009" y="641418"/>
                    </a:cubicBezTo>
                    <a:cubicBezTo>
                      <a:pt x="190577" y="566426"/>
                      <a:pt x="176140" y="491635"/>
                      <a:pt x="157292" y="418046"/>
                    </a:cubicBezTo>
                    <a:cubicBezTo>
                      <a:pt x="122803" y="283501"/>
                      <a:pt x="84906" y="149759"/>
                      <a:pt x="46207" y="16417"/>
                    </a:cubicBezTo>
                    <a:cubicBezTo>
                      <a:pt x="45004" y="12006"/>
                      <a:pt x="43601" y="7394"/>
                      <a:pt x="41796" y="3184"/>
                    </a:cubicBezTo>
                    <a:cubicBezTo>
                      <a:pt x="39991" y="-827"/>
                      <a:pt x="37585" y="-1428"/>
                      <a:pt x="35981" y="3585"/>
                    </a:cubicBezTo>
                    <a:cubicBezTo>
                      <a:pt x="36182" y="5991"/>
                      <a:pt x="36182" y="8397"/>
                      <a:pt x="36583" y="10803"/>
                    </a:cubicBezTo>
                    <a:cubicBezTo>
                      <a:pt x="51822" y="97425"/>
                      <a:pt x="71071" y="183245"/>
                      <a:pt x="88917" y="269466"/>
                    </a:cubicBezTo>
                    <a:cubicBezTo>
                      <a:pt x="109369" y="368118"/>
                      <a:pt x="129621" y="466570"/>
                      <a:pt x="148469" y="565424"/>
                    </a:cubicBezTo>
                    <a:cubicBezTo>
                      <a:pt x="165513" y="655053"/>
                      <a:pt x="180752" y="744883"/>
                      <a:pt x="193384" y="835114"/>
                    </a:cubicBezTo>
                    <a:cubicBezTo>
                      <a:pt x="194587" y="844338"/>
                      <a:pt x="195790" y="853561"/>
                      <a:pt x="196993" y="862785"/>
                    </a:cubicBezTo>
                    <a:cubicBezTo>
                      <a:pt x="195389" y="861381"/>
                      <a:pt x="194788" y="859777"/>
                      <a:pt x="194387" y="858173"/>
                    </a:cubicBezTo>
                    <a:cubicBezTo>
                      <a:pt x="181955" y="806441"/>
                      <a:pt x="164911" y="756112"/>
                      <a:pt x="144058" y="707187"/>
                    </a:cubicBezTo>
                    <a:cubicBezTo>
                      <a:pt x="133832" y="682924"/>
                      <a:pt x="122803" y="659063"/>
                      <a:pt x="109168" y="636405"/>
                    </a:cubicBezTo>
                    <a:cubicBezTo>
                      <a:pt x="90521" y="602318"/>
                      <a:pt x="69467" y="570035"/>
                      <a:pt x="40192" y="543768"/>
                    </a:cubicBezTo>
                    <a:cubicBezTo>
                      <a:pt x="40192" y="543768"/>
                      <a:pt x="40192" y="543768"/>
                      <a:pt x="40192" y="543768"/>
                    </a:cubicBezTo>
                    <a:cubicBezTo>
                      <a:pt x="34978" y="537352"/>
                      <a:pt x="28562" y="531938"/>
                      <a:pt x="22346" y="526524"/>
                    </a:cubicBezTo>
                    <a:cubicBezTo>
                      <a:pt x="18135" y="522915"/>
                      <a:pt x="13724" y="519305"/>
                      <a:pt x="9112" y="516298"/>
                    </a:cubicBezTo>
                    <a:cubicBezTo>
                      <a:pt x="6907" y="514894"/>
                      <a:pt x="4099" y="511886"/>
                      <a:pt x="1292" y="514493"/>
                    </a:cubicBezTo>
                    <a:cubicBezTo>
                      <a:pt x="-1515" y="517100"/>
                      <a:pt x="891" y="520107"/>
                      <a:pt x="2495" y="522313"/>
                    </a:cubicBezTo>
                    <a:cubicBezTo>
                      <a:pt x="5904" y="527326"/>
                      <a:pt x="9513" y="532339"/>
                      <a:pt x="13323" y="536951"/>
                    </a:cubicBezTo>
                    <a:cubicBezTo>
                      <a:pt x="28362" y="555398"/>
                      <a:pt x="41796" y="574647"/>
                      <a:pt x="53626" y="595300"/>
                    </a:cubicBezTo>
                    <a:cubicBezTo>
                      <a:pt x="78891" y="639614"/>
                      <a:pt x="96135" y="687135"/>
                      <a:pt x="110572" y="735860"/>
                    </a:cubicBezTo>
                    <a:cubicBezTo>
                      <a:pt x="134433" y="816065"/>
                      <a:pt x="149873" y="898276"/>
                      <a:pt x="164711" y="980487"/>
                    </a:cubicBezTo>
                    <a:cubicBezTo>
                      <a:pt x="168721" y="984296"/>
                      <a:pt x="173333" y="983093"/>
                      <a:pt x="177744" y="981690"/>
                    </a:cubicBezTo>
                    <a:cubicBezTo>
                      <a:pt x="197795" y="975273"/>
                      <a:pt x="215441" y="964646"/>
                      <a:pt x="230279" y="949607"/>
                    </a:cubicBezTo>
                    <a:cubicBezTo>
                      <a:pt x="233888" y="945998"/>
                      <a:pt x="238500" y="942389"/>
                      <a:pt x="239101" y="936574"/>
                    </a:cubicBezTo>
                    <a:cubicBezTo>
                      <a:pt x="239101" y="935772"/>
                      <a:pt x="238901" y="934970"/>
                      <a:pt x="238901" y="934368"/>
                    </a:cubicBezTo>
                    <a:cubicBezTo>
                      <a:pt x="245518" y="926548"/>
                      <a:pt x="251332" y="918327"/>
                      <a:pt x="255944" y="909104"/>
                    </a:cubicBezTo>
                    <a:cubicBezTo>
                      <a:pt x="269780" y="887248"/>
                      <a:pt x="278803" y="863186"/>
                      <a:pt x="286222" y="838523"/>
                    </a:cubicBezTo>
                    <a:cubicBezTo>
                      <a:pt x="290633" y="826091"/>
                      <a:pt x="294042" y="813258"/>
                      <a:pt x="296448" y="800225"/>
                    </a:cubicBezTo>
                    <a:cubicBezTo>
                      <a:pt x="297451" y="801027"/>
                      <a:pt x="298453" y="802029"/>
                      <a:pt x="298654" y="803634"/>
                    </a:cubicBezTo>
                    <a:cubicBezTo>
                      <a:pt x="301060" y="821279"/>
                      <a:pt x="305672" y="838322"/>
                      <a:pt x="307877" y="855968"/>
                    </a:cubicBezTo>
                    <a:cubicBezTo>
                      <a:pt x="310684" y="876821"/>
                      <a:pt x="311687" y="897674"/>
                      <a:pt x="313692" y="918327"/>
                    </a:cubicBezTo>
                    <a:cubicBezTo>
                      <a:pt x="313893" y="921536"/>
                      <a:pt x="312890" y="926147"/>
                      <a:pt x="318505" y="926348"/>
                    </a:cubicBezTo>
                    <a:cubicBezTo>
                      <a:pt x="322314" y="903489"/>
                      <a:pt x="326525" y="880831"/>
                      <a:pt x="330134" y="857973"/>
                    </a:cubicBezTo>
                    <a:cubicBezTo>
                      <a:pt x="342366" y="779973"/>
                      <a:pt x="352391" y="701572"/>
                      <a:pt x="365425" y="623773"/>
                    </a:cubicBezTo>
                    <a:cubicBezTo>
                      <a:pt x="377054" y="554195"/>
                      <a:pt x="391491" y="485419"/>
                      <a:pt x="408736" y="417043"/>
                    </a:cubicBezTo>
                    <a:cubicBezTo>
                      <a:pt x="441018" y="289717"/>
                      <a:pt x="483527" y="165800"/>
                      <a:pt x="531851" y="43687"/>
                    </a:cubicBezTo>
                    <a:cubicBezTo>
                      <a:pt x="533655" y="38875"/>
                      <a:pt x="535460" y="34063"/>
                      <a:pt x="537465" y="29451"/>
                    </a:cubicBezTo>
                    <a:cubicBezTo>
                      <a:pt x="538067" y="27446"/>
                      <a:pt x="538468" y="25641"/>
                      <a:pt x="536062" y="24639"/>
                    </a:cubicBezTo>
                    <a:close/>
                  </a:path>
                </a:pathLst>
              </a:custGeom>
              <a:solidFill>
                <a:srgbClr val="57B877"/>
              </a:solidFill>
              <a:ln w="9525" cap="flat">
                <a:noFill/>
                <a:prstDash val="solid"/>
                <a:miter/>
              </a:ln>
            </p:spPr>
            <p:txBody>
              <a:bodyPr wrap="square" rtlCol="0" anchor="ctr">
                <a:noAutofit/>
              </a:bodyPr>
              <a:lstStyle/>
              <a:p>
                <a:pPr algn="ctr"/>
                <a:endParaRPr lang="en-US"/>
              </a:p>
            </p:txBody>
          </p:sp>
          <p:sp>
            <p:nvSpPr>
              <p:cNvPr id="264" name="Freeform: Shape 263">
                <a:extLst>
                  <a:ext uri="{FF2B5EF4-FFF2-40B4-BE49-F238E27FC236}">
                    <a16:creationId xmlns="" xmlns:a16="http://schemas.microsoft.com/office/drawing/2014/main" id="{564BBC41-FDA7-4F0A-A9AD-2053F021E7F2}"/>
                  </a:ext>
                </a:extLst>
              </p:cNvPr>
              <p:cNvSpPr/>
              <p:nvPr/>
            </p:nvSpPr>
            <p:spPr>
              <a:xfrm>
                <a:off x="2008025" y="3633872"/>
                <a:ext cx="210539" cy="32082"/>
              </a:xfrm>
              <a:custGeom>
                <a:avLst/>
                <a:gdLst>
                  <a:gd name="connsiteX0" fmla="*/ 206143 w 210539"/>
                  <a:gd name="connsiteY0" fmla="*/ 15531 h 32082"/>
                  <a:gd name="connsiteX1" fmla="*/ 199326 w 210539"/>
                  <a:gd name="connsiteY1" fmla="*/ 13125 h 32082"/>
                  <a:gd name="connsiteX2" fmla="*/ 146992 w 210539"/>
                  <a:gd name="connsiteY2" fmla="*/ 3300 h 32082"/>
                  <a:gd name="connsiteX3" fmla="*/ 141177 w 210539"/>
                  <a:gd name="connsiteY3" fmla="*/ 4704 h 32082"/>
                  <a:gd name="connsiteX4" fmla="*/ 149197 w 210539"/>
                  <a:gd name="connsiteY4" fmla="*/ 6107 h 32082"/>
                  <a:gd name="connsiteX5" fmla="*/ 188298 w 210539"/>
                  <a:gd name="connsiteY5" fmla="*/ 14930 h 32082"/>
                  <a:gd name="connsiteX6" fmla="*/ 196118 w 210539"/>
                  <a:gd name="connsiteY6" fmla="*/ 20143 h 32082"/>
                  <a:gd name="connsiteX7" fmla="*/ 188097 w 210539"/>
                  <a:gd name="connsiteY7" fmla="*/ 23752 h 32082"/>
                  <a:gd name="connsiteX8" fmla="*/ 187295 w 210539"/>
                  <a:gd name="connsiteY8" fmla="*/ 23953 h 32082"/>
                  <a:gd name="connsiteX9" fmla="*/ 137768 w 210539"/>
                  <a:gd name="connsiteY9" fmla="*/ 28765 h 32082"/>
                  <a:gd name="connsiteX10" fmla="*/ 78216 w 210539"/>
                  <a:gd name="connsiteY10" fmla="*/ 26760 h 32082"/>
                  <a:gd name="connsiteX11" fmla="*/ 85434 w 210539"/>
                  <a:gd name="connsiteY11" fmla="*/ 26760 h 32082"/>
                  <a:gd name="connsiteX12" fmla="*/ 143182 w 210539"/>
                  <a:gd name="connsiteY12" fmla="*/ 26760 h 32082"/>
                  <a:gd name="connsiteX13" fmla="*/ 176467 w 210539"/>
                  <a:gd name="connsiteY13" fmla="*/ 22349 h 32082"/>
                  <a:gd name="connsiteX14" fmla="*/ 180678 w 210539"/>
                  <a:gd name="connsiteY14" fmla="*/ 18940 h 32082"/>
                  <a:gd name="connsiteX15" fmla="*/ 176868 w 210539"/>
                  <a:gd name="connsiteY15" fmla="*/ 15130 h 32082"/>
                  <a:gd name="connsiteX16" fmla="*/ 161429 w 210539"/>
                  <a:gd name="connsiteY16" fmla="*/ 10920 h 32082"/>
                  <a:gd name="connsiteX17" fmla="*/ 68190 w 210539"/>
                  <a:gd name="connsiteY17" fmla="*/ 5105 h 32082"/>
                  <a:gd name="connsiteX18" fmla="*/ 35707 w 210539"/>
                  <a:gd name="connsiteY18" fmla="*/ 12925 h 32082"/>
                  <a:gd name="connsiteX19" fmla="*/ 32098 w 210539"/>
                  <a:gd name="connsiteY19" fmla="*/ 17135 h 32082"/>
                  <a:gd name="connsiteX20" fmla="*/ 36910 w 210539"/>
                  <a:gd name="connsiteY20" fmla="*/ 20945 h 32082"/>
                  <a:gd name="connsiteX21" fmla="*/ 47537 w 210539"/>
                  <a:gd name="connsiteY21" fmla="*/ 25156 h 32082"/>
                  <a:gd name="connsiteX22" fmla="*/ 20067 w 210539"/>
                  <a:gd name="connsiteY22" fmla="*/ 22549 h 32082"/>
                  <a:gd name="connsiteX23" fmla="*/ 15254 w 210539"/>
                  <a:gd name="connsiteY23" fmla="*/ 19742 h 32082"/>
                  <a:gd name="connsiteX24" fmla="*/ 19265 w 210539"/>
                  <a:gd name="connsiteY24" fmla="*/ 15130 h 32082"/>
                  <a:gd name="connsiteX25" fmla="*/ 41722 w 210539"/>
                  <a:gd name="connsiteY25" fmla="*/ 6709 h 32082"/>
                  <a:gd name="connsiteX26" fmla="*/ 127141 w 210539"/>
                  <a:gd name="connsiteY26" fmla="*/ 4303 h 32082"/>
                  <a:gd name="connsiteX27" fmla="*/ 132154 w 210539"/>
                  <a:gd name="connsiteY27" fmla="*/ 2899 h 32082"/>
                  <a:gd name="connsiteX28" fmla="*/ 113907 w 210539"/>
                  <a:gd name="connsiteY28" fmla="*/ 1696 h 32082"/>
                  <a:gd name="connsiteX29" fmla="*/ 25481 w 210539"/>
                  <a:gd name="connsiteY29" fmla="*/ 7310 h 32082"/>
                  <a:gd name="connsiteX30" fmla="*/ 2823 w 210539"/>
                  <a:gd name="connsiteY30" fmla="*/ 17336 h 32082"/>
                  <a:gd name="connsiteX31" fmla="*/ 3825 w 210539"/>
                  <a:gd name="connsiteY31" fmla="*/ 24554 h 32082"/>
                  <a:gd name="connsiteX32" fmla="*/ 9440 w 210539"/>
                  <a:gd name="connsiteY32" fmla="*/ 25958 h 32082"/>
                  <a:gd name="connsiteX33" fmla="*/ 88843 w 210539"/>
                  <a:gd name="connsiteY33" fmla="*/ 32976 h 32082"/>
                  <a:gd name="connsiteX34" fmla="*/ 180077 w 210539"/>
                  <a:gd name="connsiteY34" fmla="*/ 30169 h 32082"/>
                  <a:gd name="connsiteX35" fmla="*/ 206544 w 210539"/>
                  <a:gd name="connsiteY35" fmla="*/ 24554 h 32082"/>
                  <a:gd name="connsiteX36" fmla="*/ 210555 w 210539"/>
                  <a:gd name="connsiteY36" fmla="*/ 20745 h 32082"/>
                  <a:gd name="connsiteX37" fmla="*/ 206143 w 210539"/>
                  <a:gd name="connsiteY37" fmla="*/ 15531 h 32082"/>
                  <a:gd name="connsiteX38" fmla="*/ 50545 w 210539"/>
                  <a:gd name="connsiteY38" fmla="*/ 17938 h 32082"/>
                  <a:gd name="connsiteX39" fmla="*/ 55558 w 210539"/>
                  <a:gd name="connsiteY39" fmla="*/ 14729 h 32082"/>
                  <a:gd name="connsiteX40" fmla="*/ 97465 w 210539"/>
                  <a:gd name="connsiteY40" fmla="*/ 9516 h 32082"/>
                  <a:gd name="connsiteX41" fmla="*/ 157017 w 210539"/>
                  <a:gd name="connsiteY41" fmla="*/ 11521 h 32082"/>
                  <a:gd name="connsiteX42" fmla="*/ 163434 w 210539"/>
                  <a:gd name="connsiteY42" fmla="*/ 14930 h 32082"/>
                  <a:gd name="connsiteX43" fmla="*/ 157418 w 210539"/>
                  <a:gd name="connsiteY43" fmla="*/ 17737 h 32082"/>
                  <a:gd name="connsiteX44" fmla="*/ 55758 w 210539"/>
                  <a:gd name="connsiteY44" fmla="*/ 20544 h 32082"/>
                  <a:gd name="connsiteX45" fmla="*/ 50545 w 210539"/>
                  <a:gd name="connsiteY45" fmla="*/ 17938 h 3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0539" h="32082">
                    <a:moveTo>
                      <a:pt x="206143" y="15531"/>
                    </a:moveTo>
                    <a:cubicBezTo>
                      <a:pt x="203938" y="14529"/>
                      <a:pt x="201531" y="13927"/>
                      <a:pt x="199326" y="13125"/>
                    </a:cubicBezTo>
                    <a:cubicBezTo>
                      <a:pt x="182282" y="7711"/>
                      <a:pt x="164637" y="5706"/>
                      <a:pt x="146992" y="3300"/>
                    </a:cubicBezTo>
                    <a:cubicBezTo>
                      <a:pt x="145187" y="3099"/>
                      <a:pt x="142982" y="1896"/>
                      <a:pt x="141177" y="4704"/>
                    </a:cubicBezTo>
                    <a:cubicBezTo>
                      <a:pt x="143984" y="5105"/>
                      <a:pt x="146591" y="5706"/>
                      <a:pt x="149197" y="6107"/>
                    </a:cubicBezTo>
                    <a:cubicBezTo>
                      <a:pt x="162431" y="8313"/>
                      <a:pt x="175866" y="9917"/>
                      <a:pt x="188298" y="14930"/>
                    </a:cubicBezTo>
                    <a:cubicBezTo>
                      <a:pt x="191305" y="16133"/>
                      <a:pt x="196318" y="16333"/>
                      <a:pt x="196118" y="20143"/>
                    </a:cubicBezTo>
                    <a:cubicBezTo>
                      <a:pt x="195917" y="23552"/>
                      <a:pt x="191105" y="22950"/>
                      <a:pt x="188097" y="23752"/>
                    </a:cubicBezTo>
                    <a:cubicBezTo>
                      <a:pt x="187897" y="23752"/>
                      <a:pt x="187696" y="23752"/>
                      <a:pt x="187295" y="23953"/>
                    </a:cubicBezTo>
                    <a:cubicBezTo>
                      <a:pt x="171053" y="27362"/>
                      <a:pt x="154411" y="26961"/>
                      <a:pt x="137768" y="28765"/>
                    </a:cubicBezTo>
                    <a:cubicBezTo>
                      <a:pt x="117917" y="30770"/>
                      <a:pt x="98066" y="29367"/>
                      <a:pt x="78216" y="26760"/>
                    </a:cubicBezTo>
                    <a:cubicBezTo>
                      <a:pt x="80622" y="26760"/>
                      <a:pt x="83028" y="26560"/>
                      <a:pt x="85434" y="26760"/>
                    </a:cubicBezTo>
                    <a:cubicBezTo>
                      <a:pt x="104683" y="27763"/>
                      <a:pt x="123933" y="28765"/>
                      <a:pt x="143182" y="26760"/>
                    </a:cubicBezTo>
                    <a:cubicBezTo>
                      <a:pt x="154411" y="25557"/>
                      <a:pt x="165640" y="25156"/>
                      <a:pt x="176467" y="22349"/>
                    </a:cubicBezTo>
                    <a:cubicBezTo>
                      <a:pt x="178272" y="21948"/>
                      <a:pt x="180678" y="21346"/>
                      <a:pt x="180678" y="18940"/>
                    </a:cubicBezTo>
                    <a:cubicBezTo>
                      <a:pt x="180678" y="16534"/>
                      <a:pt x="178673" y="15732"/>
                      <a:pt x="176868" y="15130"/>
                    </a:cubicBezTo>
                    <a:cubicBezTo>
                      <a:pt x="171655" y="13526"/>
                      <a:pt x="166642" y="11521"/>
                      <a:pt x="161429" y="10920"/>
                    </a:cubicBezTo>
                    <a:cubicBezTo>
                      <a:pt x="130550" y="6909"/>
                      <a:pt x="99270" y="4303"/>
                      <a:pt x="68190" y="5105"/>
                    </a:cubicBezTo>
                    <a:cubicBezTo>
                      <a:pt x="57162" y="5305"/>
                      <a:pt x="45732" y="6709"/>
                      <a:pt x="35707" y="12925"/>
                    </a:cubicBezTo>
                    <a:cubicBezTo>
                      <a:pt x="34103" y="13927"/>
                      <a:pt x="31897" y="14729"/>
                      <a:pt x="32098" y="17135"/>
                    </a:cubicBezTo>
                    <a:cubicBezTo>
                      <a:pt x="32298" y="19943"/>
                      <a:pt x="34704" y="20344"/>
                      <a:pt x="36910" y="20945"/>
                    </a:cubicBezTo>
                    <a:cubicBezTo>
                      <a:pt x="40720" y="21747"/>
                      <a:pt x="44329" y="22349"/>
                      <a:pt x="47537" y="25156"/>
                    </a:cubicBezTo>
                    <a:cubicBezTo>
                      <a:pt x="38313" y="23953"/>
                      <a:pt x="29090" y="25156"/>
                      <a:pt x="20067" y="22549"/>
                    </a:cubicBezTo>
                    <a:cubicBezTo>
                      <a:pt x="18262" y="21948"/>
                      <a:pt x="15655" y="21948"/>
                      <a:pt x="15254" y="19742"/>
                    </a:cubicBezTo>
                    <a:cubicBezTo>
                      <a:pt x="14653" y="16935"/>
                      <a:pt x="17460" y="16133"/>
                      <a:pt x="19265" y="15130"/>
                    </a:cubicBezTo>
                    <a:cubicBezTo>
                      <a:pt x="26283" y="11120"/>
                      <a:pt x="33902" y="8313"/>
                      <a:pt x="41722" y="6709"/>
                    </a:cubicBezTo>
                    <a:cubicBezTo>
                      <a:pt x="69995" y="894"/>
                      <a:pt x="98668" y="4303"/>
                      <a:pt x="127141" y="4303"/>
                    </a:cubicBezTo>
                    <a:cubicBezTo>
                      <a:pt x="128745" y="4303"/>
                      <a:pt x="130349" y="5706"/>
                      <a:pt x="132154" y="2899"/>
                    </a:cubicBezTo>
                    <a:cubicBezTo>
                      <a:pt x="125737" y="2498"/>
                      <a:pt x="119722" y="2097"/>
                      <a:pt x="113907" y="1696"/>
                    </a:cubicBezTo>
                    <a:cubicBezTo>
                      <a:pt x="84231" y="-911"/>
                      <a:pt x="54555" y="-1512"/>
                      <a:pt x="25481" y="7310"/>
                    </a:cubicBezTo>
                    <a:cubicBezTo>
                      <a:pt x="17661" y="9717"/>
                      <a:pt x="9640" y="12323"/>
                      <a:pt x="2823" y="17336"/>
                    </a:cubicBezTo>
                    <a:cubicBezTo>
                      <a:pt x="-1188" y="20344"/>
                      <a:pt x="-987" y="22750"/>
                      <a:pt x="3825" y="24554"/>
                    </a:cubicBezTo>
                    <a:cubicBezTo>
                      <a:pt x="5630" y="25156"/>
                      <a:pt x="7635" y="25557"/>
                      <a:pt x="9440" y="25958"/>
                    </a:cubicBezTo>
                    <a:cubicBezTo>
                      <a:pt x="35707" y="29968"/>
                      <a:pt x="62175" y="31773"/>
                      <a:pt x="88843" y="32976"/>
                    </a:cubicBezTo>
                    <a:cubicBezTo>
                      <a:pt x="119321" y="34380"/>
                      <a:pt x="149799" y="33578"/>
                      <a:pt x="180077" y="30169"/>
                    </a:cubicBezTo>
                    <a:cubicBezTo>
                      <a:pt x="189100" y="29166"/>
                      <a:pt x="198123" y="28164"/>
                      <a:pt x="206544" y="24554"/>
                    </a:cubicBezTo>
                    <a:cubicBezTo>
                      <a:pt x="208349" y="23752"/>
                      <a:pt x="210354" y="22950"/>
                      <a:pt x="210555" y="20745"/>
                    </a:cubicBezTo>
                    <a:cubicBezTo>
                      <a:pt x="210555" y="17135"/>
                      <a:pt x="208148" y="16333"/>
                      <a:pt x="206143" y="15531"/>
                    </a:cubicBezTo>
                    <a:close/>
                    <a:moveTo>
                      <a:pt x="50545" y="17938"/>
                    </a:moveTo>
                    <a:cubicBezTo>
                      <a:pt x="50545" y="15331"/>
                      <a:pt x="53553" y="15331"/>
                      <a:pt x="55558" y="14729"/>
                    </a:cubicBezTo>
                    <a:cubicBezTo>
                      <a:pt x="69193" y="10117"/>
                      <a:pt x="83429" y="10719"/>
                      <a:pt x="97465" y="9516"/>
                    </a:cubicBezTo>
                    <a:cubicBezTo>
                      <a:pt x="117516" y="7912"/>
                      <a:pt x="137367" y="7310"/>
                      <a:pt x="157017" y="11521"/>
                    </a:cubicBezTo>
                    <a:cubicBezTo>
                      <a:pt x="159424" y="12123"/>
                      <a:pt x="163434" y="11521"/>
                      <a:pt x="163434" y="14930"/>
                    </a:cubicBezTo>
                    <a:cubicBezTo>
                      <a:pt x="163434" y="17737"/>
                      <a:pt x="159624" y="17135"/>
                      <a:pt x="157418" y="17737"/>
                    </a:cubicBezTo>
                    <a:cubicBezTo>
                      <a:pt x="123732" y="24955"/>
                      <a:pt x="89845" y="24755"/>
                      <a:pt x="55758" y="20544"/>
                    </a:cubicBezTo>
                    <a:cubicBezTo>
                      <a:pt x="53753" y="20143"/>
                      <a:pt x="50545" y="20544"/>
                      <a:pt x="50545" y="17938"/>
                    </a:cubicBezTo>
                    <a:close/>
                  </a:path>
                </a:pathLst>
              </a:custGeom>
              <a:solidFill>
                <a:srgbClr val="CFCFCF"/>
              </a:solidFill>
              <a:ln w="1997" cap="flat">
                <a:noFill/>
                <a:prstDash val="solid"/>
                <a:miter/>
              </a:ln>
            </p:spPr>
            <p:txBody>
              <a:bodyPr rtlCol="0" anchor="ctr"/>
              <a:lstStyle/>
              <a:p>
                <a:pPr algn="ctr"/>
                <a:endParaRPr lang="en-US"/>
              </a:p>
            </p:txBody>
          </p:sp>
          <p:sp>
            <p:nvSpPr>
              <p:cNvPr id="265" name="Freeform: Shape 264">
                <a:extLst>
                  <a:ext uri="{FF2B5EF4-FFF2-40B4-BE49-F238E27FC236}">
                    <a16:creationId xmlns="" xmlns:a16="http://schemas.microsoft.com/office/drawing/2014/main" id="{70B1721D-AFFD-4570-927B-A052FA15E4DC}"/>
                  </a:ext>
                </a:extLst>
              </p:cNvPr>
              <p:cNvSpPr/>
              <p:nvPr/>
            </p:nvSpPr>
            <p:spPr>
              <a:xfrm>
                <a:off x="2083233" y="3645493"/>
                <a:ext cx="68175" cy="8021"/>
              </a:xfrm>
              <a:custGeom>
                <a:avLst/>
                <a:gdLst>
                  <a:gd name="connsiteX0" fmla="*/ 57547 w 68174"/>
                  <a:gd name="connsiteY0" fmla="*/ 8722 h 8020"/>
                  <a:gd name="connsiteX1" fmla="*/ 69979 w 68174"/>
                  <a:gd name="connsiteY1" fmla="*/ 5915 h 8020"/>
                  <a:gd name="connsiteX2" fmla="*/ 64966 w 68174"/>
                  <a:gd name="connsiteY2" fmla="*/ 3108 h 8020"/>
                  <a:gd name="connsiteX3" fmla="*/ 43912 w 68174"/>
                  <a:gd name="connsiteY3" fmla="*/ 702 h 8020"/>
                  <a:gd name="connsiteX4" fmla="*/ 5213 w 68174"/>
                  <a:gd name="connsiteY4" fmla="*/ 501 h 8020"/>
                  <a:gd name="connsiteX5" fmla="*/ 0 w 68174"/>
                  <a:gd name="connsiteY5" fmla="*/ 3308 h 8020"/>
                  <a:gd name="connsiteX6" fmla="*/ 5213 w 68174"/>
                  <a:gd name="connsiteY6" fmla="*/ 6116 h 8020"/>
                  <a:gd name="connsiteX7" fmla="*/ 57547 w 68174"/>
                  <a:gd name="connsiteY7" fmla="*/ 8722 h 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74" h="8020">
                    <a:moveTo>
                      <a:pt x="57547" y="8722"/>
                    </a:moveTo>
                    <a:cubicBezTo>
                      <a:pt x="61558" y="8522"/>
                      <a:pt x="66169" y="8522"/>
                      <a:pt x="69979" y="5915"/>
                    </a:cubicBezTo>
                    <a:cubicBezTo>
                      <a:pt x="68977" y="2907"/>
                      <a:pt x="66771" y="3308"/>
                      <a:pt x="64966" y="3108"/>
                    </a:cubicBezTo>
                    <a:cubicBezTo>
                      <a:pt x="57948" y="2306"/>
                      <a:pt x="50930" y="1303"/>
                      <a:pt x="43912" y="702"/>
                    </a:cubicBezTo>
                    <a:cubicBezTo>
                      <a:pt x="31080" y="-301"/>
                      <a:pt x="18046" y="-100"/>
                      <a:pt x="5213" y="501"/>
                    </a:cubicBezTo>
                    <a:cubicBezTo>
                      <a:pt x="3208" y="501"/>
                      <a:pt x="0" y="702"/>
                      <a:pt x="0" y="3308"/>
                    </a:cubicBezTo>
                    <a:cubicBezTo>
                      <a:pt x="0" y="6316"/>
                      <a:pt x="3208" y="5514"/>
                      <a:pt x="5213" y="6116"/>
                    </a:cubicBezTo>
                    <a:cubicBezTo>
                      <a:pt x="22458" y="9925"/>
                      <a:pt x="39902" y="9324"/>
                      <a:pt x="57547" y="8722"/>
                    </a:cubicBezTo>
                    <a:close/>
                  </a:path>
                </a:pathLst>
              </a:custGeom>
              <a:solidFill>
                <a:srgbClr val="CFCFCF"/>
              </a:solidFill>
              <a:ln w="1997" cap="flat">
                <a:noFill/>
                <a:prstDash val="solid"/>
                <a:miter/>
              </a:ln>
            </p:spPr>
            <p:txBody>
              <a:bodyPr rtlCol="0" anchor="ctr"/>
              <a:lstStyle/>
              <a:p>
                <a:pPr algn="ctr"/>
                <a:endParaRPr lang="en-US"/>
              </a:p>
            </p:txBody>
          </p:sp>
          <p:sp>
            <p:nvSpPr>
              <p:cNvPr id="266" name="Freeform: Shape 265">
                <a:extLst>
                  <a:ext uri="{FF2B5EF4-FFF2-40B4-BE49-F238E27FC236}">
                    <a16:creationId xmlns="" xmlns:a16="http://schemas.microsoft.com/office/drawing/2014/main" id="{0ADA7742-E755-4ACF-A844-70F1CE9B4685}"/>
                  </a:ext>
                </a:extLst>
              </p:cNvPr>
              <p:cNvSpPr/>
              <p:nvPr/>
            </p:nvSpPr>
            <p:spPr>
              <a:xfrm>
                <a:off x="1624045" y="2817339"/>
                <a:ext cx="1040665" cy="840152"/>
              </a:xfrm>
              <a:custGeom>
                <a:avLst/>
                <a:gdLst>
                  <a:gd name="connsiteX0" fmla="*/ 1040878 w 1040664"/>
                  <a:gd name="connsiteY0" fmla="*/ 482369 h 840151"/>
                  <a:gd name="connsiteX1" fmla="*/ 1039274 w 1040664"/>
                  <a:gd name="connsiteY1" fmla="*/ 467932 h 840151"/>
                  <a:gd name="connsiteX2" fmla="*/ 954256 w 1040664"/>
                  <a:gd name="connsiteY2" fmla="*/ 309526 h 840151"/>
                  <a:gd name="connsiteX3" fmla="*/ 904529 w 1040664"/>
                  <a:gd name="connsiteY3" fmla="*/ 270025 h 840151"/>
                  <a:gd name="connsiteX4" fmla="*/ 904529 w 1040664"/>
                  <a:gd name="connsiteY4" fmla="*/ 270025 h 840151"/>
                  <a:gd name="connsiteX5" fmla="*/ 900518 w 1040664"/>
                  <a:gd name="connsiteY5" fmla="*/ 266817 h 840151"/>
                  <a:gd name="connsiteX6" fmla="*/ 773393 w 1040664"/>
                  <a:gd name="connsiteY6" fmla="*/ 209670 h 840151"/>
                  <a:gd name="connsiteX7" fmla="*/ 705018 w 1040664"/>
                  <a:gd name="connsiteY7" fmla="*/ 188015 h 840151"/>
                  <a:gd name="connsiteX8" fmla="*/ 676745 w 1040664"/>
                  <a:gd name="connsiteY8" fmla="*/ 170570 h 840151"/>
                  <a:gd name="connsiteX9" fmla="*/ 651681 w 1040664"/>
                  <a:gd name="connsiteY9" fmla="*/ 149516 h 840151"/>
                  <a:gd name="connsiteX10" fmla="*/ 641054 w 1040664"/>
                  <a:gd name="connsiteY10" fmla="*/ 138488 h 840151"/>
                  <a:gd name="connsiteX11" fmla="*/ 601954 w 1040664"/>
                  <a:gd name="connsiteY11" fmla="*/ 54473 h 840151"/>
                  <a:gd name="connsiteX12" fmla="*/ 578895 w 1040664"/>
                  <a:gd name="connsiteY12" fmla="*/ 2740 h 840151"/>
                  <a:gd name="connsiteX13" fmla="*/ 571476 w 1040664"/>
                  <a:gd name="connsiteY13" fmla="*/ 134 h 840151"/>
                  <a:gd name="connsiteX14" fmla="*/ 562854 w 1040664"/>
                  <a:gd name="connsiteY14" fmla="*/ 15373 h 840151"/>
                  <a:gd name="connsiteX15" fmla="*/ 509317 w 1040664"/>
                  <a:gd name="connsiteY15" fmla="*/ 54272 h 840151"/>
                  <a:gd name="connsiteX16" fmla="*/ 476834 w 1040664"/>
                  <a:gd name="connsiteY16" fmla="*/ 50262 h 840151"/>
                  <a:gd name="connsiteX17" fmla="*/ 440140 w 1040664"/>
                  <a:gd name="connsiteY17" fmla="*/ 24396 h 840151"/>
                  <a:gd name="connsiteX18" fmla="*/ 433723 w 1040664"/>
                  <a:gd name="connsiteY18" fmla="*/ 15573 h 840151"/>
                  <a:gd name="connsiteX19" fmla="*/ 418885 w 1040664"/>
                  <a:gd name="connsiteY19" fmla="*/ 17177 h 840151"/>
                  <a:gd name="connsiteX20" fmla="*/ 405451 w 1040664"/>
                  <a:gd name="connsiteY20" fmla="*/ 61491 h 840151"/>
                  <a:gd name="connsiteX21" fmla="*/ 367754 w 1040664"/>
                  <a:gd name="connsiteY21" fmla="*/ 139089 h 840151"/>
                  <a:gd name="connsiteX22" fmla="*/ 303189 w 1040664"/>
                  <a:gd name="connsiteY22" fmla="*/ 201650 h 840151"/>
                  <a:gd name="connsiteX23" fmla="*/ 347502 w 1040664"/>
                  <a:gd name="connsiteY23" fmla="*/ 159341 h 840151"/>
                  <a:gd name="connsiteX24" fmla="*/ 358130 w 1040664"/>
                  <a:gd name="connsiteY24" fmla="*/ 147711 h 840151"/>
                  <a:gd name="connsiteX25" fmla="*/ 367353 w 1040664"/>
                  <a:gd name="connsiteY25" fmla="*/ 139490 h 840151"/>
                  <a:gd name="connsiteX26" fmla="*/ 369759 w 1040664"/>
                  <a:gd name="connsiteY26" fmla="*/ 135681 h 840151"/>
                  <a:gd name="connsiteX27" fmla="*/ 370962 w 1040664"/>
                  <a:gd name="connsiteY27" fmla="*/ 125254 h 840151"/>
                  <a:gd name="connsiteX28" fmla="*/ 370962 w 1040664"/>
                  <a:gd name="connsiteY28" fmla="*/ 122246 h 840151"/>
                  <a:gd name="connsiteX29" fmla="*/ 367153 w 1040664"/>
                  <a:gd name="connsiteY29" fmla="*/ 126658 h 840151"/>
                  <a:gd name="connsiteX30" fmla="*/ 276721 w 1040664"/>
                  <a:gd name="connsiteY30" fmla="*/ 214282 h 840151"/>
                  <a:gd name="connsiteX31" fmla="*/ 136963 w 1040664"/>
                  <a:gd name="connsiteY31" fmla="*/ 295490 h 840151"/>
                  <a:gd name="connsiteX32" fmla="*/ 54352 w 1040664"/>
                  <a:gd name="connsiteY32" fmla="*/ 359053 h 840151"/>
                  <a:gd name="connsiteX33" fmla="*/ 47133 w 1040664"/>
                  <a:gd name="connsiteY33" fmla="*/ 371485 h 840151"/>
                  <a:gd name="connsiteX34" fmla="*/ 18259 w 1040664"/>
                  <a:gd name="connsiteY34" fmla="*/ 424420 h 840151"/>
                  <a:gd name="connsiteX35" fmla="*/ 3020 w 1040664"/>
                  <a:gd name="connsiteY35" fmla="*/ 484173 h 840151"/>
                  <a:gd name="connsiteX36" fmla="*/ 3020 w 1040664"/>
                  <a:gd name="connsiteY36" fmla="*/ 484173 h 840151"/>
                  <a:gd name="connsiteX37" fmla="*/ 414 w 1040664"/>
                  <a:gd name="connsiteY37" fmla="*/ 506430 h 840151"/>
                  <a:gd name="connsiteX38" fmla="*/ 10640 w 1040664"/>
                  <a:gd name="connsiteY38" fmla="*/ 579217 h 840151"/>
                  <a:gd name="connsiteX39" fmla="*/ 20665 w 1040664"/>
                  <a:gd name="connsiteY39" fmla="*/ 613304 h 840151"/>
                  <a:gd name="connsiteX40" fmla="*/ 22671 w 1040664"/>
                  <a:gd name="connsiteY40" fmla="*/ 618718 h 840151"/>
                  <a:gd name="connsiteX41" fmla="*/ 120120 w 1040664"/>
                  <a:gd name="connsiteY41" fmla="*/ 745643 h 840151"/>
                  <a:gd name="connsiteX42" fmla="*/ 222783 w 1040664"/>
                  <a:gd name="connsiteY42" fmla="*/ 797776 h 840151"/>
                  <a:gd name="connsiteX43" fmla="*/ 231606 w 1040664"/>
                  <a:gd name="connsiteY43" fmla="*/ 799180 h 840151"/>
                  <a:gd name="connsiteX44" fmla="*/ 231606 w 1040664"/>
                  <a:gd name="connsiteY44" fmla="*/ 799180 h 840151"/>
                  <a:gd name="connsiteX45" fmla="*/ 231606 w 1040664"/>
                  <a:gd name="connsiteY45" fmla="*/ 799180 h 840151"/>
                  <a:gd name="connsiteX46" fmla="*/ 290356 w 1040664"/>
                  <a:gd name="connsiteY46" fmla="*/ 821036 h 840151"/>
                  <a:gd name="connsiteX47" fmla="*/ 352114 w 1040664"/>
                  <a:gd name="connsiteY47" fmla="*/ 840486 h 840151"/>
                  <a:gd name="connsiteX48" fmla="*/ 360736 w 1040664"/>
                  <a:gd name="connsiteY48" fmla="*/ 838080 h 840151"/>
                  <a:gd name="connsiteX49" fmla="*/ 363543 w 1040664"/>
                  <a:gd name="connsiteY49" fmla="*/ 837879 h 840151"/>
                  <a:gd name="connsiteX50" fmla="*/ 372366 w 1040664"/>
                  <a:gd name="connsiteY50" fmla="*/ 832866 h 840151"/>
                  <a:gd name="connsiteX51" fmla="*/ 412268 w 1040664"/>
                  <a:gd name="connsiteY51" fmla="*/ 815622 h 840151"/>
                  <a:gd name="connsiteX52" fmla="*/ 441744 w 1040664"/>
                  <a:gd name="connsiteY52" fmla="*/ 811010 h 840151"/>
                  <a:gd name="connsiteX53" fmla="*/ 508515 w 1040664"/>
                  <a:gd name="connsiteY53" fmla="*/ 810609 h 840151"/>
                  <a:gd name="connsiteX54" fmla="*/ 570473 w 1040664"/>
                  <a:gd name="connsiteY54" fmla="*/ 819632 h 840151"/>
                  <a:gd name="connsiteX55" fmla="*/ 608972 w 1040664"/>
                  <a:gd name="connsiteY55" fmla="*/ 834671 h 840151"/>
                  <a:gd name="connsiteX56" fmla="*/ 615789 w 1040664"/>
                  <a:gd name="connsiteY56" fmla="*/ 837077 h 840151"/>
                  <a:gd name="connsiteX57" fmla="*/ 617193 w 1040664"/>
                  <a:gd name="connsiteY57" fmla="*/ 837478 h 840151"/>
                  <a:gd name="connsiteX58" fmla="*/ 637645 w 1040664"/>
                  <a:gd name="connsiteY58" fmla="*/ 836475 h 840151"/>
                  <a:gd name="connsiteX59" fmla="*/ 687373 w 1040664"/>
                  <a:gd name="connsiteY59" fmla="*/ 826851 h 840151"/>
                  <a:gd name="connsiteX60" fmla="*/ 739105 w 1040664"/>
                  <a:gd name="connsiteY60" fmla="*/ 813416 h 840151"/>
                  <a:gd name="connsiteX61" fmla="*/ 814899 w 1040664"/>
                  <a:gd name="connsiteY61" fmla="*/ 788954 h 840151"/>
                  <a:gd name="connsiteX62" fmla="*/ 885079 w 1040664"/>
                  <a:gd name="connsiteY62" fmla="*/ 756070 h 840151"/>
                  <a:gd name="connsiteX63" fmla="*/ 950446 w 1040664"/>
                  <a:gd name="connsiteY63" fmla="*/ 711355 h 840151"/>
                  <a:gd name="connsiteX64" fmla="*/ 970698 w 1040664"/>
                  <a:gd name="connsiteY64" fmla="*/ 691304 h 840151"/>
                  <a:gd name="connsiteX65" fmla="*/ 990750 w 1040664"/>
                  <a:gd name="connsiteY65" fmla="*/ 665638 h 840151"/>
                  <a:gd name="connsiteX66" fmla="*/ 1014410 w 1040664"/>
                  <a:gd name="connsiteY66" fmla="*/ 626337 h 840151"/>
                  <a:gd name="connsiteX67" fmla="*/ 1014410 w 1040664"/>
                  <a:gd name="connsiteY67" fmla="*/ 626337 h 840151"/>
                  <a:gd name="connsiteX68" fmla="*/ 1030251 w 1040664"/>
                  <a:gd name="connsiteY68" fmla="*/ 585031 h 840151"/>
                  <a:gd name="connsiteX69" fmla="*/ 1030251 w 1040664"/>
                  <a:gd name="connsiteY69" fmla="*/ 585031 h 840151"/>
                  <a:gd name="connsiteX70" fmla="*/ 1030251 w 1040664"/>
                  <a:gd name="connsiteY70" fmla="*/ 585031 h 840151"/>
                  <a:gd name="connsiteX71" fmla="*/ 1040677 w 1040664"/>
                  <a:gd name="connsiteY71" fmla="*/ 529489 h 840151"/>
                  <a:gd name="connsiteX72" fmla="*/ 1040677 w 1040664"/>
                  <a:gd name="connsiteY72" fmla="*/ 529489 h 840151"/>
                  <a:gd name="connsiteX73" fmla="*/ 1040677 w 1040664"/>
                  <a:gd name="connsiteY73" fmla="*/ 529489 h 840151"/>
                  <a:gd name="connsiteX74" fmla="*/ 1041880 w 1040664"/>
                  <a:gd name="connsiteY74" fmla="*/ 529289 h 840151"/>
                  <a:gd name="connsiteX75" fmla="*/ 1041880 w 1040664"/>
                  <a:gd name="connsiteY75" fmla="*/ 482369 h 840151"/>
                  <a:gd name="connsiteX76" fmla="*/ 1040878 w 1040664"/>
                  <a:gd name="connsiteY76" fmla="*/ 482369 h 840151"/>
                  <a:gd name="connsiteX77" fmla="*/ 326849 w 1040664"/>
                  <a:gd name="connsiteY77" fmla="*/ 830661 h 840151"/>
                  <a:gd name="connsiteX78" fmla="*/ 231004 w 1040664"/>
                  <a:gd name="connsiteY78" fmla="*/ 795370 h 840151"/>
                  <a:gd name="connsiteX79" fmla="*/ 225991 w 1040664"/>
                  <a:gd name="connsiteY79" fmla="*/ 793165 h 840151"/>
                  <a:gd name="connsiteX80" fmla="*/ 181076 w 1040664"/>
                  <a:gd name="connsiteY80" fmla="*/ 774116 h 840151"/>
                  <a:gd name="connsiteX81" fmla="*/ 104681 w 1040664"/>
                  <a:gd name="connsiteY81" fmla="*/ 727196 h 840151"/>
                  <a:gd name="connsiteX82" fmla="*/ 100670 w 1040664"/>
                  <a:gd name="connsiteY82" fmla="*/ 723787 h 840151"/>
                  <a:gd name="connsiteX83" fmla="*/ 96259 w 1040664"/>
                  <a:gd name="connsiteY83" fmla="*/ 720178 h 840151"/>
                  <a:gd name="connsiteX84" fmla="*/ 95056 w 1040664"/>
                  <a:gd name="connsiteY84" fmla="*/ 718975 h 840151"/>
                  <a:gd name="connsiteX85" fmla="*/ 183683 w 1040664"/>
                  <a:gd name="connsiteY85" fmla="*/ 773314 h 840151"/>
                  <a:gd name="connsiteX86" fmla="*/ 253261 w 1040664"/>
                  <a:gd name="connsiteY86" fmla="*/ 800985 h 840151"/>
                  <a:gd name="connsiteX87" fmla="*/ 346299 w 1040664"/>
                  <a:gd name="connsiteY87" fmla="*/ 833668 h 840151"/>
                  <a:gd name="connsiteX88" fmla="*/ 357127 w 1040664"/>
                  <a:gd name="connsiteY88" fmla="*/ 837478 h 840151"/>
                  <a:gd name="connsiteX89" fmla="*/ 326849 w 1040664"/>
                  <a:gd name="connsiteY89" fmla="*/ 830661 h 84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40664" h="840151">
                    <a:moveTo>
                      <a:pt x="1040878" y="482369"/>
                    </a:moveTo>
                    <a:cubicBezTo>
                      <a:pt x="1040477" y="477556"/>
                      <a:pt x="1040076" y="472744"/>
                      <a:pt x="1039274" y="467932"/>
                    </a:cubicBezTo>
                    <a:cubicBezTo>
                      <a:pt x="1030251" y="404770"/>
                      <a:pt x="1000374" y="352837"/>
                      <a:pt x="954256" y="309526"/>
                    </a:cubicBezTo>
                    <a:cubicBezTo>
                      <a:pt x="939218" y="294287"/>
                      <a:pt x="922575" y="281253"/>
                      <a:pt x="904529" y="270025"/>
                    </a:cubicBezTo>
                    <a:cubicBezTo>
                      <a:pt x="904529" y="270025"/>
                      <a:pt x="904529" y="270025"/>
                      <a:pt x="904529" y="270025"/>
                    </a:cubicBezTo>
                    <a:cubicBezTo>
                      <a:pt x="903125" y="269022"/>
                      <a:pt x="901922" y="267819"/>
                      <a:pt x="900518" y="266817"/>
                    </a:cubicBezTo>
                    <a:cubicBezTo>
                      <a:pt x="860817" y="241953"/>
                      <a:pt x="818308" y="223105"/>
                      <a:pt x="773393" y="209670"/>
                    </a:cubicBezTo>
                    <a:cubicBezTo>
                      <a:pt x="750534" y="202853"/>
                      <a:pt x="727074" y="197639"/>
                      <a:pt x="705018" y="188015"/>
                    </a:cubicBezTo>
                    <a:cubicBezTo>
                      <a:pt x="695995" y="181598"/>
                      <a:pt x="685167" y="178190"/>
                      <a:pt x="676745" y="170570"/>
                    </a:cubicBezTo>
                    <a:cubicBezTo>
                      <a:pt x="668324" y="163753"/>
                      <a:pt x="658499" y="158339"/>
                      <a:pt x="651681" y="149516"/>
                    </a:cubicBezTo>
                    <a:cubicBezTo>
                      <a:pt x="648273" y="145706"/>
                      <a:pt x="644463" y="142498"/>
                      <a:pt x="641054" y="138488"/>
                    </a:cubicBezTo>
                    <a:cubicBezTo>
                      <a:pt x="621003" y="113624"/>
                      <a:pt x="610777" y="84550"/>
                      <a:pt x="601954" y="54473"/>
                    </a:cubicBezTo>
                    <a:cubicBezTo>
                      <a:pt x="596540" y="36226"/>
                      <a:pt x="590324" y="18380"/>
                      <a:pt x="578895" y="2740"/>
                    </a:cubicBezTo>
                    <a:cubicBezTo>
                      <a:pt x="577090" y="134"/>
                      <a:pt x="574484" y="-267"/>
                      <a:pt x="571476" y="134"/>
                    </a:cubicBezTo>
                    <a:cubicBezTo>
                      <a:pt x="564859" y="3141"/>
                      <a:pt x="564057" y="9758"/>
                      <a:pt x="562854" y="15373"/>
                    </a:cubicBezTo>
                    <a:cubicBezTo>
                      <a:pt x="558242" y="34822"/>
                      <a:pt x="531373" y="53871"/>
                      <a:pt x="509317" y="54272"/>
                    </a:cubicBezTo>
                    <a:cubicBezTo>
                      <a:pt x="498288" y="54473"/>
                      <a:pt x="487461" y="52067"/>
                      <a:pt x="476834" y="50262"/>
                    </a:cubicBezTo>
                    <a:cubicBezTo>
                      <a:pt x="460592" y="47455"/>
                      <a:pt x="447759" y="39635"/>
                      <a:pt x="440140" y="24396"/>
                    </a:cubicBezTo>
                    <a:cubicBezTo>
                      <a:pt x="438535" y="21187"/>
                      <a:pt x="436330" y="18180"/>
                      <a:pt x="433723" y="15573"/>
                    </a:cubicBezTo>
                    <a:cubicBezTo>
                      <a:pt x="426705" y="8355"/>
                      <a:pt x="424299" y="8756"/>
                      <a:pt x="418885" y="17177"/>
                    </a:cubicBezTo>
                    <a:cubicBezTo>
                      <a:pt x="414875" y="32015"/>
                      <a:pt x="410263" y="46853"/>
                      <a:pt x="405451" y="61491"/>
                    </a:cubicBezTo>
                    <a:cubicBezTo>
                      <a:pt x="396428" y="89162"/>
                      <a:pt x="385800" y="115629"/>
                      <a:pt x="367754" y="139089"/>
                    </a:cubicBezTo>
                    <a:cubicBezTo>
                      <a:pt x="349106" y="163352"/>
                      <a:pt x="328053" y="184405"/>
                      <a:pt x="303189" y="201650"/>
                    </a:cubicBezTo>
                    <a:cubicBezTo>
                      <a:pt x="319230" y="188817"/>
                      <a:pt x="333466" y="174179"/>
                      <a:pt x="347502" y="159341"/>
                    </a:cubicBezTo>
                    <a:cubicBezTo>
                      <a:pt x="351112" y="155532"/>
                      <a:pt x="354721" y="151922"/>
                      <a:pt x="358130" y="147711"/>
                    </a:cubicBezTo>
                    <a:cubicBezTo>
                      <a:pt x="361137" y="144904"/>
                      <a:pt x="364145" y="142097"/>
                      <a:pt x="367353" y="139490"/>
                    </a:cubicBezTo>
                    <a:cubicBezTo>
                      <a:pt x="368155" y="138287"/>
                      <a:pt x="368957" y="137084"/>
                      <a:pt x="369759" y="135681"/>
                    </a:cubicBezTo>
                    <a:cubicBezTo>
                      <a:pt x="369358" y="132071"/>
                      <a:pt x="373168" y="129064"/>
                      <a:pt x="370962" y="125254"/>
                    </a:cubicBezTo>
                    <a:cubicBezTo>
                      <a:pt x="370962" y="124251"/>
                      <a:pt x="370962" y="123249"/>
                      <a:pt x="370962" y="122246"/>
                    </a:cubicBezTo>
                    <a:cubicBezTo>
                      <a:pt x="369759" y="123650"/>
                      <a:pt x="368356" y="125053"/>
                      <a:pt x="367153" y="126658"/>
                    </a:cubicBezTo>
                    <a:cubicBezTo>
                      <a:pt x="342088" y="161146"/>
                      <a:pt x="312011" y="190421"/>
                      <a:pt x="276721" y="214282"/>
                    </a:cubicBezTo>
                    <a:cubicBezTo>
                      <a:pt x="232007" y="244560"/>
                      <a:pt x="183683" y="268621"/>
                      <a:pt x="136963" y="295490"/>
                    </a:cubicBezTo>
                    <a:cubicBezTo>
                      <a:pt x="106485" y="312935"/>
                      <a:pt x="78213" y="333187"/>
                      <a:pt x="54352" y="359053"/>
                    </a:cubicBezTo>
                    <a:cubicBezTo>
                      <a:pt x="51143" y="362662"/>
                      <a:pt x="47334" y="366071"/>
                      <a:pt x="47133" y="371485"/>
                    </a:cubicBezTo>
                    <a:cubicBezTo>
                      <a:pt x="35303" y="387927"/>
                      <a:pt x="25077" y="405171"/>
                      <a:pt x="18259" y="424420"/>
                    </a:cubicBezTo>
                    <a:cubicBezTo>
                      <a:pt x="11241" y="443870"/>
                      <a:pt x="6028" y="463721"/>
                      <a:pt x="3020" y="484173"/>
                    </a:cubicBezTo>
                    <a:cubicBezTo>
                      <a:pt x="3020" y="484173"/>
                      <a:pt x="3020" y="484173"/>
                      <a:pt x="3020" y="484173"/>
                    </a:cubicBezTo>
                    <a:cubicBezTo>
                      <a:pt x="213" y="491392"/>
                      <a:pt x="-589" y="498811"/>
                      <a:pt x="414" y="506430"/>
                    </a:cubicBezTo>
                    <a:cubicBezTo>
                      <a:pt x="3020" y="530692"/>
                      <a:pt x="4624" y="555355"/>
                      <a:pt x="10640" y="579217"/>
                    </a:cubicBezTo>
                    <a:cubicBezTo>
                      <a:pt x="13447" y="590646"/>
                      <a:pt x="14851" y="602677"/>
                      <a:pt x="20665" y="613304"/>
                    </a:cubicBezTo>
                    <a:cubicBezTo>
                      <a:pt x="21267" y="615108"/>
                      <a:pt x="22069" y="616913"/>
                      <a:pt x="22671" y="618718"/>
                    </a:cubicBezTo>
                    <a:cubicBezTo>
                      <a:pt x="41118" y="671854"/>
                      <a:pt x="74403" y="713561"/>
                      <a:pt x="120120" y="745643"/>
                    </a:cubicBezTo>
                    <a:cubicBezTo>
                      <a:pt x="151801" y="767900"/>
                      <a:pt x="186891" y="783740"/>
                      <a:pt x="222783" y="797776"/>
                    </a:cubicBezTo>
                    <a:cubicBezTo>
                      <a:pt x="225791" y="798177"/>
                      <a:pt x="228598" y="798779"/>
                      <a:pt x="231606" y="799180"/>
                    </a:cubicBezTo>
                    <a:cubicBezTo>
                      <a:pt x="231606" y="799180"/>
                      <a:pt x="231606" y="799180"/>
                      <a:pt x="231606" y="799180"/>
                    </a:cubicBezTo>
                    <a:lnTo>
                      <a:pt x="231606" y="799180"/>
                    </a:lnTo>
                    <a:cubicBezTo>
                      <a:pt x="250855" y="807401"/>
                      <a:pt x="270505" y="814018"/>
                      <a:pt x="290356" y="821036"/>
                    </a:cubicBezTo>
                    <a:cubicBezTo>
                      <a:pt x="310808" y="828254"/>
                      <a:pt x="330659" y="836475"/>
                      <a:pt x="352114" y="840486"/>
                    </a:cubicBezTo>
                    <a:cubicBezTo>
                      <a:pt x="355322" y="841087"/>
                      <a:pt x="359734" y="844296"/>
                      <a:pt x="360736" y="838080"/>
                    </a:cubicBezTo>
                    <a:cubicBezTo>
                      <a:pt x="361739" y="838080"/>
                      <a:pt x="362541" y="838080"/>
                      <a:pt x="363543" y="837879"/>
                    </a:cubicBezTo>
                    <a:cubicBezTo>
                      <a:pt x="366952" y="836877"/>
                      <a:pt x="369559" y="834671"/>
                      <a:pt x="372366" y="832866"/>
                    </a:cubicBezTo>
                    <a:cubicBezTo>
                      <a:pt x="384397" y="824445"/>
                      <a:pt x="397430" y="818028"/>
                      <a:pt x="412268" y="815622"/>
                    </a:cubicBezTo>
                    <a:cubicBezTo>
                      <a:pt x="422093" y="814018"/>
                      <a:pt x="431919" y="812614"/>
                      <a:pt x="441744" y="811010"/>
                    </a:cubicBezTo>
                    <a:cubicBezTo>
                      <a:pt x="464001" y="807201"/>
                      <a:pt x="486258" y="807201"/>
                      <a:pt x="508515" y="810609"/>
                    </a:cubicBezTo>
                    <a:cubicBezTo>
                      <a:pt x="529168" y="813817"/>
                      <a:pt x="549620" y="817627"/>
                      <a:pt x="570473" y="819632"/>
                    </a:cubicBezTo>
                    <a:cubicBezTo>
                      <a:pt x="584910" y="821036"/>
                      <a:pt x="597944" y="825046"/>
                      <a:pt x="608972" y="834671"/>
                    </a:cubicBezTo>
                    <a:cubicBezTo>
                      <a:pt x="610777" y="836275"/>
                      <a:pt x="613183" y="837077"/>
                      <a:pt x="615789" y="837077"/>
                    </a:cubicBezTo>
                    <a:cubicBezTo>
                      <a:pt x="616190" y="837278"/>
                      <a:pt x="616792" y="837478"/>
                      <a:pt x="617193" y="837478"/>
                    </a:cubicBezTo>
                    <a:cubicBezTo>
                      <a:pt x="624010" y="838681"/>
                      <a:pt x="630828" y="839082"/>
                      <a:pt x="637645" y="836475"/>
                    </a:cubicBezTo>
                    <a:cubicBezTo>
                      <a:pt x="654087" y="832866"/>
                      <a:pt x="670730" y="829859"/>
                      <a:pt x="687373" y="826851"/>
                    </a:cubicBezTo>
                    <a:cubicBezTo>
                      <a:pt x="704416" y="821637"/>
                      <a:pt x="721861" y="817828"/>
                      <a:pt x="739105" y="813416"/>
                    </a:cubicBezTo>
                    <a:cubicBezTo>
                      <a:pt x="764971" y="806799"/>
                      <a:pt x="790036" y="798378"/>
                      <a:pt x="814899" y="788954"/>
                    </a:cubicBezTo>
                    <a:cubicBezTo>
                      <a:pt x="839161" y="779730"/>
                      <a:pt x="862421" y="768301"/>
                      <a:pt x="885079" y="756070"/>
                    </a:cubicBezTo>
                    <a:cubicBezTo>
                      <a:pt x="907737" y="742435"/>
                      <a:pt x="930395" y="728800"/>
                      <a:pt x="950446" y="711355"/>
                    </a:cubicBezTo>
                    <a:cubicBezTo>
                      <a:pt x="957063" y="704538"/>
                      <a:pt x="964683" y="698723"/>
                      <a:pt x="970698" y="691304"/>
                    </a:cubicBezTo>
                    <a:cubicBezTo>
                      <a:pt x="977716" y="683083"/>
                      <a:pt x="986138" y="675864"/>
                      <a:pt x="990750" y="665638"/>
                    </a:cubicBezTo>
                    <a:cubicBezTo>
                      <a:pt x="999372" y="653006"/>
                      <a:pt x="1008595" y="640574"/>
                      <a:pt x="1014410" y="626337"/>
                    </a:cubicBezTo>
                    <a:cubicBezTo>
                      <a:pt x="1014410" y="626337"/>
                      <a:pt x="1014410" y="626337"/>
                      <a:pt x="1014410" y="626337"/>
                    </a:cubicBezTo>
                    <a:cubicBezTo>
                      <a:pt x="1022030" y="613504"/>
                      <a:pt x="1025839" y="599067"/>
                      <a:pt x="1030251" y="585031"/>
                    </a:cubicBezTo>
                    <a:lnTo>
                      <a:pt x="1030251" y="585031"/>
                    </a:lnTo>
                    <a:lnTo>
                      <a:pt x="1030251" y="585031"/>
                    </a:lnTo>
                    <a:cubicBezTo>
                      <a:pt x="1036868" y="567186"/>
                      <a:pt x="1039073" y="548338"/>
                      <a:pt x="1040677" y="529489"/>
                    </a:cubicBezTo>
                    <a:lnTo>
                      <a:pt x="1040677" y="529489"/>
                    </a:lnTo>
                    <a:cubicBezTo>
                      <a:pt x="1040677" y="529489"/>
                      <a:pt x="1040677" y="529489"/>
                      <a:pt x="1040677" y="529489"/>
                    </a:cubicBezTo>
                    <a:cubicBezTo>
                      <a:pt x="1041078" y="529489"/>
                      <a:pt x="1041479" y="529489"/>
                      <a:pt x="1041880" y="529289"/>
                    </a:cubicBezTo>
                    <a:cubicBezTo>
                      <a:pt x="1041880" y="513649"/>
                      <a:pt x="1041880" y="498009"/>
                      <a:pt x="1041880" y="482369"/>
                    </a:cubicBezTo>
                    <a:cubicBezTo>
                      <a:pt x="1041680" y="482369"/>
                      <a:pt x="1041279" y="482369"/>
                      <a:pt x="1040878" y="482369"/>
                    </a:cubicBezTo>
                    <a:close/>
                    <a:moveTo>
                      <a:pt x="326849" y="830661"/>
                    </a:moveTo>
                    <a:cubicBezTo>
                      <a:pt x="294767" y="819231"/>
                      <a:pt x="262685" y="807802"/>
                      <a:pt x="231004" y="795370"/>
                    </a:cubicBezTo>
                    <a:cubicBezTo>
                      <a:pt x="229801" y="793967"/>
                      <a:pt x="227595" y="793766"/>
                      <a:pt x="225991" y="793165"/>
                    </a:cubicBezTo>
                    <a:cubicBezTo>
                      <a:pt x="210752" y="787350"/>
                      <a:pt x="195714" y="780933"/>
                      <a:pt x="181076" y="774116"/>
                    </a:cubicBezTo>
                    <a:cubicBezTo>
                      <a:pt x="153606" y="761283"/>
                      <a:pt x="127940" y="746044"/>
                      <a:pt x="104681" y="727196"/>
                    </a:cubicBezTo>
                    <a:cubicBezTo>
                      <a:pt x="103277" y="725993"/>
                      <a:pt x="102074" y="724990"/>
                      <a:pt x="100670" y="723787"/>
                    </a:cubicBezTo>
                    <a:cubicBezTo>
                      <a:pt x="99267" y="722584"/>
                      <a:pt x="97663" y="721381"/>
                      <a:pt x="96259" y="720178"/>
                    </a:cubicBezTo>
                    <a:cubicBezTo>
                      <a:pt x="95858" y="719777"/>
                      <a:pt x="95457" y="719376"/>
                      <a:pt x="95056" y="718975"/>
                    </a:cubicBezTo>
                    <a:cubicBezTo>
                      <a:pt x="121524" y="741833"/>
                      <a:pt x="151801" y="758877"/>
                      <a:pt x="183683" y="773314"/>
                    </a:cubicBezTo>
                    <a:cubicBezTo>
                      <a:pt x="206341" y="783740"/>
                      <a:pt x="229801" y="792362"/>
                      <a:pt x="253261" y="800985"/>
                    </a:cubicBezTo>
                    <a:cubicBezTo>
                      <a:pt x="284140" y="812213"/>
                      <a:pt x="315019" y="823643"/>
                      <a:pt x="346299" y="833668"/>
                    </a:cubicBezTo>
                    <a:cubicBezTo>
                      <a:pt x="349909" y="834871"/>
                      <a:pt x="353317" y="836676"/>
                      <a:pt x="357127" y="837478"/>
                    </a:cubicBezTo>
                    <a:cubicBezTo>
                      <a:pt x="346299" y="837478"/>
                      <a:pt x="336474" y="834270"/>
                      <a:pt x="326849" y="830661"/>
                    </a:cubicBezTo>
                    <a:close/>
                  </a:path>
                </a:pathLst>
              </a:custGeom>
              <a:solidFill>
                <a:srgbClr val="C69C6D"/>
              </a:solidFill>
              <a:ln w="1997" cap="flat">
                <a:noFill/>
                <a:prstDash val="solid"/>
                <a:miter/>
              </a:ln>
            </p:spPr>
            <p:txBody>
              <a:bodyPr rtlCol="0" anchor="ctr"/>
              <a:lstStyle/>
              <a:p>
                <a:pPr algn="ctr"/>
                <a:endParaRPr lang="en-US"/>
              </a:p>
            </p:txBody>
          </p:sp>
        </p:grpSp>
        <p:grpSp>
          <p:nvGrpSpPr>
            <p:cNvPr id="241" name="Graphic 19">
              <a:extLst>
                <a:ext uri="{FF2B5EF4-FFF2-40B4-BE49-F238E27FC236}">
                  <a16:creationId xmlns="" xmlns:a16="http://schemas.microsoft.com/office/drawing/2014/main" id="{17CF27C5-57EC-4185-BE91-E5976B9135A5}"/>
                </a:ext>
              </a:extLst>
            </p:cNvPr>
            <p:cNvGrpSpPr/>
            <p:nvPr/>
          </p:nvGrpSpPr>
          <p:grpSpPr>
            <a:xfrm>
              <a:off x="4136127" y="3791394"/>
              <a:ext cx="1012292" cy="2122128"/>
              <a:chOff x="4460307" y="0"/>
              <a:chExt cx="3271385" cy="6858000"/>
            </a:xfrm>
          </p:grpSpPr>
          <p:sp>
            <p:nvSpPr>
              <p:cNvPr id="242" name="Freeform: Shape 241">
                <a:extLst>
                  <a:ext uri="{FF2B5EF4-FFF2-40B4-BE49-F238E27FC236}">
                    <a16:creationId xmlns="" xmlns:a16="http://schemas.microsoft.com/office/drawing/2014/main" id="{EB9313B9-7626-46C1-9027-9B585728F5C2}"/>
                  </a:ext>
                </a:extLst>
              </p:cNvPr>
              <p:cNvSpPr/>
              <p:nvPr/>
            </p:nvSpPr>
            <p:spPr>
              <a:xfrm>
                <a:off x="6247204" y="1345681"/>
                <a:ext cx="1485083" cy="5506014"/>
              </a:xfrm>
              <a:custGeom>
                <a:avLst/>
                <a:gdLst>
                  <a:gd name="connsiteX0" fmla="*/ 1479584 w 1485082"/>
                  <a:gd name="connsiteY0" fmla="*/ 0 h 5506014"/>
                  <a:gd name="connsiteX1" fmla="*/ 1484488 w 1485082"/>
                  <a:gd name="connsiteY1" fmla="*/ 38528 h 5506014"/>
                  <a:gd name="connsiteX2" fmla="*/ 1484488 w 1485082"/>
                  <a:gd name="connsiteY2" fmla="*/ 3170512 h 5506014"/>
                  <a:gd name="connsiteX3" fmla="*/ 1485189 w 1485082"/>
                  <a:gd name="connsiteY3" fmla="*/ 4662600 h 5506014"/>
                  <a:gd name="connsiteX4" fmla="*/ 1448061 w 1485082"/>
                  <a:gd name="connsiteY4" fmla="*/ 4724245 h 5506014"/>
                  <a:gd name="connsiteX5" fmla="*/ 16918 w 1485082"/>
                  <a:gd name="connsiteY5" fmla="*/ 5501811 h 5506014"/>
                  <a:gd name="connsiteX6" fmla="*/ 5009 w 1485082"/>
                  <a:gd name="connsiteY6" fmla="*/ 5508817 h 5506014"/>
                  <a:gd name="connsiteX7" fmla="*/ 5710 w 1485082"/>
                  <a:gd name="connsiteY7" fmla="*/ 5505314 h 5506014"/>
                  <a:gd name="connsiteX8" fmla="*/ 2908 w 1485082"/>
                  <a:gd name="connsiteY8" fmla="*/ 5470989 h 5506014"/>
                  <a:gd name="connsiteX9" fmla="*/ 2908 w 1485082"/>
                  <a:gd name="connsiteY9" fmla="*/ 841313 h 5506014"/>
                  <a:gd name="connsiteX10" fmla="*/ 106 w 1485082"/>
                  <a:gd name="connsiteY10" fmla="*/ 806988 h 5506014"/>
                  <a:gd name="connsiteX11" fmla="*/ 106 w 1485082"/>
                  <a:gd name="connsiteY11" fmla="*/ 802085 h 5506014"/>
                  <a:gd name="connsiteX12" fmla="*/ 7811 w 1485082"/>
                  <a:gd name="connsiteY12" fmla="*/ 788775 h 5506014"/>
                  <a:gd name="connsiteX13" fmla="*/ 87670 w 1485082"/>
                  <a:gd name="connsiteY13" fmla="*/ 741841 h 5506014"/>
                  <a:gd name="connsiteX14" fmla="*/ 567520 w 1485082"/>
                  <a:gd name="connsiteY14" fmla="*/ 481951 h 5506014"/>
                  <a:gd name="connsiteX15" fmla="*/ 1138436 w 1485082"/>
                  <a:gd name="connsiteY15" fmla="*/ 170925 h 5506014"/>
                  <a:gd name="connsiteX16" fmla="*/ 1425645 w 1485082"/>
                  <a:gd name="connsiteY16" fmla="*/ 16112 h 5506014"/>
                  <a:gd name="connsiteX17" fmla="*/ 1479584 w 1485082"/>
                  <a:gd name="connsiteY17" fmla="*/ 0 h 55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5082" h="5506014">
                    <a:moveTo>
                      <a:pt x="1479584" y="0"/>
                    </a:moveTo>
                    <a:cubicBezTo>
                      <a:pt x="1488691" y="11909"/>
                      <a:pt x="1484488" y="25919"/>
                      <a:pt x="1484488" y="38528"/>
                    </a:cubicBezTo>
                    <a:cubicBezTo>
                      <a:pt x="1484488" y="1082289"/>
                      <a:pt x="1484488" y="2126751"/>
                      <a:pt x="1484488" y="3170512"/>
                    </a:cubicBezTo>
                    <a:cubicBezTo>
                      <a:pt x="1484488" y="3667874"/>
                      <a:pt x="1484488" y="4165237"/>
                      <a:pt x="1485189" y="4662600"/>
                    </a:cubicBezTo>
                    <a:cubicBezTo>
                      <a:pt x="1485189" y="4693422"/>
                      <a:pt x="1475381" y="4709534"/>
                      <a:pt x="1448061" y="4724245"/>
                    </a:cubicBezTo>
                    <a:cubicBezTo>
                      <a:pt x="970313" y="4982733"/>
                      <a:pt x="493966" y="5242622"/>
                      <a:pt x="16918" y="5501811"/>
                    </a:cubicBezTo>
                    <a:cubicBezTo>
                      <a:pt x="12715" y="5503913"/>
                      <a:pt x="9212" y="5506014"/>
                      <a:pt x="5009" y="5508817"/>
                    </a:cubicBezTo>
                    <a:cubicBezTo>
                      <a:pt x="5009" y="5507415"/>
                      <a:pt x="5710" y="5506715"/>
                      <a:pt x="5710" y="5505314"/>
                    </a:cubicBezTo>
                    <a:cubicBezTo>
                      <a:pt x="-595" y="5494106"/>
                      <a:pt x="2908" y="5482898"/>
                      <a:pt x="2908" y="5470989"/>
                    </a:cubicBezTo>
                    <a:cubicBezTo>
                      <a:pt x="2908" y="3927764"/>
                      <a:pt x="2908" y="2384539"/>
                      <a:pt x="2908" y="841313"/>
                    </a:cubicBezTo>
                    <a:cubicBezTo>
                      <a:pt x="2908" y="830105"/>
                      <a:pt x="5710" y="818196"/>
                      <a:pt x="106" y="806988"/>
                    </a:cubicBezTo>
                    <a:cubicBezTo>
                      <a:pt x="106" y="804887"/>
                      <a:pt x="106" y="803486"/>
                      <a:pt x="106" y="802085"/>
                    </a:cubicBezTo>
                    <a:cubicBezTo>
                      <a:pt x="-595" y="795780"/>
                      <a:pt x="2207" y="791577"/>
                      <a:pt x="7811" y="788775"/>
                    </a:cubicBezTo>
                    <a:cubicBezTo>
                      <a:pt x="37933" y="778968"/>
                      <a:pt x="60350" y="756552"/>
                      <a:pt x="87670" y="741841"/>
                    </a:cubicBezTo>
                    <a:cubicBezTo>
                      <a:pt x="248087" y="656378"/>
                      <a:pt x="407803" y="568815"/>
                      <a:pt x="567520" y="481951"/>
                    </a:cubicBezTo>
                    <a:cubicBezTo>
                      <a:pt x="757358" y="378276"/>
                      <a:pt x="947897" y="275301"/>
                      <a:pt x="1138436" y="170925"/>
                    </a:cubicBezTo>
                    <a:cubicBezTo>
                      <a:pt x="1233705" y="118386"/>
                      <a:pt x="1328975" y="66549"/>
                      <a:pt x="1425645" y="16112"/>
                    </a:cubicBezTo>
                    <a:cubicBezTo>
                      <a:pt x="1442457" y="7706"/>
                      <a:pt x="1459970" y="0"/>
                      <a:pt x="1479584" y="0"/>
                    </a:cubicBezTo>
                    <a:close/>
                  </a:path>
                </a:pathLst>
              </a:custGeom>
              <a:solidFill>
                <a:schemeClr val="bg1">
                  <a:lumMod val="75000"/>
                </a:schemeClr>
              </a:solidFill>
              <a:ln w="6996" cap="flat">
                <a:noFill/>
                <a:prstDash val="solid"/>
                <a:miter/>
              </a:ln>
            </p:spPr>
            <p:txBody>
              <a:bodyPr rtlCol="0" anchor="ctr"/>
              <a:lstStyle/>
              <a:p>
                <a:pPr algn="ctr"/>
                <a:endParaRPr lang="en-US"/>
              </a:p>
            </p:txBody>
          </p:sp>
          <p:sp>
            <p:nvSpPr>
              <p:cNvPr id="243" name="Freeform: Shape 242">
                <a:extLst>
                  <a:ext uri="{FF2B5EF4-FFF2-40B4-BE49-F238E27FC236}">
                    <a16:creationId xmlns="" xmlns:a16="http://schemas.microsoft.com/office/drawing/2014/main" id="{622E9D28-730C-441F-9680-DA3CC748FE45}"/>
                  </a:ext>
                </a:extLst>
              </p:cNvPr>
              <p:cNvSpPr/>
              <p:nvPr/>
            </p:nvSpPr>
            <p:spPr>
              <a:xfrm>
                <a:off x="4485121" y="337680"/>
                <a:ext cx="2577879" cy="1807318"/>
              </a:xfrm>
              <a:custGeom>
                <a:avLst/>
                <a:gdLst>
                  <a:gd name="connsiteX0" fmla="*/ 1772696 w 2577879"/>
                  <a:gd name="connsiteY0" fmla="*/ 1805183 h 1807317"/>
                  <a:gd name="connsiteX1" fmla="*/ 1762889 w 2577879"/>
                  <a:gd name="connsiteY1" fmla="*/ 1811487 h 1807317"/>
                  <a:gd name="connsiteX2" fmla="*/ 1756585 w 2577879"/>
                  <a:gd name="connsiteY2" fmla="*/ 1810787 h 1807317"/>
                  <a:gd name="connsiteX3" fmla="*/ 1623488 w 2577879"/>
                  <a:gd name="connsiteY3" fmla="*/ 1754746 h 1807317"/>
                  <a:gd name="connsiteX4" fmla="*/ 1388816 w 2577879"/>
                  <a:gd name="connsiteY4" fmla="*/ 1660177 h 1807317"/>
                  <a:gd name="connsiteX5" fmla="*/ 1071485 w 2577879"/>
                  <a:gd name="connsiteY5" fmla="*/ 1534786 h 1807317"/>
                  <a:gd name="connsiteX6" fmla="*/ 899159 w 2577879"/>
                  <a:gd name="connsiteY6" fmla="*/ 1466136 h 1807317"/>
                  <a:gd name="connsiteX7" fmla="*/ 702316 w 2577879"/>
                  <a:gd name="connsiteY7" fmla="*/ 1393282 h 1807317"/>
                  <a:gd name="connsiteX8" fmla="*/ 637869 w 2577879"/>
                  <a:gd name="connsiteY8" fmla="*/ 1366663 h 1807317"/>
                  <a:gd name="connsiteX9" fmla="*/ 497767 w 2577879"/>
                  <a:gd name="connsiteY9" fmla="*/ 1306419 h 1807317"/>
                  <a:gd name="connsiteX10" fmla="*/ 154517 w 2577879"/>
                  <a:gd name="connsiteY10" fmla="*/ 1168418 h 1807317"/>
                  <a:gd name="connsiteX11" fmla="*/ 8810 w 2577879"/>
                  <a:gd name="connsiteY11" fmla="*/ 1111677 h 1807317"/>
                  <a:gd name="connsiteX12" fmla="*/ 6709 w 2577879"/>
                  <a:gd name="connsiteY12" fmla="*/ 1092763 h 1807317"/>
                  <a:gd name="connsiteX13" fmla="*/ 363969 w 2577879"/>
                  <a:gd name="connsiteY13" fmla="*/ 617817 h 1807317"/>
                  <a:gd name="connsiteX14" fmla="*/ 798986 w 2577879"/>
                  <a:gd name="connsiteY14" fmla="*/ 37094 h 1807317"/>
                  <a:gd name="connsiteX15" fmla="*/ 820702 w 2577879"/>
                  <a:gd name="connsiteY15" fmla="*/ 9774 h 1807317"/>
                  <a:gd name="connsiteX16" fmla="*/ 858530 w 2577879"/>
                  <a:gd name="connsiteY16" fmla="*/ 8373 h 1807317"/>
                  <a:gd name="connsiteX17" fmla="*/ 1121922 w 2577879"/>
                  <a:gd name="connsiteY17" fmla="*/ 113449 h 1807317"/>
                  <a:gd name="connsiteX18" fmla="*/ 2108942 w 2577879"/>
                  <a:gd name="connsiteY18" fmla="*/ 507136 h 1807317"/>
                  <a:gd name="connsiteX19" fmla="*/ 2541157 w 2577879"/>
                  <a:gd name="connsiteY19" fmla="*/ 679462 h 1807317"/>
                  <a:gd name="connsiteX20" fmla="*/ 2583187 w 2577879"/>
                  <a:gd name="connsiteY20" fmla="*/ 708183 h 1807317"/>
                  <a:gd name="connsiteX21" fmla="*/ 2572680 w 2577879"/>
                  <a:gd name="connsiteY21" fmla="*/ 744609 h 1807317"/>
                  <a:gd name="connsiteX22" fmla="*/ 2449390 w 2577879"/>
                  <a:gd name="connsiteY22" fmla="*/ 921138 h 1807317"/>
                  <a:gd name="connsiteX23" fmla="*/ 2326800 w 2577879"/>
                  <a:gd name="connsiteY23" fmla="*/ 1086459 h 1807317"/>
                  <a:gd name="connsiteX24" fmla="*/ 1837143 w 2577879"/>
                  <a:gd name="connsiteY24" fmla="*/ 1740035 h 1807317"/>
                  <a:gd name="connsiteX25" fmla="*/ 1772696 w 2577879"/>
                  <a:gd name="connsiteY25" fmla="*/ 1805183 h 180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77879" h="1807317">
                    <a:moveTo>
                      <a:pt x="1772696" y="1805183"/>
                    </a:moveTo>
                    <a:cubicBezTo>
                      <a:pt x="1769194" y="1807284"/>
                      <a:pt x="1765691" y="1809386"/>
                      <a:pt x="1762889" y="1811487"/>
                    </a:cubicBezTo>
                    <a:cubicBezTo>
                      <a:pt x="1760788" y="1811487"/>
                      <a:pt x="1758686" y="1810787"/>
                      <a:pt x="1756585" y="1810787"/>
                    </a:cubicBezTo>
                    <a:cubicBezTo>
                      <a:pt x="1713853" y="1787670"/>
                      <a:pt x="1667620" y="1773660"/>
                      <a:pt x="1623488" y="1754746"/>
                    </a:cubicBezTo>
                    <a:cubicBezTo>
                      <a:pt x="1545731" y="1721822"/>
                      <a:pt x="1467274" y="1691000"/>
                      <a:pt x="1388816" y="1660177"/>
                    </a:cubicBezTo>
                    <a:cubicBezTo>
                      <a:pt x="1283039" y="1618146"/>
                      <a:pt x="1177963" y="1574715"/>
                      <a:pt x="1071485" y="1534786"/>
                    </a:cubicBezTo>
                    <a:cubicBezTo>
                      <a:pt x="1013343" y="1513070"/>
                      <a:pt x="956601" y="1488552"/>
                      <a:pt x="899159" y="1466136"/>
                    </a:cubicBezTo>
                    <a:cubicBezTo>
                      <a:pt x="834012" y="1440917"/>
                      <a:pt x="770265" y="1410795"/>
                      <a:pt x="702316" y="1393282"/>
                    </a:cubicBezTo>
                    <a:cubicBezTo>
                      <a:pt x="679199" y="1388379"/>
                      <a:pt x="657483" y="1379973"/>
                      <a:pt x="637869" y="1366663"/>
                    </a:cubicBezTo>
                    <a:cubicBezTo>
                      <a:pt x="593737" y="1340744"/>
                      <a:pt x="544701" y="1325333"/>
                      <a:pt x="497767" y="1306419"/>
                    </a:cubicBezTo>
                    <a:cubicBezTo>
                      <a:pt x="383584" y="1259485"/>
                      <a:pt x="268700" y="1214652"/>
                      <a:pt x="154517" y="1168418"/>
                    </a:cubicBezTo>
                    <a:cubicBezTo>
                      <a:pt x="106181" y="1148804"/>
                      <a:pt x="58547" y="1127088"/>
                      <a:pt x="8810" y="1111677"/>
                    </a:cubicBezTo>
                    <a:cubicBezTo>
                      <a:pt x="-8002" y="1106774"/>
                      <a:pt x="3907" y="1099768"/>
                      <a:pt x="6709" y="1092763"/>
                    </a:cubicBezTo>
                    <a:cubicBezTo>
                      <a:pt x="125796" y="934448"/>
                      <a:pt x="244882" y="776132"/>
                      <a:pt x="363969" y="617817"/>
                    </a:cubicBezTo>
                    <a:cubicBezTo>
                      <a:pt x="508975" y="424476"/>
                      <a:pt x="653981" y="231135"/>
                      <a:pt x="798986" y="37094"/>
                    </a:cubicBezTo>
                    <a:cubicBezTo>
                      <a:pt x="805992" y="27987"/>
                      <a:pt x="813697" y="18880"/>
                      <a:pt x="820702" y="9774"/>
                    </a:cubicBezTo>
                    <a:cubicBezTo>
                      <a:pt x="832611" y="-8440"/>
                      <a:pt x="846621" y="3469"/>
                      <a:pt x="858530" y="8373"/>
                    </a:cubicBezTo>
                    <a:cubicBezTo>
                      <a:pt x="946794" y="42698"/>
                      <a:pt x="1034358" y="78424"/>
                      <a:pt x="1121922" y="113449"/>
                    </a:cubicBezTo>
                    <a:cubicBezTo>
                      <a:pt x="1451162" y="243744"/>
                      <a:pt x="1779701" y="376141"/>
                      <a:pt x="2108942" y="507136"/>
                    </a:cubicBezTo>
                    <a:cubicBezTo>
                      <a:pt x="2253247" y="564578"/>
                      <a:pt x="2397552" y="621320"/>
                      <a:pt x="2541157" y="679462"/>
                    </a:cubicBezTo>
                    <a:cubicBezTo>
                      <a:pt x="2556568" y="685767"/>
                      <a:pt x="2577583" y="687168"/>
                      <a:pt x="2583187" y="708183"/>
                    </a:cubicBezTo>
                    <a:cubicBezTo>
                      <a:pt x="2588091" y="722894"/>
                      <a:pt x="2579685" y="734102"/>
                      <a:pt x="2572680" y="744609"/>
                    </a:cubicBezTo>
                    <a:cubicBezTo>
                      <a:pt x="2532050" y="803452"/>
                      <a:pt x="2491420" y="862996"/>
                      <a:pt x="2449390" y="921138"/>
                    </a:cubicBezTo>
                    <a:cubicBezTo>
                      <a:pt x="2410862" y="977880"/>
                      <a:pt x="2368131" y="1031819"/>
                      <a:pt x="2326800" y="1086459"/>
                    </a:cubicBezTo>
                    <a:cubicBezTo>
                      <a:pt x="2163581" y="1304318"/>
                      <a:pt x="2000362" y="1522176"/>
                      <a:pt x="1837143" y="1740035"/>
                    </a:cubicBezTo>
                    <a:cubicBezTo>
                      <a:pt x="1816828" y="1765254"/>
                      <a:pt x="1796514" y="1786269"/>
                      <a:pt x="1772696" y="1805183"/>
                    </a:cubicBezTo>
                    <a:close/>
                  </a:path>
                </a:pathLst>
              </a:custGeom>
              <a:solidFill>
                <a:srgbClr val="F1F1F1"/>
              </a:solidFill>
              <a:ln w="6996" cap="flat">
                <a:noFill/>
                <a:prstDash val="solid"/>
                <a:miter/>
              </a:ln>
            </p:spPr>
            <p:txBody>
              <a:bodyPr rtlCol="0" anchor="ctr"/>
              <a:lstStyle/>
              <a:p>
                <a:pPr algn="ctr"/>
                <a:endParaRPr lang="en-US"/>
              </a:p>
            </p:txBody>
          </p:sp>
          <p:sp>
            <p:nvSpPr>
              <p:cNvPr id="244" name="Freeform: Shape 243">
                <a:extLst>
                  <a:ext uri="{FF2B5EF4-FFF2-40B4-BE49-F238E27FC236}">
                    <a16:creationId xmlns="" xmlns:a16="http://schemas.microsoft.com/office/drawing/2014/main" id="{D67457F9-EDEF-4A9B-9BA0-5571C58DA4CA}"/>
                  </a:ext>
                </a:extLst>
              </p:cNvPr>
              <p:cNvSpPr/>
              <p:nvPr/>
            </p:nvSpPr>
            <p:spPr>
              <a:xfrm>
                <a:off x="5297208" y="0"/>
                <a:ext cx="1772292" cy="1050766"/>
              </a:xfrm>
              <a:custGeom>
                <a:avLst/>
                <a:gdLst>
                  <a:gd name="connsiteX0" fmla="*/ 1764796 w 1772292"/>
                  <a:gd name="connsiteY0" fmla="*/ 1050066 h 1050766"/>
                  <a:gd name="connsiteX1" fmla="*/ 1711557 w 1772292"/>
                  <a:gd name="connsiteY1" fmla="*/ 1025548 h 1050766"/>
                  <a:gd name="connsiteX2" fmla="*/ 535400 w 1772292"/>
                  <a:gd name="connsiteY2" fmla="*/ 556206 h 1050766"/>
                  <a:gd name="connsiteX3" fmla="*/ 38037 w 1772292"/>
                  <a:gd name="connsiteY3" fmla="*/ 357961 h 1050766"/>
                  <a:gd name="connsiteX4" fmla="*/ 7915 w 1772292"/>
                  <a:gd name="connsiteY4" fmla="*/ 348154 h 1050766"/>
                  <a:gd name="connsiteX5" fmla="*/ 7915 w 1772292"/>
                  <a:gd name="connsiteY5" fmla="*/ 348154 h 1050766"/>
                  <a:gd name="connsiteX6" fmla="*/ 209 w 1772292"/>
                  <a:gd name="connsiteY6" fmla="*/ 329941 h 1050766"/>
                  <a:gd name="connsiteX7" fmla="*/ 209 w 1772292"/>
                  <a:gd name="connsiteY7" fmla="*/ 7005 h 1050766"/>
                  <a:gd name="connsiteX8" fmla="*/ 3712 w 1772292"/>
                  <a:gd name="connsiteY8" fmla="*/ 0 h 1050766"/>
                  <a:gd name="connsiteX9" fmla="*/ 343460 w 1772292"/>
                  <a:gd name="connsiteY9" fmla="*/ 137300 h 1050766"/>
                  <a:gd name="connsiteX10" fmla="*/ 1340286 w 1772292"/>
                  <a:gd name="connsiteY10" fmla="*/ 535190 h 1050766"/>
                  <a:gd name="connsiteX11" fmla="*/ 1743080 w 1772292"/>
                  <a:gd name="connsiteY11" fmla="*/ 694907 h 1050766"/>
                  <a:gd name="connsiteX12" fmla="*/ 1776705 w 1772292"/>
                  <a:gd name="connsiteY12" fmla="*/ 743942 h 1050766"/>
                  <a:gd name="connsiteX13" fmla="*/ 1776705 w 1772292"/>
                  <a:gd name="connsiteY13" fmla="*/ 1049365 h 1050766"/>
                  <a:gd name="connsiteX14" fmla="*/ 1764796 w 1772292"/>
                  <a:gd name="connsiteY14" fmla="*/ 1050066 h 10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72292" h="1050766">
                    <a:moveTo>
                      <a:pt x="1764796" y="1050066"/>
                    </a:moveTo>
                    <a:cubicBezTo>
                      <a:pt x="1748684" y="1037456"/>
                      <a:pt x="1729770" y="1033253"/>
                      <a:pt x="1711557" y="1025548"/>
                    </a:cubicBezTo>
                    <a:cubicBezTo>
                      <a:pt x="1319271" y="868633"/>
                      <a:pt x="927686" y="712419"/>
                      <a:pt x="535400" y="556206"/>
                    </a:cubicBezTo>
                    <a:cubicBezTo>
                      <a:pt x="369379" y="490358"/>
                      <a:pt x="204058" y="423809"/>
                      <a:pt x="38037" y="357961"/>
                    </a:cubicBezTo>
                    <a:cubicBezTo>
                      <a:pt x="28230" y="353758"/>
                      <a:pt x="17722" y="350956"/>
                      <a:pt x="7915" y="348154"/>
                    </a:cubicBezTo>
                    <a:cubicBezTo>
                      <a:pt x="7915" y="348154"/>
                      <a:pt x="7915" y="348154"/>
                      <a:pt x="7915" y="348154"/>
                    </a:cubicBezTo>
                    <a:cubicBezTo>
                      <a:pt x="209" y="343951"/>
                      <a:pt x="-491" y="337646"/>
                      <a:pt x="209" y="329941"/>
                    </a:cubicBezTo>
                    <a:cubicBezTo>
                      <a:pt x="209" y="222062"/>
                      <a:pt x="209" y="114884"/>
                      <a:pt x="209" y="7005"/>
                    </a:cubicBezTo>
                    <a:cubicBezTo>
                      <a:pt x="209" y="4203"/>
                      <a:pt x="2311" y="2102"/>
                      <a:pt x="3712" y="0"/>
                    </a:cubicBezTo>
                    <a:cubicBezTo>
                      <a:pt x="117195" y="45533"/>
                      <a:pt x="229977" y="91767"/>
                      <a:pt x="343460" y="137300"/>
                    </a:cubicBezTo>
                    <a:cubicBezTo>
                      <a:pt x="675502" y="269697"/>
                      <a:pt x="1008244" y="402093"/>
                      <a:pt x="1340286" y="535190"/>
                    </a:cubicBezTo>
                    <a:cubicBezTo>
                      <a:pt x="1474785" y="588429"/>
                      <a:pt x="1608582" y="642368"/>
                      <a:pt x="1743080" y="694907"/>
                    </a:cubicBezTo>
                    <a:cubicBezTo>
                      <a:pt x="1767598" y="704714"/>
                      <a:pt x="1777405" y="718024"/>
                      <a:pt x="1776705" y="743942"/>
                    </a:cubicBezTo>
                    <a:cubicBezTo>
                      <a:pt x="1775304" y="845516"/>
                      <a:pt x="1776705" y="947091"/>
                      <a:pt x="1776705" y="1049365"/>
                    </a:cubicBezTo>
                    <a:cubicBezTo>
                      <a:pt x="1772502" y="1053568"/>
                      <a:pt x="1768999" y="1053568"/>
                      <a:pt x="1764796" y="1050066"/>
                    </a:cubicBezTo>
                    <a:close/>
                  </a:path>
                </a:pathLst>
              </a:custGeom>
              <a:solidFill>
                <a:srgbClr val="CBCBCB"/>
              </a:solidFill>
              <a:ln w="6996" cap="flat">
                <a:noFill/>
                <a:prstDash val="solid"/>
                <a:miter/>
              </a:ln>
            </p:spPr>
            <p:txBody>
              <a:bodyPr rtlCol="0" anchor="ctr"/>
              <a:lstStyle/>
              <a:p>
                <a:pPr algn="ctr"/>
                <a:endParaRPr lang="en-US"/>
              </a:p>
            </p:txBody>
          </p:sp>
          <p:sp>
            <p:nvSpPr>
              <p:cNvPr id="245" name="Freeform: Shape 244">
                <a:extLst>
                  <a:ext uri="{FF2B5EF4-FFF2-40B4-BE49-F238E27FC236}">
                    <a16:creationId xmlns="" xmlns:a16="http://schemas.microsoft.com/office/drawing/2014/main" id="{08532609-B2F6-496C-BB6D-6F16BA13B0EC}"/>
                  </a:ext>
                </a:extLst>
              </p:cNvPr>
              <p:cNvSpPr/>
              <p:nvPr/>
            </p:nvSpPr>
            <p:spPr>
              <a:xfrm>
                <a:off x="6257818" y="1248769"/>
                <a:ext cx="1464067" cy="889649"/>
              </a:xfrm>
              <a:custGeom>
                <a:avLst/>
                <a:gdLst>
                  <a:gd name="connsiteX0" fmla="*/ 0 w 1464067"/>
                  <a:gd name="connsiteY0" fmla="*/ 894093 h 889648"/>
                  <a:gd name="connsiteX1" fmla="*/ 15411 w 1464067"/>
                  <a:gd name="connsiteY1" fmla="*/ 869575 h 889648"/>
                  <a:gd name="connsiteX2" fmla="*/ 664084 w 1464067"/>
                  <a:gd name="connsiteY2" fmla="*/ 5145 h 889648"/>
                  <a:gd name="connsiteX3" fmla="*/ 798582 w 1464067"/>
                  <a:gd name="connsiteY3" fmla="*/ 10749 h 889648"/>
                  <a:gd name="connsiteX4" fmla="*/ 1232198 w 1464067"/>
                  <a:gd name="connsiteY4" fmla="*/ 56983 h 889648"/>
                  <a:gd name="connsiteX5" fmla="*/ 1437448 w 1464067"/>
                  <a:gd name="connsiteY5" fmla="*/ 85704 h 889648"/>
                  <a:gd name="connsiteX6" fmla="*/ 1452159 w 1464067"/>
                  <a:gd name="connsiteY6" fmla="*/ 91308 h 889648"/>
                  <a:gd name="connsiteX7" fmla="*/ 1468971 w 1464067"/>
                  <a:gd name="connsiteY7" fmla="*/ 97612 h 889648"/>
                  <a:gd name="connsiteX8" fmla="*/ 1220290 w 1464067"/>
                  <a:gd name="connsiteY8" fmla="*/ 234212 h 889648"/>
                  <a:gd name="connsiteX9" fmla="*/ 581424 w 1464067"/>
                  <a:gd name="connsiteY9" fmla="*/ 582366 h 889648"/>
                  <a:gd name="connsiteX10" fmla="*/ 21716 w 1464067"/>
                  <a:gd name="connsiteY10" fmla="*/ 886387 h 889648"/>
                  <a:gd name="connsiteX11" fmla="*/ 0 w 1464067"/>
                  <a:gd name="connsiteY11" fmla="*/ 894093 h 88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4067" h="889648">
                    <a:moveTo>
                      <a:pt x="0" y="894093"/>
                    </a:moveTo>
                    <a:cubicBezTo>
                      <a:pt x="4903" y="885687"/>
                      <a:pt x="9807" y="877281"/>
                      <a:pt x="15411" y="869575"/>
                    </a:cubicBezTo>
                    <a:cubicBezTo>
                      <a:pt x="231169" y="580965"/>
                      <a:pt x="447626" y="293055"/>
                      <a:pt x="664084" y="5145"/>
                    </a:cubicBezTo>
                    <a:cubicBezTo>
                      <a:pt x="709617" y="-7464"/>
                      <a:pt x="753750" y="6546"/>
                      <a:pt x="798582" y="10749"/>
                    </a:cubicBezTo>
                    <a:cubicBezTo>
                      <a:pt x="942887" y="24759"/>
                      <a:pt x="1087893" y="40170"/>
                      <a:pt x="1232198" y="56983"/>
                    </a:cubicBezTo>
                    <a:cubicBezTo>
                      <a:pt x="1300848" y="64688"/>
                      <a:pt x="1370899" y="66089"/>
                      <a:pt x="1437448" y="85704"/>
                    </a:cubicBezTo>
                    <a:cubicBezTo>
                      <a:pt x="1442352" y="87105"/>
                      <a:pt x="1447956" y="87805"/>
                      <a:pt x="1452159" y="91308"/>
                    </a:cubicBezTo>
                    <a:cubicBezTo>
                      <a:pt x="1457763" y="93409"/>
                      <a:pt x="1463367" y="95511"/>
                      <a:pt x="1468971" y="97612"/>
                    </a:cubicBezTo>
                    <a:cubicBezTo>
                      <a:pt x="1386311" y="143145"/>
                      <a:pt x="1303651" y="188679"/>
                      <a:pt x="1220290" y="234212"/>
                    </a:cubicBezTo>
                    <a:cubicBezTo>
                      <a:pt x="1007334" y="350497"/>
                      <a:pt x="794379" y="466081"/>
                      <a:pt x="581424" y="582366"/>
                    </a:cubicBezTo>
                    <a:cubicBezTo>
                      <a:pt x="395088" y="683940"/>
                      <a:pt x="208752" y="785514"/>
                      <a:pt x="21716" y="886387"/>
                    </a:cubicBezTo>
                    <a:cubicBezTo>
                      <a:pt x="15411" y="889190"/>
                      <a:pt x="7706" y="891291"/>
                      <a:pt x="0" y="894093"/>
                    </a:cubicBezTo>
                    <a:close/>
                  </a:path>
                </a:pathLst>
              </a:custGeom>
              <a:solidFill>
                <a:srgbClr val="B1B1B1"/>
              </a:solidFill>
              <a:ln w="6996" cap="flat">
                <a:noFill/>
                <a:prstDash val="solid"/>
                <a:miter/>
              </a:ln>
            </p:spPr>
            <p:txBody>
              <a:bodyPr rtlCol="0" anchor="ctr"/>
              <a:lstStyle/>
              <a:p>
                <a:pPr algn="ctr"/>
                <a:endParaRPr lang="en-US"/>
              </a:p>
            </p:txBody>
          </p:sp>
          <p:sp>
            <p:nvSpPr>
              <p:cNvPr id="246" name="Freeform: Shape 245">
                <a:extLst>
                  <a:ext uri="{FF2B5EF4-FFF2-40B4-BE49-F238E27FC236}">
                    <a16:creationId xmlns="" xmlns:a16="http://schemas.microsoft.com/office/drawing/2014/main" id="{003A914D-9426-46D1-9A9C-F9A9B2930087}"/>
                  </a:ext>
                </a:extLst>
              </p:cNvPr>
              <p:cNvSpPr/>
              <p:nvPr/>
            </p:nvSpPr>
            <p:spPr>
              <a:xfrm>
                <a:off x="6921201" y="1048665"/>
                <a:ext cx="784572" cy="287209"/>
              </a:xfrm>
              <a:custGeom>
                <a:avLst/>
                <a:gdLst>
                  <a:gd name="connsiteX0" fmla="*/ 788775 w 784571"/>
                  <a:gd name="connsiteY0" fmla="*/ 290712 h 287209"/>
                  <a:gd name="connsiteX1" fmla="*/ 562510 w 784571"/>
                  <a:gd name="connsiteY1" fmla="*/ 268996 h 287209"/>
                  <a:gd name="connsiteX2" fmla="*/ 25218 w 784571"/>
                  <a:gd name="connsiteY2" fmla="*/ 211554 h 287209"/>
                  <a:gd name="connsiteX3" fmla="*/ 0 w 784571"/>
                  <a:gd name="connsiteY3" fmla="*/ 204549 h 287209"/>
                  <a:gd name="connsiteX4" fmla="*/ 140102 w 784571"/>
                  <a:gd name="connsiteY4" fmla="*/ 1401 h 287209"/>
                  <a:gd name="connsiteX5" fmla="*/ 151310 w 784571"/>
                  <a:gd name="connsiteY5" fmla="*/ 0 h 287209"/>
                  <a:gd name="connsiteX6" fmla="*/ 764257 w 784571"/>
                  <a:gd name="connsiteY6" fmla="*/ 275301 h 287209"/>
                  <a:gd name="connsiteX7" fmla="*/ 788775 w 784571"/>
                  <a:gd name="connsiteY7" fmla="*/ 290712 h 28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71" h="287209">
                    <a:moveTo>
                      <a:pt x="788775" y="290712"/>
                    </a:moveTo>
                    <a:cubicBezTo>
                      <a:pt x="713120" y="288610"/>
                      <a:pt x="638165" y="276702"/>
                      <a:pt x="562510" y="268996"/>
                    </a:cubicBezTo>
                    <a:cubicBezTo>
                      <a:pt x="383179" y="250783"/>
                      <a:pt x="204549" y="231169"/>
                      <a:pt x="25218" y="211554"/>
                    </a:cubicBezTo>
                    <a:cubicBezTo>
                      <a:pt x="16812" y="210854"/>
                      <a:pt x="7005" y="212255"/>
                      <a:pt x="0" y="204549"/>
                    </a:cubicBezTo>
                    <a:cubicBezTo>
                      <a:pt x="46934" y="136600"/>
                      <a:pt x="93869" y="69351"/>
                      <a:pt x="140102" y="1401"/>
                    </a:cubicBezTo>
                    <a:cubicBezTo>
                      <a:pt x="143605" y="701"/>
                      <a:pt x="147808" y="701"/>
                      <a:pt x="151310" y="0"/>
                    </a:cubicBezTo>
                    <a:cubicBezTo>
                      <a:pt x="355860" y="91767"/>
                      <a:pt x="559708" y="183534"/>
                      <a:pt x="764257" y="275301"/>
                    </a:cubicBezTo>
                    <a:cubicBezTo>
                      <a:pt x="773364" y="279504"/>
                      <a:pt x="784572" y="280204"/>
                      <a:pt x="788775" y="290712"/>
                    </a:cubicBezTo>
                    <a:close/>
                  </a:path>
                </a:pathLst>
              </a:custGeom>
              <a:solidFill>
                <a:srgbClr val="4D4D4D"/>
              </a:solidFill>
              <a:ln w="6996" cap="flat">
                <a:noFill/>
                <a:prstDash val="solid"/>
                <a:miter/>
              </a:ln>
            </p:spPr>
            <p:txBody>
              <a:bodyPr rtlCol="0" anchor="ctr"/>
              <a:lstStyle/>
              <a:p>
                <a:pPr algn="ctr"/>
                <a:endParaRPr lang="en-US"/>
              </a:p>
            </p:txBody>
          </p:sp>
          <p:sp>
            <p:nvSpPr>
              <p:cNvPr id="247" name="Freeform: Shape 246">
                <a:extLst>
                  <a:ext uri="{FF2B5EF4-FFF2-40B4-BE49-F238E27FC236}">
                    <a16:creationId xmlns="" xmlns:a16="http://schemas.microsoft.com/office/drawing/2014/main" id="{013F76C6-BC2E-4618-B172-7D4CF1722CDC}"/>
                  </a:ext>
                </a:extLst>
              </p:cNvPr>
              <p:cNvSpPr/>
              <p:nvPr/>
            </p:nvSpPr>
            <p:spPr>
              <a:xfrm>
                <a:off x="4460489" y="1443989"/>
                <a:ext cx="1800313" cy="5407943"/>
              </a:xfrm>
              <a:custGeom>
                <a:avLst/>
                <a:gdLst>
                  <a:gd name="connsiteX0" fmla="*/ 1801531 w 1800312"/>
                  <a:gd name="connsiteY0" fmla="*/ 5335553 h 5407942"/>
                  <a:gd name="connsiteX1" fmla="*/ 1795227 w 1800312"/>
                  <a:gd name="connsiteY1" fmla="*/ 5252893 h 5407942"/>
                  <a:gd name="connsiteX2" fmla="*/ 1795227 w 1800312"/>
                  <a:gd name="connsiteY2" fmla="*/ 765421 h 5407942"/>
                  <a:gd name="connsiteX3" fmla="*/ 1795927 w 1800312"/>
                  <a:gd name="connsiteY3" fmla="*/ 714284 h 5407942"/>
                  <a:gd name="connsiteX4" fmla="*/ 1794526 w 1800312"/>
                  <a:gd name="connsiteY4" fmla="*/ 704477 h 5407942"/>
                  <a:gd name="connsiteX5" fmla="*/ 1788922 w 1800312"/>
                  <a:gd name="connsiteY5" fmla="*/ 696771 h 5407942"/>
                  <a:gd name="connsiteX6" fmla="*/ 1753196 w 1800312"/>
                  <a:gd name="connsiteY6" fmla="*/ 686264 h 5407942"/>
                  <a:gd name="connsiteX7" fmla="*/ 918187 w 1800312"/>
                  <a:gd name="connsiteY7" fmla="*/ 353521 h 5407942"/>
                  <a:gd name="connsiteX8" fmla="*/ 733252 w 1800312"/>
                  <a:gd name="connsiteY8" fmla="*/ 277165 h 5407942"/>
                  <a:gd name="connsiteX9" fmla="*/ 663201 w 1800312"/>
                  <a:gd name="connsiteY9" fmla="*/ 250546 h 5407942"/>
                  <a:gd name="connsiteX10" fmla="*/ 343068 w 1800312"/>
                  <a:gd name="connsiteY10" fmla="*/ 125155 h 5407942"/>
                  <a:gd name="connsiteX11" fmla="*/ 43249 w 1800312"/>
                  <a:gd name="connsiteY11" fmla="*/ 5367 h 5407942"/>
                  <a:gd name="connsiteX12" fmla="*/ 8224 w 1800312"/>
                  <a:gd name="connsiteY12" fmla="*/ 5367 h 5407942"/>
                  <a:gd name="connsiteX13" fmla="*/ 518 w 1800312"/>
                  <a:gd name="connsiteY13" fmla="*/ 54403 h 5407942"/>
                  <a:gd name="connsiteX14" fmla="*/ 518 w 1800312"/>
                  <a:gd name="connsiteY14" fmla="*/ 4662363 h 5407942"/>
                  <a:gd name="connsiteX15" fmla="*/ 50955 w 1800312"/>
                  <a:gd name="connsiteY15" fmla="*/ 4737318 h 5407942"/>
                  <a:gd name="connsiteX16" fmla="*/ 556023 w 1800312"/>
                  <a:gd name="connsiteY16" fmla="*/ 4939065 h 5407942"/>
                  <a:gd name="connsiteX17" fmla="*/ 1305570 w 1800312"/>
                  <a:gd name="connsiteY17" fmla="*/ 5236081 h 5407942"/>
                  <a:gd name="connsiteX18" fmla="*/ 1782617 w 1800312"/>
                  <a:gd name="connsiteY18" fmla="*/ 5414711 h 5407942"/>
                  <a:gd name="connsiteX19" fmla="*/ 1793125 w 1800312"/>
                  <a:gd name="connsiteY19" fmla="*/ 5414711 h 5407942"/>
                  <a:gd name="connsiteX20" fmla="*/ 1798729 w 1800312"/>
                  <a:gd name="connsiteY20" fmla="*/ 5406305 h 5407942"/>
                  <a:gd name="connsiteX21" fmla="*/ 1802232 w 1800312"/>
                  <a:gd name="connsiteY21" fmla="*/ 5396498 h 5407942"/>
                  <a:gd name="connsiteX22" fmla="*/ 1801531 w 1800312"/>
                  <a:gd name="connsiteY22" fmla="*/ 5335553 h 540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00312" h="5407942">
                    <a:moveTo>
                      <a:pt x="1801531" y="5335553"/>
                    </a:moveTo>
                    <a:cubicBezTo>
                      <a:pt x="1795227" y="5308234"/>
                      <a:pt x="1795227" y="5280914"/>
                      <a:pt x="1795227" y="5252893"/>
                    </a:cubicBezTo>
                    <a:cubicBezTo>
                      <a:pt x="1795227" y="3757303"/>
                      <a:pt x="1795227" y="2261012"/>
                      <a:pt x="1795227" y="765421"/>
                    </a:cubicBezTo>
                    <a:cubicBezTo>
                      <a:pt x="1795227" y="748609"/>
                      <a:pt x="1795227" y="731797"/>
                      <a:pt x="1795927" y="714284"/>
                    </a:cubicBezTo>
                    <a:cubicBezTo>
                      <a:pt x="1795927" y="710782"/>
                      <a:pt x="1795927" y="707279"/>
                      <a:pt x="1794526" y="704477"/>
                    </a:cubicBezTo>
                    <a:cubicBezTo>
                      <a:pt x="1793125" y="701675"/>
                      <a:pt x="1791024" y="698873"/>
                      <a:pt x="1788922" y="696771"/>
                    </a:cubicBezTo>
                    <a:cubicBezTo>
                      <a:pt x="1777714" y="691868"/>
                      <a:pt x="1765105" y="691167"/>
                      <a:pt x="1753196" y="686264"/>
                    </a:cubicBezTo>
                    <a:cubicBezTo>
                      <a:pt x="1475093" y="574883"/>
                      <a:pt x="1196290" y="465603"/>
                      <a:pt x="918187" y="353521"/>
                    </a:cubicBezTo>
                    <a:cubicBezTo>
                      <a:pt x="856542" y="328303"/>
                      <a:pt x="793496" y="305186"/>
                      <a:pt x="733252" y="277165"/>
                    </a:cubicBezTo>
                    <a:cubicBezTo>
                      <a:pt x="710836" y="265257"/>
                      <a:pt x="687019" y="257551"/>
                      <a:pt x="663201" y="250546"/>
                    </a:cubicBezTo>
                    <a:cubicBezTo>
                      <a:pt x="556724" y="208515"/>
                      <a:pt x="449545" y="167886"/>
                      <a:pt x="343068" y="125155"/>
                    </a:cubicBezTo>
                    <a:cubicBezTo>
                      <a:pt x="243595" y="85225"/>
                      <a:pt x="143422" y="44596"/>
                      <a:pt x="43249" y="5367"/>
                    </a:cubicBezTo>
                    <a:cubicBezTo>
                      <a:pt x="31341" y="464"/>
                      <a:pt x="20132" y="-3739"/>
                      <a:pt x="8224" y="5367"/>
                    </a:cubicBezTo>
                    <a:cubicBezTo>
                      <a:pt x="-2984" y="20078"/>
                      <a:pt x="518" y="37591"/>
                      <a:pt x="518" y="54403"/>
                    </a:cubicBezTo>
                    <a:cubicBezTo>
                      <a:pt x="518" y="1590623"/>
                      <a:pt x="518" y="3126843"/>
                      <a:pt x="518" y="4662363"/>
                    </a:cubicBezTo>
                    <a:cubicBezTo>
                      <a:pt x="518" y="4715601"/>
                      <a:pt x="1919" y="4717703"/>
                      <a:pt x="50955" y="4737318"/>
                    </a:cubicBezTo>
                    <a:cubicBezTo>
                      <a:pt x="219077" y="4805267"/>
                      <a:pt x="387200" y="4872516"/>
                      <a:pt x="556023" y="4939065"/>
                    </a:cubicBezTo>
                    <a:cubicBezTo>
                      <a:pt x="806105" y="5037836"/>
                      <a:pt x="1054787" y="5140111"/>
                      <a:pt x="1305570" y="5236081"/>
                    </a:cubicBezTo>
                    <a:cubicBezTo>
                      <a:pt x="1463885" y="5297025"/>
                      <a:pt x="1615896" y="5375483"/>
                      <a:pt x="1782617" y="5414711"/>
                    </a:cubicBezTo>
                    <a:cubicBezTo>
                      <a:pt x="1786120" y="5414711"/>
                      <a:pt x="1789623" y="5414711"/>
                      <a:pt x="1793125" y="5414711"/>
                    </a:cubicBezTo>
                    <a:cubicBezTo>
                      <a:pt x="1795227" y="5411909"/>
                      <a:pt x="1797328" y="5409107"/>
                      <a:pt x="1798729" y="5406305"/>
                    </a:cubicBezTo>
                    <a:cubicBezTo>
                      <a:pt x="1800130" y="5402803"/>
                      <a:pt x="1800831" y="5400001"/>
                      <a:pt x="1802232" y="5396498"/>
                    </a:cubicBezTo>
                    <a:cubicBezTo>
                      <a:pt x="1807135" y="5376183"/>
                      <a:pt x="1806435" y="5355168"/>
                      <a:pt x="1801531" y="5335553"/>
                    </a:cubicBezTo>
                    <a:close/>
                  </a:path>
                </a:pathLst>
              </a:custGeom>
              <a:solidFill>
                <a:schemeClr val="bg1">
                  <a:lumMod val="85000"/>
                </a:schemeClr>
              </a:solidFill>
              <a:ln w="6996" cap="flat">
                <a:noFill/>
                <a:prstDash val="solid"/>
                <a:miter/>
              </a:ln>
            </p:spPr>
            <p:txBody>
              <a:bodyPr rtlCol="0" anchor="ctr"/>
              <a:lstStyle/>
              <a:p>
                <a:pPr algn="ctr"/>
                <a:endParaRPr lang="en-US"/>
              </a:p>
            </p:txBody>
          </p:sp>
        </p:grpSp>
        <p:grpSp>
          <p:nvGrpSpPr>
            <p:cNvPr id="38" name="Graphic 243">
              <a:extLst>
                <a:ext uri="{FF2B5EF4-FFF2-40B4-BE49-F238E27FC236}">
                  <a16:creationId xmlns="" xmlns:a16="http://schemas.microsoft.com/office/drawing/2014/main" id="{1A788701-D4E5-41BE-ACDD-8AC773171ED1}"/>
                </a:ext>
              </a:extLst>
            </p:cNvPr>
            <p:cNvGrpSpPr/>
            <p:nvPr/>
          </p:nvGrpSpPr>
          <p:grpSpPr>
            <a:xfrm rot="20902163">
              <a:off x="5008145" y="2801758"/>
              <a:ext cx="1420045" cy="2913246"/>
              <a:chOff x="4524375" y="204787"/>
              <a:chExt cx="3143250" cy="6448425"/>
            </a:xfrm>
          </p:grpSpPr>
          <p:sp>
            <p:nvSpPr>
              <p:cNvPr id="96" name="Freeform: Shape 95">
                <a:extLst>
                  <a:ext uri="{FF2B5EF4-FFF2-40B4-BE49-F238E27FC236}">
                    <a16:creationId xmlns="" xmlns:a16="http://schemas.microsoft.com/office/drawing/2014/main" id="{BFF370B5-0C98-4404-965D-71A350C22B43}"/>
                  </a:ext>
                </a:extLst>
              </p:cNvPr>
              <p:cNvSpPr/>
              <p:nvPr/>
            </p:nvSpPr>
            <p:spPr>
              <a:xfrm>
                <a:off x="4524778" y="205949"/>
                <a:ext cx="3133725" cy="6448425"/>
              </a:xfrm>
              <a:custGeom>
                <a:avLst/>
                <a:gdLst>
                  <a:gd name="connsiteX0" fmla="*/ 2928535 w 3133725"/>
                  <a:gd name="connsiteY0" fmla="*/ 3516420 h 6448425"/>
                  <a:gd name="connsiteX1" fmla="*/ 2404660 w 3133725"/>
                  <a:gd name="connsiteY1" fmla="*/ 1677143 h 6448425"/>
                  <a:gd name="connsiteX2" fmla="*/ 2117005 w 3133725"/>
                  <a:gd name="connsiteY2" fmla="*/ 927525 h 6448425"/>
                  <a:gd name="connsiteX3" fmla="*/ 1599797 w 3133725"/>
                  <a:gd name="connsiteY3" fmla="*/ 717023 h 6448425"/>
                  <a:gd name="connsiteX4" fmla="*/ 1599797 w 3133725"/>
                  <a:gd name="connsiteY4" fmla="*/ 716070 h 6448425"/>
                  <a:gd name="connsiteX5" fmla="*/ 1609322 w 3133725"/>
                  <a:gd name="connsiteY5" fmla="*/ 619868 h 6448425"/>
                  <a:gd name="connsiteX6" fmla="*/ 1648375 w 3133725"/>
                  <a:gd name="connsiteY6" fmla="*/ 260775 h 6448425"/>
                  <a:gd name="connsiteX7" fmla="*/ 1672187 w 3133725"/>
                  <a:gd name="connsiteY7" fmla="*/ 194100 h 6448425"/>
                  <a:gd name="connsiteX8" fmla="*/ 1716002 w 3133725"/>
                  <a:gd name="connsiteY8" fmla="*/ 106470 h 6448425"/>
                  <a:gd name="connsiteX9" fmla="*/ 1643612 w 3133725"/>
                  <a:gd name="connsiteY9" fmla="*/ 24555 h 6448425"/>
                  <a:gd name="connsiteX10" fmla="*/ 1636944 w 3133725"/>
                  <a:gd name="connsiteY10" fmla="*/ 17888 h 6448425"/>
                  <a:gd name="connsiteX11" fmla="*/ 1584557 w 3133725"/>
                  <a:gd name="connsiteY11" fmla="*/ 17888 h 6448425"/>
                  <a:gd name="connsiteX12" fmla="*/ 1481687 w 3133725"/>
                  <a:gd name="connsiteY12" fmla="*/ 209340 h 6448425"/>
                  <a:gd name="connsiteX13" fmla="*/ 1422632 w 3133725"/>
                  <a:gd name="connsiteY13" fmla="*/ 717975 h 6448425"/>
                  <a:gd name="connsiteX14" fmla="*/ 1026392 w 3133725"/>
                  <a:gd name="connsiteY14" fmla="*/ 850373 h 6448425"/>
                  <a:gd name="connsiteX15" fmla="*/ 629199 w 3133725"/>
                  <a:gd name="connsiteY15" fmla="*/ 1905743 h 6448425"/>
                  <a:gd name="connsiteX16" fmla="*/ 250104 w 3133725"/>
                  <a:gd name="connsiteY16" fmla="*/ 3321158 h 6448425"/>
                  <a:gd name="connsiteX17" fmla="*/ 7217 w 3133725"/>
                  <a:gd name="connsiteY17" fmla="*/ 4624178 h 6448425"/>
                  <a:gd name="connsiteX18" fmla="*/ 217719 w 3133725"/>
                  <a:gd name="connsiteY18" fmla="*/ 5632876 h 6448425"/>
                  <a:gd name="connsiteX19" fmla="*/ 1156884 w 3133725"/>
                  <a:gd name="connsiteY19" fmla="*/ 6406306 h 6448425"/>
                  <a:gd name="connsiteX20" fmla="*/ 2701840 w 3133725"/>
                  <a:gd name="connsiteY20" fmla="*/ 5842426 h 6448425"/>
                  <a:gd name="connsiteX21" fmla="*/ 2928535 w 3133725"/>
                  <a:gd name="connsiteY21" fmla="*/ 3516420 h 644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33725" h="6448425">
                    <a:moveTo>
                      <a:pt x="2928535" y="3516420"/>
                    </a:moveTo>
                    <a:cubicBezTo>
                      <a:pt x="2649452" y="2908725"/>
                      <a:pt x="2404660" y="2315318"/>
                      <a:pt x="2404660" y="1677143"/>
                    </a:cubicBezTo>
                    <a:cubicBezTo>
                      <a:pt x="2404660" y="1408538"/>
                      <a:pt x="2317982" y="1152315"/>
                      <a:pt x="2117005" y="927525"/>
                    </a:cubicBezTo>
                    <a:cubicBezTo>
                      <a:pt x="2006514" y="803700"/>
                      <a:pt x="1807442" y="732263"/>
                      <a:pt x="1599797" y="717023"/>
                    </a:cubicBezTo>
                    <a:cubicBezTo>
                      <a:pt x="1599797" y="717023"/>
                      <a:pt x="1599797" y="716070"/>
                      <a:pt x="1599797" y="716070"/>
                    </a:cubicBezTo>
                    <a:cubicBezTo>
                      <a:pt x="1603607" y="683685"/>
                      <a:pt x="1608369" y="652253"/>
                      <a:pt x="1609322" y="619868"/>
                    </a:cubicBezTo>
                    <a:cubicBezTo>
                      <a:pt x="1614084" y="498900"/>
                      <a:pt x="1639802" y="380790"/>
                      <a:pt x="1648375" y="260775"/>
                    </a:cubicBezTo>
                    <a:cubicBezTo>
                      <a:pt x="1655994" y="238868"/>
                      <a:pt x="1665519" y="216960"/>
                      <a:pt x="1672187" y="194100"/>
                    </a:cubicBezTo>
                    <a:cubicBezTo>
                      <a:pt x="1680759" y="160763"/>
                      <a:pt x="1729337" y="139808"/>
                      <a:pt x="1716002" y="106470"/>
                    </a:cubicBezTo>
                    <a:cubicBezTo>
                      <a:pt x="1703619" y="75038"/>
                      <a:pt x="1668377" y="51225"/>
                      <a:pt x="1643612" y="24555"/>
                    </a:cubicBezTo>
                    <a:cubicBezTo>
                      <a:pt x="1641707" y="22650"/>
                      <a:pt x="1638850" y="19793"/>
                      <a:pt x="1636944" y="17888"/>
                    </a:cubicBezTo>
                    <a:cubicBezTo>
                      <a:pt x="1618847" y="-7830"/>
                      <a:pt x="1603607" y="-4020"/>
                      <a:pt x="1584557" y="17888"/>
                    </a:cubicBezTo>
                    <a:cubicBezTo>
                      <a:pt x="1535027" y="75038"/>
                      <a:pt x="1503594" y="139808"/>
                      <a:pt x="1481687" y="209340"/>
                    </a:cubicBezTo>
                    <a:cubicBezTo>
                      <a:pt x="1429300" y="375075"/>
                      <a:pt x="1419775" y="545573"/>
                      <a:pt x="1422632" y="717975"/>
                    </a:cubicBezTo>
                    <a:cubicBezTo>
                      <a:pt x="1271184" y="730358"/>
                      <a:pt x="1127357" y="774173"/>
                      <a:pt x="1026392" y="850373"/>
                    </a:cubicBezTo>
                    <a:cubicBezTo>
                      <a:pt x="647297" y="1138028"/>
                      <a:pt x="625389" y="1493310"/>
                      <a:pt x="629199" y="1905743"/>
                    </a:cubicBezTo>
                    <a:cubicBezTo>
                      <a:pt x="633962" y="2393423"/>
                      <a:pt x="489182" y="2868720"/>
                      <a:pt x="250104" y="3321158"/>
                    </a:cubicBezTo>
                    <a:cubicBezTo>
                      <a:pt x="32934" y="3731685"/>
                      <a:pt x="-16596" y="4157453"/>
                      <a:pt x="7217" y="4624178"/>
                    </a:cubicBezTo>
                    <a:cubicBezTo>
                      <a:pt x="-24216" y="4957553"/>
                      <a:pt x="47222" y="5302358"/>
                      <a:pt x="217719" y="5632876"/>
                    </a:cubicBezTo>
                    <a:cubicBezTo>
                      <a:pt x="400599" y="5984348"/>
                      <a:pt x="657774" y="6293911"/>
                      <a:pt x="1156884" y="6406306"/>
                    </a:cubicBezTo>
                    <a:cubicBezTo>
                      <a:pt x="1798869" y="6551086"/>
                      <a:pt x="2383705" y="6336773"/>
                      <a:pt x="2701840" y="5842426"/>
                    </a:cubicBezTo>
                    <a:cubicBezTo>
                      <a:pt x="3186662" y="5088998"/>
                      <a:pt x="3280960" y="4283183"/>
                      <a:pt x="2928535" y="3516420"/>
                    </a:cubicBezTo>
                    <a:close/>
                  </a:path>
                </a:pathLst>
              </a:custGeom>
              <a:solidFill>
                <a:srgbClr val="AAD048"/>
              </a:solidFill>
              <a:ln w="9525" cap="flat">
                <a:noFill/>
                <a:prstDash val="solid"/>
                <a:miter/>
              </a:ln>
            </p:spPr>
            <p:txBody>
              <a:bodyPr rtlCol="0" anchor="ctr"/>
              <a:lstStyle/>
              <a:p>
                <a:pPr algn="ctr"/>
                <a:endParaRPr lang="en-US"/>
              </a:p>
            </p:txBody>
          </p:sp>
          <p:sp>
            <p:nvSpPr>
              <p:cNvPr id="97" name="Freeform: Shape 96">
                <a:extLst>
                  <a:ext uri="{FF2B5EF4-FFF2-40B4-BE49-F238E27FC236}">
                    <a16:creationId xmlns="" xmlns:a16="http://schemas.microsoft.com/office/drawing/2014/main" id="{E9719E3E-2801-43A1-BD8C-3894067E1850}"/>
                  </a:ext>
                </a:extLst>
              </p:cNvPr>
              <p:cNvSpPr/>
              <p:nvPr/>
            </p:nvSpPr>
            <p:spPr>
              <a:xfrm>
                <a:off x="4657513" y="1036991"/>
                <a:ext cx="2886075" cy="5495925"/>
              </a:xfrm>
              <a:custGeom>
                <a:avLst/>
                <a:gdLst>
                  <a:gd name="connsiteX0" fmla="*/ 6879 w 2886075"/>
                  <a:gd name="connsiteY0" fmla="*/ 3746464 h 5495925"/>
                  <a:gd name="connsiteX1" fmla="*/ 230717 w 2886075"/>
                  <a:gd name="connsiteY1" fmla="*/ 2497736 h 5495925"/>
                  <a:gd name="connsiteX2" fmla="*/ 580284 w 2886075"/>
                  <a:gd name="connsiteY2" fmla="*/ 1141376 h 5495925"/>
                  <a:gd name="connsiteX3" fmla="*/ 946044 w 2886075"/>
                  <a:gd name="connsiteY3" fmla="*/ 130773 h 5495925"/>
                  <a:gd name="connsiteX4" fmla="*/ 1951884 w 2886075"/>
                  <a:gd name="connsiteY4" fmla="*/ 205069 h 5495925"/>
                  <a:gd name="connsiteX5" fmla="*/ 2216679 w 2886075"/>
                  <a:gd name="connsiteY5" fmla="*/ 923254 h 5495925"/>
                  <a:gd name="connsiteX6" fmla="*/ 2699597 w 2886075"/>
                  <a:gd name="connsiteY6" fmla="*/ 2685379 h 5495925"/>
                  <a:gd name="connsiteX7" fmla="*/ 2490047 w 2886075"/>
                  <a:gd name="connsiteY7" fmla="*/ 4914229 h 5495925"/>
                  <a:gd name="connsiteX8" fmla="*/ 1066059 w 2886075"/>
                  <a:gd name="connsiteY8" fmla="*/ 5454296 h 5495925"/>
                  <a:gd name="connsiteX9" fmla="*/ 200237 w 2886075"/>
                  <a:gd name="connsiteY9" fmla="*/ 4713251 h 5495925"/>
                  <a:gd name="connsiteX10" fmla="*/ 6879 w 2886075"/>
                  <a:gd name="connsiteY10" fmla="*/ 3746464 h 549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5" h="5495925">
                    <a:moveTo>
                      <a:pt x="6879" y="3746464"/>
                    </a:moveTo>
                    <a:cubicBezTo>
                      <a:pt x="-15028" y="3298789"/>
                      <a:pt x="30692" y="2891119"/>
                      <a:pt x="230717" y="2497736"/>
                    </a:cubicBezTo>
                    <a:cubicBezTo>
                      <a:pt x="450744" y="2063396"/>
                      <a:pt x="584094" y="1609053"/>
                      <a:pt x="580284" y="1141376"/>
                    </a:cubicBezTo>
                    <a:cubicBezTo>
                      <a:pt x="576474" y="747041"/>
                      <a:pt x="596477" y="406046"/>
                      <a:pt x="946044" y="130773"/>
                    </a:cubicBezTo>
                    <a:cubicBezTo>
                      <a:pt x="1200362" y="-70204"/>
                      <a:pt x="1746144" y="-34962"/>
                      <a:pt x="1951884" y="205069"/>
                    </a:cubicBezTo>
                    <a:cubicBezTo>
                      <a:pt x="2136670" y="420334"/>
                      <a:pt x="2216679" y="666079"/>
                      <a:pt x="2216679" y="923254"/>
                    </a:cubicBezTo>
                    <a:cubicBezTo>
                      <a:pt x="2216679" y="1534759"/>
                      <a:pt x="2442422" y="2103401"/>
                      <a:pt x="2699597" y="2685379"/>
                    </a:cubicBezTo>
                    <a:cubicBezTo>
                      <a:pt x="3024400" y="3420709"/>
                      <a:pt x="2936769" y="4192234"/>
                      <a:pt x="2490047" y="4914229"/>
                    </a:cubicBezTo>
                    <a:cubicBezTo>
                      <a:pt x="2196677" y="5387621"/>
                      <a:pt x="1657562" y="5592409"/>
                      <a:pt x="1066059" y="5454296"/>
                    </a:cubicBezTo>
                    <a:cubicBezTo>
                      <a:pt x="606002" y="5346664"/>
                      <a:pt x="368829" y="5050436"/>
                      <a:pt x="200237" y="4713251"/>
                    </a:cubicBezTo>
                    <a:cubicBezTo>
                      <a:pt x="43074" y="4396069"/>
                      <a:pt x="-22648" y="4065551"/>
                      <a:pt x="6879" y="3746464"/>
                    </a:cubicBezTo>
                    <a:close/>
                  </a:path>
                </a:pathLst>
              </a:custGeom>
              <a:solidFill>
                <a:srgbClr val="FEC85B"/>
              </a:solidFill>
              <a:ln w="9525" cap="flat">
                <a:noFill/>
                <a:prstDash val="solid"/>
                <a:miter/>
              </a:ln>
            </p:spPr>
            <p:txBody>
              <a:bodyPr rtlCol="0" anchor="ctr"/>
              <a:lstStyle/>
              <a:p>
                <a:pPr algn="ctr"/>
                <a:endParaRPr lang="en-US"/>
              </a:p>
            </p:txBody>
          </p:sp>
          <p:sp>
            <p:nvSpPr>
              <p:cNvPr id="98" name="Freeform: Shape 97">
                <a:extLst>
                  <a:ext uri="{FF2B5EF4-FFF2-40B4-BE49-F238E27FC236}">
                    <a16:creationId xmlns="" xmlns:a16="http://schemas.microsoft.com/office/drawing/2014/main" id="{7672CD43-ACD6-4866-A7C2-DB33589D6227}"/>
                  </a:ext>
                </a:extLst>
              </p:cNvPr>
              <p:cNvSpPr/>
              <p:nvPr/>
            </p:nvSpPr>
            <p:spPr>
              <a:xfrm>
                <a:off x="4865702" y="1361357"/>
                <a:ext cx="2447925" cy="4953000"/>
              </a:xfrm>
              <a:custGeom>
                <a:avLst/>
                <a:gdLst>
                  <a:gd name="connsiteX0" fmla="*/ 5383 w 2447925"/>
                  <a:gd name="connsiteY0" fmla="*/ 3378283 h 4953000"/>
                  <a:gd name="connsiteX1" fmla="*/ 194930 w 2447925"/>
                  <a:gd name="connsiteY1" fmla="*/ 2252428 h 4953000"/>
                  <a:gd name="connsiteX2" fmla="*/ 491158 w 2447925"/>
                  <a:gd name="connsiteY2" fmla="*/ 1029418 h 4953000"/>
                  <a:gd name="connsiteX3" fmla="*/ 801673 w 2447925"/>
                  <a:gd name="connsiteY3" fmla="*/ 117875 h 4953000"/>
                  <a:gd name="connsiteX4" fmla="*/ 1653208 w 2447925"/>
                  <a:gd name="connsiteY4" fmla="*/ 184550 h 4953000"/>
                  <a:gd name="connsiteX5" fmla="*/ 1877998 w 2447925"/>
                  <a:gd name="connsiteY5" fmla="*/ 832250 h 4953000"/>
                  <a:gd name="connsiteX6" fmla="*/ 2286620 w 2447925"/>
                  <a:gd name="connsiteY6" fmla="*/ 2421973 h 4953000"/>
                  <a:gd name="connsiteX7" fmla="*/ 2109455 w 2447925"/>
                  <a:gd name="connsiteY7" fmla="*/ 4431748 h 4953000"/>
                  <a:gd name="connsiteX8" fmla="*/ 903590 w 2447925"/>
                  <a:gd name="connsiteY8" fmla="*/ 4918475 h 4953000"/>
                  <a:gd name="connsiteX9" fmla="*/ 170165 w 2447925"/>
                  <a:gd name="connsiteY9" fmla="*/ 4249820 h 4953000"/>
                  <a:gd name="connsiteX10" fmla="*/ 5383 w 2447925"/>
                  <a:gd name="connsiteY10" fmla="*/ 3378283 h 495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7925" h="4953000">
                    <a:moveTo>
                      <a:pt x="5383" y="3378283"/>
                    </a:moveTo>
                    <a:cubicBezTo>
                      <a:pt x="-13667" y="2974423"/>
                      <a:pt x="25385" y="2606758"/>
                      <a:pt x="194930" y="2252428"/>
                    </a:cubicBezTo>
                    <a:cubicBezTo>
                      <a:pt x="381620" y="1860950"/>
                      <a:pt x="494015" y="1451375"/>
                      <a:pt x="491158" y="1029418"/>
                    </a:cubicBezTo>
                    <a:cubicBezTo>
                      <a:pt x="488300" y="673183"/>
                      <a:pt x="505445" y="366477"/>
                      <a:pt x="801673" y="117875"/>
                    </a:cubicBezTo>
                    <a:cubicBezTo>
                      <a:pt x="1016938" y="-63100"/>
                      <a:pt x="1478900" y="-31667"/>
                      <a:pt x="1653208" y="184550"/>
                    </a:cubicBezTo>
                    <a:cubicBezTo>
                      <a:pt x="1809418" y="378860"/>
                      <a:pt x="1877998" y="599840"/>
                      <a:pt x="1877998" y="832250"/>
                    </a:cubicBezTo>
                    <a:cubicBezTo>
                      <a:pt x="1877998" y="1383748"/>
                      <a:pt x="2069450" y="1896193"/>
                      <a:pt x="2286620" y="2421973"/>
                    </a:cubicBezTo>
                    <a:cubicBezTo>
                      <a:pt x="2561893" y="3084913"/>
                      <a:pt x="2487598" y="3781190"/>
                      <a:pt x="2109455" y="4431748"/>
                    </a:cubicBezTo>
                    <a:cubicBezTo>
                      <a:pt x="1860853" y="4858468"/>
                      <a:pt x="1404605" y="5044205"/>
                      <a:pt x="903590" y="4918475"/>
                    </a:cubicBezTo>
                    <a:cubicBezTo>
                      <a:pt x="514018" y="4821320"/>
                      <a:pt x="313040" y="4553668"/>
                      <a:pt x="170165" y="4249820"/>
                    </a:cubicBezTo>
                    <a:cubicBezTo>
                      <a:pt x="36815" y="3964070"/>
                      <a:pt x="-18430" y="3665938"/>
                      <a:pt x="5383" y="3378283"/>
                    </a:cubicBezTo>
                    <a:close/>
                  </a:path>
                </a:pathLst>
              </a:custGeom>
              <a:solidFill>
                <a:srgbClr val="F69044"/>
              </a:solidFill>
              <a:ln w="9525" cap="flat">
                <a:noFill/>
                <a:prstDash val="solid"/>
                <a:miter/>
              </a:ln>
            </p:spPr>
            <p:txBody>
              <a:bodyPr rtlCol="0" anchor="ctr"/>
              <a:lstStyle/>
              <a:p>
                <a:pPr algn="ctr"/>
                <a:endParaRPr lang="en-US"/>
              </a:p>
            </p:txBody>
          </p:sp>
          <p:sp>
            <p:nvSpPr>
              <p:cNvPr id="99" name="Freeform: Shape 98">
                <a:extLst>
                  <a:ext uri="{FF2B5EF4-FFF2-40B4-BE49-F238E27FC236}">
                    <a16:creationId xmlns="" xmlns:a16="http://schemas.microsoft.com/office/drawing/2014/main" id="{CEF6DC37-50A6-4185-BD53-3D9619A9DA6F}"/>
                  </a:ext>
                </a:extLst>
              </p:cNvPr>
              <p:cNvSpPr/>
              <p:nvPr/>
            </p:nvSpPr>
            <p:spPr>
              <a:xfrm>
                <a:off x="5080761" y="1723948"/>
                <a:ext cx="1981200" cy="4324350"/>
              </a:xfrm>
              <a:custGeom>
                <a:avLst/>
                <a:gdLst>
                  <a:gd name="connsiteX0" fmla="*/ 4636 w 1981200"/>
                  <a:gd name="connsiteY0" fmla="*/ 2951874 h 4324350"/>
                  <a:gd name="connsiteX1" fmla="*/ 157989 w 1981200"/>
                  <a:gd name="connsiteY1" fmla="*/ 1967941 h 4324350"/>
                  <a:gd name="connsiteX2" fmla="*/ 398019 w 1981200"/>
                  <a:gd name="connsiteY2" fmla="*/ 899236 h 4324350"/>
                  <a:gd name="connsiteX3" fmla="*/ 649479 w 1981200"/>
                  <a:gd name="connsiteY3" fmla="*/ 102946 h 4324350"/>
                  <a:gd name="connsiteX4" fmla="*/ 1340042 w 1981200"/>
                  <a:gd name="connsiteY4" fmla="*/ 161049 h 4324350"/>
                  <a:gd name="connsiteX5" fmla="*/ 1521969 w 1981200"/>
                  <a:gd name="connsiteY5" fmla="*/ 726834 h 4324350"/>
                  <a:gd name="connsiteX6" fmla="*/ 1853439 w 1981200"/>
                  <a:gd name="connsiteY6" fmla="*/ 2115579 h 4324350"/>
                  <a:gd name="connsiteX7" fmla="*/ 1709611 w 1981200"/>
                  <a:gd name="connsiteY7" fmla="*/ 3871989 h 4324350"/>
                  <a:gd name="connsiteX8" fmla="*/ 732346 w 1981200"/>
                  <a:gd name="connsiteY8" fmla="*/ 4297757 h 4324350"/>
                  <a:gd name="connsiteX9" fmla="*/ 137986 w 1981200"/>
                  <a:gd name="connsiteY9" fmla="*/ 3713874 h 4324350"/>
                  <a:gd name="connsiteX10" fmla="*/ 4636 w 1981200"/>
                  <a:gd name="connsiteY10" fmla="*/ 2951874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4324350">
                    <a:moveTo>
                      <a:pt x="4636" y="2951874"/>
                    </a:moveTo>
                    <a:cubicBezTo>
                      <a:pt x="-10604" y="2599449"/>
                      <a:pt x="20829" y="2278457"/>
                      <a:pt x="157989" y="1967941"/>
                    </a:cubicBezTo>
                    <a:cubicBezTo>
                      <a:pt x="309436" y="1625994"/>
                      <a:pt x="400876" y="1267854"/>
                      <a:pt x="398019" y="899236"/>
                    </a:cubicBezTo>
                    <a:cubicBezTo>
                      <a:pt x="396114" y="588721"/>
                      <a:pt x="409449" y="320116"/>
                      <a:pt x="649479" y="102946"/>
                    </a:cubicBezTo>
                    <a:cubicBezTo>
                      <a:pt x="823786" y="-55169"/>
                      <a:pt x="1199072" y="-27546"/>
                      <a:pt x="1340042" y="161049"/>
                    </a:cubicBezTo>
                    <a:cubicBezTo>
                      <a:pt x="1466724" y="330594"/>
                      <a:pt x="1521969" y="523951"/>
                      <a:pt x="1521969" y="726834"/>
                    </a:cubicBezTo>
                    <a:cubicBezTo>
                      <a:pt x="1521969" y="1208799"/>
                      <a:pt x="1677227" y="1656474"/>
                      <a:pt x="1853439" y="2115579"/>
                    </a:cubicBezTo>
                    <a:cubicBezTo>
                      <a:pt x="2076324" y="2694699"/>
                      <a:pt x="2016317" y="3303346"/>
                      <a:pt x="1709611" y="3871989"/>
                    </a:cubicBezTo>
                    <a:cubicBezTo>
                      <a:pt x="1508634" y="4245369"/>
                      <a:pt x="1138111" y="4406341"/>
                      <a:pt x="732346" y="4297757"/>
                    </a:cubicBezTo>
                    <a:cubicBezTo>
                      <a:pt x="417069" y="4212984"/>
                      <a:pt x="253239" y="3979621"/>
                      <a:pt x="137986" y="3713874"/>
                    </a:cubicBezTo>
                    <a:cubicBezTo>
                      <a:pt x="29401" y="3464319"/>
                      <a:pt x="-15366" y="3203334"/>
                      <a:pt x="4636" y="2951874"/>
                    </a:cubicBezTo>
                    <a:close/>
                  </a:path>
                </a:pathLst>
              </a:custGeom>
              <a:solidFill>
                <a:srgbClr val="F06A37"/>
              </a:solidFill>
              <a:ln w="9525" cap="flat">
                <a:noFill/>
                <a:prstDash val="solid"/>
                <a:miter/>
              </a:ln>
            </p:spPr>
            <p:txBody>
              <a:bodyPr rtlCol="0" anchor="ctr"/>
              <a:lstStyle/>
              <a:p>
                <a:pPr algn="ctr"/>
                <a:endParaRPr lang="en-US"/>
              </a:p>
            </p:txBody>
          </p:sp>
          <p:sp>
            <p:nvSpPr>
              <p:cNvPr id="100" name="Freeform: Shape 99">
                <a:extLst>
                  <a:ext uri="{FF2B5EF4-FFF2-40B4-BE49-F238E27FC236}">
                    <a16:creationId xmlns="" xmlns:a16="http://schemas.microsoft.com/office/drawing/2014/main" id="{A07EBCBD-43F2-4EE4-85C9-DD498C114256}"/>
                  </a:ext>
                </a:extLst>
              </p:cNvPr>
              <p:cNvSpPr/>
              <p:nvPr/>
            </p:nvSpPr>
            <p:spPr>
              <a:xfrm>
                <a:off x="5469544" y="2675696"/>
                <a:ext cx="1181100" cy="2686050"/>
              </a:xfrm>
              <a:custGeom>
                <a:avLst/>
                <a:gdLst>
                  <a:gd name="connsiteX0" fmla="*/ 2569 w 1181100"/>
                  <a:gd name="connsiteY0" fmla="*/ 1835343 h 2686050"/>
                  <a:gd name="connsiteX1" fmla="*/ 118774 w 1181100"/>
                  <a:gd name="connsiteY1" fmla="*/ 1223838 h 2686050"/>
                  <a:gd name="connsiteX2" fmla="*/ 241646 w 1181100"/>
                  <a:gd name="connsiteY2" fmla="*/ 558041 h 2686050"/>
                  <a:gd name="connsiteX3" fmla="*/ 460721 w 1181100"/>
                  <a:gd name="connsiteY3" fmla="*/ 64646 h 2686050"/>
                  <a:gd name="connsiteX4" fmla="*/ 816004 w 1181100"/>
                  <a:gd name="connsiteY4" fmla="*/ 98936 h 2686050"/>
                  <a:gd name="connsiteX5" fmla="*/ 927446 w 1181100"/>
                  <a:gd name="connsiteY5" fmla="*/ 451361 h 2686050"/>
                  <a:gd name="connsiteX6" fmla="*/ 1090324 w 1181100"/>
                  <a:gd name="connsiteY6" fmla="*/ 1321946 h 2686050"/>
                  <a:gd name="connsiteX7" fmla="*/ 1041746 w 1181100"/>
                  <a:gd name="connsiteY7" fmla="*/ 2407796 h 2686050"/>
                  <a:gd name="connsiteX8" fmla="*/ 445481 w 1181100"/>
                  <a:gd name="connsiteY8" fmla="*/ 2672591 h 2686050"/>
                  <a:gd name="connsiteX9" fmla="*/ 83531 w 1181100"/>
                  <a:gd name="connsiteY9" fmla="*/ 2308736 h 2686050"/>
                  <a:gd name="connsiteX10" fmla="*/ 2569 w 1181100"/>
                  <a:gd name="connsiteY10" fmla="*/ 1835343 h 26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1100" h="2686050">
                    <a:moveTo>
                      <a:pt x="2569" y="1835343"/>
                    </a:moveTo>
                    <a:cubicBezTo>
                      <a:pt x="-6956" y="1616268"/>
                      <a:pt x="35906" y="1417196"/>
                      <a:pt x="118774" y="1223838"/>
                    </a:cubicBezTo>
                    <a:cubicBezTo>
                      <a:pt x="211166" y="1011431"/>
                      <a:pt x="243551" y="787593"/>
                      <a:pt x="241646" y="558041"/>
                    </a:cubicBezTo>
                    <a:cubicBezTo>
                      <a:pt x="239741" y="364683"/>
                      <a:pt x="314036" y="199901"/>
                      <a:pt x="460721" y="64646"/>
                    </a:cubicBezTo>
                    <a:cubicBezTo>
                      <a:pt x="567401" y="-33462"/>
                      <a:pt x="729326" y="-18222"/>
                      <a:pt x="816004" y="98936"/>
                    </a:cubicBezTo>
                    <a:cubicBezTo>
                      <a:pt x="893156" y="204663"/>
                      <a:pt x="927446" y="324678"/>
                      <a:pt x="927446" y="451361"/>
                    </a:cubicBezTo>
                    <a:cubicBezTo>
                      <a:pt x="927446" y="751398"/>
                      <a:pt x="982691" y="1037148"/>
                      <a:pt x="1090324" y="1321946"/>
                    </a:cubicBezTo>
                    <a:cubicBezTo>
                      <a:pt x="1226531" y="1681991"/>
                      <a:pt x="1228436" y="2054418"/>
                      <a:pt x="1041746" y="2407796"/>
                    </a:cubicBezTo>
                    <a:cubicBezTo>
                      <a:pt x="918874" y="2640206"/>
                      <a:pt x="693131" y="2740218"/>
                      <a:pt x="445481" y="2672591"/>
                    </a:cubicBezTo>
                    <a:cubicBezTo>
                      <a:pt x="253076" y="2620203"/>
                      <a:pt x="154016" y="2474471"/>
                      <a:pt x="83531" y="2308736"/>
                    </a:cubicBezTo>
                    <a:cubicBezTo>
                      <a:pt x="17809" y="2153478"/>
                      <a:pt x="-8861" y="1991553"/>
                      <a:pt x="2569" y="1835343"/>
                    </a:cubicBezTo>
                    <a:close/>
                  </a:path>
                </a:pathLst>
              </a:custGeom>
              <a:solidFill>
                <a:srgbClr val="F79634"/>
              </a:solidFill>
              <a:ln w="9525" cap="flat">
                <a:noFill/>
                <a:prstDash val="solid"/>
                <a:miter/>
              </a:ln>
            </p:spPr>
            <p:txBody>
              <a:bodyPr rtlCol="0" anchor="ctr"/>
              <a:lstStyle/>
              <a:p>
                <a:pPr algn="ctr"/>
                <a:endParaRPr lang="en-US"/>
              </a:p>
            </p:txBody>
          </p:sp>
          <p:sp>
            <p:nvSpPr>
              <p:cNvPr id="101" name="Freeform: Shape 100">
                <a:extLst>
                  <a:ext uri="{FF2B5EF4-FFF2-40B4-BE49-F238E27FC236}">
                    <a16:creationId xmlns="" xmlns:a16="http://schemas.microsoft.com/office/drawing/2014/main" id="{65E171FC-1385-4B36-90A6-20111BBFFEAB}"/>
                  </a:ext>
                </a:extLst>
              </p:cNvPr>
              <p:cNvSpPr/>
              <p:nvPr/>
            </p:nvSpPr>
            <p:spPr>
              <a:xfrm>
                <a:off x="5723959" y="3417914"/>
                <a:ext cx="657225" cy="1571625"/>
              </a:xfrm>
              <a:custGeom>
                <a:avLst/>
                <a:gdLst>
                  <a:gd name="connsiteX0" fmla="*/ 1519 w 657225"/>
                  <a:gd name="connsiteY0" fmla="*/ 1074075 h 1571625"/>
                  <a:gd name="connsiteX1" fmla="*/ 66289 w 657225"/>
                  <a:gd name="connsiteY1" fmla="*/ 715935 h 1571625"/>
                  <a:gd name="connsiteX2" fmla="*/ 134869 w 657225"/>
                  <a:gd name="connsiteY2" fmla="*/ 326363 h 1571625"/>
                  <a:gd name="connsiteX3" fmla="*/ 256789 w 657225"/>
                  <a:gd name="connsiteY3" fmla="*/ 37755 h 1571625"/>
                  <a:gd name="connsiteX4" fmla="*/ 453956 w 657225"/>
                  <a:gd name="connsiteY4" fmla="*/ 57758 h 1571625"/>
                  <a:gd name="connsiteX5" fmla="*/ 515869 w 657225"/>
                  <a:gd name="connsiteY5" fmla="*/ 263498 h 1571625"/>
                  <a:gd name="connsiteX6" fmla="*/ 606356 w 657225"/>
                  <a:gd name="connsiteY6" fmla="*/ 773085 h 1571625"/>
                  <a:gd name="connsiteX7" fmla="*/ 579686 w 657225"/>
                  <a:gd name="connsiteY7" fmla="*/ 1408403 h 1571625"/>
                  <a:gd name="connsiteX8" fmla="*/ 249169 w 657225"/>
                  <a:gd name="connsiteY8" fmla="*/ 1563660 h 1571625"/>
                  <a:gd name="connsiteX9" fmla="*/ 48191 w 657225"/>
                  <a:gd name="connsiteY9" fmla="*/ 1351253 h 1571625"/>
                  <a:gd name="connsiteX10" fmla="*/ 1519 w 657225"/>
                  <a:gd name="connsiteY10" fmla="*/ 107407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225" h="1571625">
                    <a:moveTo>
                      <a:pt x="1519" y="1074075"/>
                    </a:moveTo>
                    <a:cubicBezTo>
                      <a:pt x="-3244" y="945488"/>
                      <a:pt x="19616" y="829283"/>
                      <a:pt x="66289" y="715935"/>
                    </a:cubicBezTo>
                    <a:cubicBezTo>
                      <a:pt x="117724" y="591158"/>
                      <a:pt x="135821" y="460665"/>
                      <a:pt x="134869" y="326363"/>
                    </a:cubicBezTo>
                    <a:cubicBezTo>
                      <a:pt x="133916" y="213015"/>
                      <a:pt x="174874" y="116813"/>
                      <a:pt x="256789" y="37755"/>
                    </a:cubicBezTo>
                    <a:cubicBezTo>
                      <a:pt x="315844" y="-19395"/>
                      <a:pt x="406331" y="-10822"/>
                      <a:pt x="453956" y="57758"/>
                    </a:cubicBezTo>
                    <a:cubicBezTo>
                      <a:pt x="496819" y="119670"/>
                      <a:pt x="515869" y="190155"/>
                      <a:pt x="515869" y="263498"/>
                    </a:cubicBezTo>
                    <a:cubicBezTo>
                      <a:pt x="515869" y="438758"/>
                      <a:pt x="546349" y="606398"/>
                      <a:pt x="606356" y="773085"/>
                    </a:cubicBezTo>
                    <a:cubicBezTo>
                      <a:pt x="681604" y="983588"/>
                      <a:pt x="683509" y="1201710"/>
                      <a:pt x="579686" y="1408403"/>
                    </a:cubicBezTo>
                    <a:cubicBezTo>
                      <a:pt x="512059" y="1544610"/>
                      <a:pt x="386329" y="1602713"/>
                      <a:pt x="249169" y="1563660"/>
                    </a:cubicBezTo>
                    <a:cubicBezTo>
                      <a:pt x="142489" y="1533180"/>
                      <a:pt x="87244" y="1447455"/>
                      <a:pt x="48191" y="1351253"/>
                    </a:cubicBezTo>
                    <a:cubicBezTo>
                      <a:pt x="10091" y="1260766"/>
                      <a:pt x="-5149" y="1166468"/>
                      <a:pt x="1519" y="1074075"/>
                    </a:cubicBezTo>
                    <a:close/>
                  </a:path>
                </a:pathLst>
              </a:custGeom>
              <a:solidFill>
                <a:srgbClr val="FBB14C"/>
              </a:solidFill>
              <a:ln w="9525" cap="flat">
                <a:noFill/>
                <a:prstDash val="solid"/>
                <a:miter/>
              </a:ln>
            </p:spPr>
            <p:txBody>
              <a:bodyPr rtlCol="0" anchor="ctr"/>
              <a:lstStyle/>
              <a:p>
                <a:pPr algn="ctr"/>
                <a:endParaRPr lang="en-US"/>
              </a:p>
            </p:txBody>
          </p:sp>
          <p:sp>
            <p:nvSpPr>
              <p:cNvPr id="102" name="Freeform: Shape 101">
                <a:extLst>
                  <a:ext uri="{FF2B5EF4-FFF2-40B4-BE49-F238E27FC236}">
                    <a16:creationId xmlns="" xmlns:a16="http://schemas.microsoft.com/office/drawing/2014/main" id="{E66331E2-44BF-4AFE-9245-62D6E4F0B207}"/>
                  </a:ext>
                </a:extLst>
              </p:cNvPr>
              <p:cNvSpPr/>
              <p:nvPr/>
            </p:nvSpPr>
            <p:spPr>
              <a:xfrm>
                <a:off x="5911182" y="4022547"/>
                <a:ext cx="304800" cy="200025"/>
              </a:xfrm>
              <a:custGeom>
                <a:avLst/>
                <a:gdLst>
                  <a:gd name="connsiteX0" fmla="*/ 218155 w 304800"/>
                  <a:gd name="connsiteY0" fmla="*/ 99872 h 200025"/>
                  <a:gd name="connsiteX1" fmla="*/ 296260 w 304800"/>
                  <a:gd name="connsiteY1" fmla="*/ 85585 h 200025"/>
                  <a:gd name="connsiteX2" fmla="*/ 284830 w 304800"/>
                  <a:gd name="connsiteY2" fmla="*/ 14147 h 200025"/>
                  <a:gd name="connsiteX3" fmla="*/ 205772 w 304800"/>
                  <a:gd name="connsiteY3" fmla="*/ 23672 h 200025"/>
                  <a:gd name="connsiteX4" fmla="*/ 181008 w 304800"/>
                  <a:gd name="connsiteY4" fmla="*/ 29387 h 200025"/>
                  <a:gd name="connsiteX5" fmla="*/ 91472 w 304800"/>
                  <a:gd name="connsiteY5" fmla="*/ 29387 h 200025"/>
                  <a:gd name="connsiteX6" fmla="*/ 83852 w 304800"/>
                  <a:gd name="connsiteY6" fmla="*/ 119875 h 200025"/>
                  <a:gd name="connsiteX7" fmla="*/ 51468 w 304800"/>
                  <a:gd name="connsiteY7" fmla="*/ 116065 h 200025"/>
                  <a:gd name="connsiteX8" fmla="*/ 33 w 304800"/>
                  <a:gd name="connsiteY8" fmla="*/ 162737 h 200025"/>
                  <a:gd name="connsiteX9" fmla="*/ 48610 w 304800"/>
                  <a:gd name="connsiteY9" fmla="*/ 209410 h 200025"/>
                  <a:gd name="connsiteX10" fmla="*/ 93377 w 304800"/>
                  <a:gd name="connsiteY10" fmla="*/ 154165 h 200025"/>
                  <a:gd name="connsiteX11" fmla="*/ 85758 w 304800"/>
                  <a:gd name="connsiteY11" fmla="*/ 121780 h 200025"/>
                  <a:gd name="connsiteX12" fmla="*/ 83852 w 304800"/>
                  <a:gd name="connsiteY12" fmla="*/ 118922 h 200025"/>
                  <a:gd name="connsiteX13" fmla="*/ 85758 w 304800"/>
                  <a:gd name="connsiteY13" fmla="*/ 120827 h 200025"/>
                  <a:gd name="connsiteX14" fmla="*/ 132430 w 304800"/>
                  <a:gd name="connsiteY14" fmla="*/ 141782 h 200025"/>
                  <a:gd name="connsiteX15" fmla="*/ 155290 w 304800"/>
                  <a:gd name="connsiteY15" fmla="*/ 161785 h 200025"/>
                  <a:gd name="connsiteX16" fmla="*/ 204820 w 304800"/>
                  <a:gd name="connsiteY16" fmla="*/ 207505 h 200025"/>
                  <a:gd name="connsiteX17" fmla="*/ 248635 w 304800"/>
                  <a:gd name="connsiteY17" fmla="*/ 170357 h 200025"/>
                  <a:gd name="connsiteX18" fmla="*/ 211488 w 304800"/>
                  <a:gd name="connsiteY18" fmla="*/ 114160 h 200025"/>
                  <a:gd name="connsiteX19" fmla="*/ 197200 w 304800"/>
                  <a:gd name="connsiteY19" fmla="*/ 101777 h 200025"/>
                  <a:gd name="connsiteX20" fmla="*/ 218155 w 304800"/>
                  <a:gd name="connsiteY20" fmla="*/ 99872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4800" h="200025">
                    <a:moveTo>
                      <a:pt x="218155" y="99872"/>
                    </a:moveTo>
                    <a:cubicBezTo>
                      <a:pt x="248635" y="119875"/>
                      <a:pt x="276258" y="114160"/>
                      <a:pt x="296260" y="85585"/>
                    </a:cubicBezTo>
                    <a:cubicBezTo>
                      <a:pt x="314358" y="59867"/>
                      <a:pt x="309595" y="33197"/>
                      <a:pt x="284830" y="14147"/>
                    </a:cubicBezTo>
                    <a:cubicBezTo>
                      <a:pt x="257208" y="-7760"/>
                      <a:pt x="228633" y="-3950"/>
                      <a:pt x="205772" y="23672"/>
                    </a:cubicBezTo>
                    <a:cubicBezTo>
                      <a:pt x="198152" y="33197"/>
                      <a:pt x="194343" y="39865"/>
                      <a:pt x="181008" y="29387"/>
                    </a:cubicBezTo>
                    <a:cubicBezTo>
                      <a:pt x="152433" y="4622"/>
                      <a:pt x="120047" y="2717"/>
                      <a:pt x="91472" y="29387"/>
                    </a:cubicBezTo>
                    <a:cubicBezTo>
                      <a:pt x="61945" y="56057"/>
                      <a:pt x="63850" y="87490"/>
                      <a:pt x="83852" y="119875"/>
                    </a:cubicBezTo>
                    <a:cubicBezTo>
                      <a:pt x="73375" y="118922"/>
                      <a:pt x="61945" y="116065"/>
                      <a:pt x="51468" y="116065"/>
                    </a:cubicBezTo>
                    <a:cubicBezTo>
                      <a:pt x="19083" y="114160"/>
                      <a:pt x="-920" y="129400"/>
                      <a:pt x="33" y="162737"/>
                    </a:cubicBezTo>
                    <a:cubicBezTo>
                      <a:pt x="33" y="193217"/>
                      <a:pt x="19083" y="211315"/>
                      <a:pt x="48610" y="209410"/>
                    </a:cubicBezTo>
                    <a:cubicBezTo>
                      <a:pt x="79090" y="207505"/>
                      <a:pt x="96235" y="186550"/>
                      <a:pt x="93377" y="154165"/>
                    </a:cubicBezTo>
                    <a:cubicBezTo>
                      <a:pt x="92425" y="143687"/>
                      <a:pt x="88615" y="133210"/>
                      <a:pt x="85758" y="121780"/>
                    </a:cubicBezTo>
                    <a:cubicBezTo>
                      <a:pt x="85758" y="121780"/>
                      <a:pt x="84805" y="119875"/>
                      <a:pt x="83852" y="118922"/>
                    </a:cubicBezTo>
                    <a:lnTo>
                      <a:pt x="85758" y="120827"/>
                    </a:lnTo>
                    <a:cubicBezTo>
                      <a:pt x="100045" y="131305"/>
                      <a:pt x="114333" y="141782"/>
                      <a:pt x="132430" y="141782"/>
                    </a:cubicBezTo>
                    <a:cubicBezTo>
                      <a:pt x="146718" y="141782"/>
                      <a:pt x="154338" y="143687"/>
                      <a:pt x="155290" y="161785"/>
                    </a:cubicBezTo>
                    <a:cubicBezTo>
                      <a:pt x="156243" y="191312"/>
                      <a:pt x="176245" y="208457"/>
                      <a:pt x="204820" y="207505"/>
                    </a:cubicBezTo>
                    <a:cubicBezTo>
                      <a:pt x="226727" y="207505"/>
                      <a:pt x="243872" y="193217"/>
                      <a:pt x="248635" y="170357"/>
                    </a:cubicBezTo>
                    <a:cubicBezTo>
                      <a:pt x="254350" y="140830"/>
                      <a:pt x="241968" y="121780"/>
                      <a:pt x="211488" y="114160"/>
                    </a:cubicBezTo>
                    <a:cubicBezTo>
                      <a:pt x="204820" y="112255"/>
                      <a:pt x="193390" y="114160"/>
                      <a:pt x="197200" y="101777"/>
                    </a:cubicBezTo>
                    <a:cubicBezTo>
                      <a:pt x="201963" y="85585"/>
                      <a:pt x="209583" y="94157"/>
                      <a:pt x="218155" y="99872"/>
                    </a:cubicBezTo>
                    <a:close/>
                  </a:path>
                </a:pathLst>
              </a:custGeom>
              <a:solidFill>
                <a:srgbClr val="534F4D"/>
              </a:solidFill>
              <a:ln w="9525" cap="flat">
                <a:noFill/>
                <a:prstDash val="solid"/>
                <a:miter/>
              </a:ln>
            </p:spPr>
            <p:txBody>
              <a:bodyPr rtlCol="0" anchor="ctr"/>
              <a:lstStyle/>
              <a:p>
                <a:pPr algn="ctr"/>
                <a:endParaRPr lang="en-US"/>
              </a:p>
            </p:txBody>
          </p:sp>
          <p:sp>
            <p:nvSpPr>
              <p:cNvPr id="103" name="Freeform: Shape 102">
                <a:extLst>
                  <a:ext uri="{FF2B5EF4-FFF2-40B4-BE49-F238E27FC236}">
                    <a16:creationId xmlns="" xmlns:a16="http://schemas.microsoft.com/office/drawing/2014/main" id="{53BD721A-6563-48E0-9DE9-7A5758A8BF66}"/>
                  </a:ext>
                </a:extLst>
              </p:cNvPr>
              <p:cNvSpPr/>
              <p:nvPr/>
            </p:nvSpPr>
            <p:spPr>
              <a:xfrm>
                <a:off x="6007320" y="3727132"/>
                <a:ext cx="152400" cy="123825"/>
              </a:xfrm>
              <a:custGeom>
                <a:avLst/>
                <a:gdLst>
                  <a:gd name="connsiteX0" fmla="*/ 20100 w 152400"/>
                  <a:gd name="connsiteY0" fmla="*/ 70485 h 123825"/>
                  <a:gd name="connsiteX1" fmla="*/ 75345 w 152400"/>
                  <a:gd name="connsiteY1" fmla="*/ 113348 h 123825"/>
                  <a:gd name="connsiteX2" fmla="*/ 138210 w 152400"/>
                  <a:gd name="connsiteY2" fmla="*/ 111443 h 123825"/>
                  <a:gd name="connsiteX3" fmla="*/ 141067 w 152400"/>
                  <a:gd name="connsiteY3" fmla="*/ 47625 h 123825"/>
                  <a:gd name="connsiteX4" fmla="*/ 45817 w 152400"/>
                  <a:gd name="connsiteY4" fmla="*/ 0 h 123825"/>
                  <a:gd name="connsiteX5" fmla="*/ 2002 w 152400"/>
                  <a:gd name="connsiteY5" fmla="*/ 26670 h 123825"/>
                  <a:gd name="connsiteX6" fmla="*/ 20100 w 152400"/>
                  <a:gd name="connsiteY6" fmla="*/ 7048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23825">
                    <a:moveTo>
                      <a:pt x="20100" y="70485"/>
                    </a:moveTo>
                    <a:cubicBezTo>
                      <a:pt x="46770" y="77153"/>
                      <a:pt x="59152" y="94298"/>
                      <a:pt x="75345" y="113348"/>
                    </a:cubicBezTo>
                    <a:cubicBezTo>
                      <a:pt x="93442" y="133350"/>
                      <a:pt x="119160" y="131445"/>
                      <a:pt x="138210" y="111443"/>
                    </a:cubicBezTo>
                    <a:cubicBezTo>
                      <a:pt x="157260" y="92393"/>
                      <a:pt x="160117" y="67628"/>
                      <a:pt x="141067" y="47625"/>
                    </a:cubicBezTo>
                    <a:cubicBezTo>
                      <a:pt x="113445" y="19050"/>
                      <a:pt x="63915" y="36195"/>
                      <a:pt x="45817" y="0"/>
                    </a:cubicBezTo>
                    <a:cubicBezTo>
                      <a:pt x="20100" y="0"/>
                      <a:pt x="7717" y="10478"/>
                      <a:pt x="2002" y="26670"/>
                    </a:cubicBezTo>
                    <a:cubicBezTo>
                      <a:pt x="-3713" y="46673"/>
                      <a:pt x="2955" y="66675"/>
                      <a:pt x="20100" y="70485"/>
                    </a:cubicBezTo>
                    <a:close/>
                  </a:path>
                </a:pathLst>
              </a:custGeom>
              <a:solidFill>
                <a:srgbClr val="534F4D"/>
              </a:solidFill>
              <a:ln w="9525" cap="flat">
                <a:noFill/>
                <a:prstDash val="solid"/>
                <a:miter/>
              </a:ln>
            </p:spPr>
            <p:txBody>
              <a:bodyPr rtlCol="0" anchor="ctr"/>
              <a:lstStyle/>
              <a:p>
                <a:pPr algn="ctr"/>
                <a:endParaRPr lang="en-US"/>
              </a:p>
            </p:txBody>
          </p:sp>
          <p:sp>
            <p:nvSpPr>
              <p:cNvPr id="104" name="Freeform: Shape 103">
                <a:extLst>
                  <a:ext uri="{FF2B5EF4-FFF2-40B4-BE49-F238E27FC236}">
                    <a16:creationId xmlns="" xmlns:a16="http://schemas.microsoft.com/office/drawing/2014/main" id="{514952DA-61D2-461E-9881-7979E45C1D97}"/>
                  </a:ext>
                </a:extLst>
              </p:cNvPr>
              <p:cNvSpPr/>
              <p:nvPr/>
            </p:nvSpPr>
            <p:spPr>
              <a:xfrm>
                <a:off x="6026436" y="3469005"/>
                <a:ext cx="104775" cy="104775"/>
              </a:xfrm>
              <a:custGeom>
                <a:avLst/>
                <a:gdLst>
                  <a:gd name="connsiteX0" fmla="*/ 54324 w 104775"/>
                  <a:gd name="connsiteY0" fmla="*/ 113347 h 104775"/>
                  <a:gd name="connsiteX1" fmla="*/ 112426 w 104775"/>
                  <a:gd name="connsiteY1" fmla="*/ 57150 h 104775"/>
                  <a:gd name="connsiteX2" fmla="*/ 54324 w 104775"/>
                  <a:gd name="connsiteY2" fmla="*/ 0 h 104775"/>
                  <a:gd name="connsiteX3" fmla="*/ 31 w 104775"/>
                  <a:gd name="connsiteY3" fmla="*/ 58102 h 104775"/>
                  <a:gd name="connsiteX4" fmla="*/ 54324 w 104775"/>
                  <a:gd name="connsiteY4" fmla="*/ 113347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324" y="113347"/>
                    </a:moveTo>
                    <a:cubicBezTo>
                      <a:pt x="88614" y="114300"/>
                      <a:pt x="112426" y="92392"/>
                      <a:pt x="112426" y="57150"/>
                    </a:cubicBezTo>
                    <a:cubicBezTo>
                      <a:pt x="112426" y="22860"/>
                      <a:pt x="91471" y="1905"/>
                      <a:pt x="54324" y="0"/>
                    </a:cubicBezTo>
                    <a:cubicBezTo>
                      <a:pt x="20034" y="3810"/>
                      <a:pt x="-921" y="21907"/>
                      <a:pt x="31" y="58102"/>
                    </a:cubicBezTo>
                    <a:cubicBezTo>
                      <a:pt x="984" y="92392"/>
                      <a:pt x="21939" y="112395"/>
                      <a:pt x="54324" y="113347"/>
                    </a:cubicBezTo>
                    <a:close/>
                  </a:path>
                </a:pathLst>
              </a:custGeom>
              <a:solidFill>
                <a:srgbClr val="534F4D"/>
              </a:solidFill>
              <a:ln w="9525" cap="flat">
                <a:noFill/>
                <a:prstDash val="solid"/>
                <a:miter/>
              </a:ln>
            </p:spPr>
            <p:txBody>
              <a:bodyPr rtlCol="0" anchor="ctr"/>
              <a:lstStyle/>
              <a:p>
                <a:pPr algn="ctr"/>
                <a:endParaRPr lang="en-US"/>
              </a:p>
            </p:txBody>
          </p:sp>
          <p:sp>
            <p:nvSpPr>
              <p:cNvPr id="105" name="Freeform: Shape 104">
                <a:extLst>
                  <a:ext uri="{FF2B5EF4-FFF2-40B4-BE49-F238E27FC236}">
                    <a16:creationId xmlns="" xmlns:a16="http://schemas.microsoft.com/office/drawing/2014/main" id="{87718446-F7EB-4E37-AC30-716F1F99C378}"/>
                  </a:ext>
                </a:extLst>
              </p:cNvPr>
              <p:cNvSpPr/>
              <p:nvPr/>
            </p:nvSpPr>
            <p:spPr>
              <a:xfrm>
                <a:off x="6016908" y="4546242"/>
                <a:ext cx="95250" cy="85725"/>
              </a:xfrm>
              <a:custGeom>
                <a:avLst/>
                <a:gdLst>
                  <a:gd name="connsiteX0" fmla="*/ 95284 w 95250"/>
                  <a:gd name="connsiteY0" fmla="*/ 44807 h 85725"/>
                  <a:gd name="connsiteX1" fmla="*/ 45754 w 95250"/>
                  <a:gd name="connsiteY1" fmla="*/ 40 h 85725"/>
                  <a:gd name="connsiteX2" fmla="*/ 34 w 95250"/>
                  <a:gd name="connsiteY2" fmla="*/ 44807 h 85725"/>
                  <a:gd name="connsiteX3" fmla="*/ 46707 w 95250"/>
                  <a:gd name="connsiteY3" fmla="*/ 93385 h 85725"/>
                  <a:gd name="connsiteX4" fmla="*/ 95284 w 95250"/>
                  <a:gd name="connsiteY4" fmla="*/ 4480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95284" y="44807"/>
                    </a:moveTo>
                    <a:cubicBezTo>
                      <a:pt x="91474" y="15280"/>
                      <a:pt x="75282" y="-913"/>
                      <a:pt x="45754" y="40"/>
                    </a:cubicBezTo>
                    <a:cubicBezTo>
                      <a:pt x="18132" y="992"/>
                      <a:pt x="987" y="17185"/>
                      <a:pt x="34" y="44807"/>
                    </a:cubicBezTo>
                    <a:cubicBezTo>
                      <a:pt x="-918" y="75287"/>
                      <a:pt x="18132" y="93385"/>
                      <a:pt x="46707" y="93385"/>
                    </a:cubicBezTo>
                    <a:cubicBezTo>
                      <a:pt x="76234" y="93385"/>
                      <a:pt x="93379" y="75287"/>
                      <a:pt x="95284" y="44807"/>
                    </a:cubicBezTo>
                    <a:close/>
                  </a:path>
                </a:pathLst>
              </a:custGeom>
              <a:solidFill>
                <a:srgbClr val="534F4D"/>
              </a:solidFill>
              <a:ln w="9525" cap="flat">
                <a:noFill/>
                <a:prstDash val="solid"/>
                <a:miter/>
              </a:ln>
            </p:spPr>
            <p:txBody>
              <a:bodyPr rtlCol="0" anchor="ctr"/>
              <a:lstStyle/>
              <a:p>
                <a:pPr algn="ctr"/>
                <a:endParaRPr lang="en-US"/>
              </a:p>
            </p:txBody>
          </p:sp>
          <p:sp>
            <p:nvSpPr>
              <p:cNvPr id="106" name="Freeform: Shape 105">
                <a:extLst>
                  <a:ext uri="{FF2B5EF4-FFF2-40B4-BE49-F238E27FC236}">
                    <a16:creationId xmlns="" xmlns:a16="http://schemas.microsoft.com/office/drawing/2014/main" id="{9D68457B-0DB8-4D82-A257-2165C7BFC86A}"/>
                  </a:ext>
                </a:extLst>
              </p:cNvPr>
              <p:cNvSpPr/>
              <p:nvPr/>
            </p:nvSpPr>
            <p:spPr>
              <a:xfrm>
                <a:off x="5910223" y="3651884"/>
                <a:ext cx="85725" cy="95250"/>
              </a:xfrm>
              <a:custGeom>
                <a:avLst/>
                <a:gdLst>
                  <a:gd name="connsiteX0" fmla="*/ 46712 w 85725"/>
                  <a:gd name="connsiteY0" fmla="*/ 96203 h 95250"/>
                  <a:gd name="connsiteX1" fmla="*/ 93385 w 85725"/>
                  <a:gd name="connsiteY1" fmla="*/ 47625 h 95250"/>
                  <a:gd name="connsiteX2" fmla="*/ 44807 w 85725"/>
                  <a:gd name="connsiteY2" fmla="*/ 0 h 95250"/>
                  <a:gd name="connsiteX3" fmla="*/ 40 w 85725"/>
                  <a:gd name="connsiteY3" fmla="*/ 44768 h 95250"/>
                  <a:gd name="connsiteX4" fmla="*/ 46712 w 85725"/>
                  <a:gd name="connsiteY4" fmla="*/ 96203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46712" y="96203"/>
                    </a:moveTo>
                    <a:cubicBezTo>
                      <a:pt x="74335" y="93345"/>
                      <a:pt x="93385" y="77153"/>
                      <a:pt x="93385" y="47625"/>
                    </a:cubicBezTo>
                    <a:cubicBezTo>
                      <a:pt x="93385" y="19050"/>
                      <a:pt x="75287" y="0"/>
                      <a:pt x="44807" y="0"/>
                    </a:cubicBezTo>
                    <a:cubicBezTo>
                      <a:pt x="17185" y="0"/>
                      <a:pt x="992" y="17145"/>
                      <a:pt x="40" y="44768"/>
                    </a:cubicBezTo>
                    <a:cubicBezTo>
                      <a:pt x="-913" y="76200"/>
                      <a:pt x="15280" y="92393"/>
                      <a:pt x="46712" y="96203"/>
                    </a:cubicBezTo>
                    <a:close/>
                  </a:path>
                </a:pathLst>
              </a:custGeom>
              <a:solidFill>
                <a:srgbClr val="534F4D"/>
              </a:solidFill>
              <a:ln w="9525" cap="flat">
                <a:noFill/>
                <a:prstDash val="solid"/>
                <a:miter/>
              </a:ln>
            </p:spPr>
            <p:txBody>
              <a:bodyPr rtlCol="0" anchor="ctr"/>
              <a:lstStyle/>
              <a:p>
                <a:pPr algn="ctr"/>
                <a:endParaRPr lang="en-US"/>
              </a:p>
            </p:txBody>
          </p:sp>
          <p:sp>
            <p:nvSpPr>
              <p:cNvPr id="107" name="Freeform: Shape 106">
                <a:extLst>
                  <a:ext uri="{FF2B5EF4-FFF2-40B4-BE49-F238E27FC236}">
                    <a16:creationId xmlns="" xmlns:a16="http://schemas.microsoft.com/office/drawing/2014/main" id="{8ACFF23F-AB38-4579-84C1-6E0F5D1B28A5}"/>
                  </a:ext>
                </a:extLst>
              </p:cNvPr>
              <p:cNvSpPr/>
              <p:nvPr/>
            </p:nvSpPr>
            <p:spPr>
              <a:xfrm>
                <a:off x="5909310" y="4593871"/>
                <a:ext cx="95250" cy="85725"/>
              </a:xfrm>
              <a:custGeom>
                <a:avLst/>
                <a:gdLst>
                  <a:gd name="connsiteX0" fmla="*/ 46673 w 95250"/>
                  <a:gd name="connsiteY0" fmla="*/ 94334 h 85725"/>
                  <a:gd name="connsiteX1" fmla="*/ 95250 w 95250"/>
                  <a:gd name="connsiteY1" fmla="*/ 45756 h 85725"/>
                  <a:gd name="connsiteX2" fmla="*/ 44768 w 95250"/>
                  <a:gd name="connsiteY2" fmla="*/ 36 h 85725"/>
                  <a:gd name="connsiteX3" fmla="*/ 0 w 95250"/>
                  <a:gd name="connsiteY3" fmla="*/ 44803 h 85725"/>
                  <a:gd name="connsiteX4" fmla="*/ 46673 w 95250"/>
                  <a:gd name="connsiteY4" fmla="*/ 9433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6673" y="94334"/>
                    </a:moveTo>
                    <a:cubicBezTo>
                      <a:pt x="76200" y="94334"/>
                      <a:pt x="91440" y="75284"/>
                      <a:pt x="95250" y="45756"/>
                    </a:cubicBezTo>
                    <a:cubicBezTo>
                      <a:pt x="90488" y="17181"/>
                      <a:pt x="75248" y="-916"/>
                      <a:pt x="44768" y="36"/>
                    </a:cubicBezTo>
                    <a:cubicBezTo>
                      <a:pt x="17145" y="988"/>
                      <a:pt x="953" y="17181"/>
                      <a:pt x="0" y="44803"/>
                    </a:cubicBezTo>
                    <a:cubicBezTo>
                      <a:pt x="0" y="75284"/>
                      <a:pt x="18098" y="93381"/>
                      <a:pt x="46673" y="94334"/>
                    </a:cubicBezTo>
                    <a:close/>
                  </a:path>
                </a:pathLst>
              </a:custGeom>
              <a:solidFill>
                <a:srgbClr val="534F4D"/>
              </a:solidFill>
              <a:ln w="9525" cap="flat">
                <a:noFill/>
                <a:prstDash val="solid"/>
                <a:miter/>
              </a:ln>
            </p:spPr>
            <p:txBody>
              <a:bodyPr rtlCol="0" anchor="ctr"/>
              <a:lstStyle/>
              <a:p>
                <a:pPr algn="ctr"/>
                <a:endParaRPr lang="en-US"/>
              </a:p>
            </p:txBody>
          </p:sp>
          <p:sp>
            <p:nvSpPr>
              <p:cNvPr id="108" name="Freeform: Shape 107">
                <a:extLst>
                  <a:ext uri="{FF2B5EF4-FFF2-40B4-BE49-F238E27FC236}">
                    <a16:creationId xmlns="" xmlns:a16="http://schemas.microsoft.com/office/drawing/2014/main" id="{D28753E6-B614-4660-9D23-3F260B7A016A}"/>
                  </a:ext>
                </a:extLst>
              </p:cNvPr>
              <p:cNvSpPr/>
              <p:nvPr/>
            </p:nvSpPr>
            <p:spPr>
              <a:xfrm>
                <a:off x="5910263" y="3778533"/>
                <a:ext cx="85725" cy="95250"/>
              </a:xfrm>
              <a:custGeom>
                <a:avLst/>
                <a:gdLst>
                  <a:gd name="connsiteX0" fmla="*/ 45720 w 85725"/>
                  <a:gd name="connsiteY0" fmla="*/ 95284 h 95250"/>
                  <a:gd name="connsiteX1" fmla="*/ 93345 w 85725"/>
                  <a:gd name="connsiteY1" fmla="*/ 46707 h 95250"/>
                  <a:gd name="connsiteX2" fmla="*/ 43815 w 85725"/>
                  <a:gd name="connsiteY2" fmla="*/ 34 h 95250"/>
                  <a:gd name="connsiteX3" fmla="*/ 0 w 85725"/>
                  <a:gd name="connsiteY3" fmla="*/ 45754 h 95250"/>
                  <a:gd name="connsiteX4" fmla="*/ 45720 w 85725"/>
                  <a:gd name="connsiteY4" fmla="*/ 9528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45720" y="95284"/>
                    </a:moveTo>
                    <a:cubicBezTo>
                      <a:pt x="75247" y="92426"/>
                      <a:pt x="94297" y="76234"/>
                      <a:pt x="93345" y="46707"/>
                    </a:cubicBezTo>
                    <a:cubicBezTo>
                      <a:pt x="92392" y="18132"/>
                      <a:pt x="73342" y="-918"/>
                      <a:pt x="43815" y="34"/>
                    </a:cubicBezTo>
                    <a:cubicBezTo>
                      <a:pt x="17145" y="986"/>
                      <a:pt x="0" y="17179"/>
                      <a:pt x="0" y="45754"/>
                    </a:cubicBezTo>
                    <a:cubicBezTo>
                      <a:pt x="0" y="77186"/>
                      <a:pt x="16192" y="92426"/>
                      <a:pt x="45720" y="95284"/>
                    </a:cubicBezTo>
                    <a:close/>
                  </a:path>
                </a:pathLst>
              </a:custGeom>
              <a:solidFill>
                <a:srgbClr val="534F4D"/>
              </a:solidFill>
              <a:ln w="9525" cap="flat">
                <a:noFill/>
                <a:prstDash val="solid"/>
                <a:miter/>
              </a:ln>
            </p:spPr>
            <p:txBody>
              <a:bodyPr rtlCol="0" anchor="ctr"/>
              <a:lstStyle/>
              <a:p>
                <a:pPr algn="ctr"/>
                <a:endParaRPr lang="en-US"/>
              </a:p>
            </p:txBody>
          </p:sp>
          <p:sp>
            <p:nvSpPr>
              <p:cNvPr id="109" name="Freeform: Shape 108">
                <a:extLst>
                  <a:ext uri="{FF2B5EF4-FFF2-40B4-BE49-F238E27FC236}">
                    <a16:creationId xmlns="" xmlns:a16="http://schemas.microsoft.com/office/drawing/2014/main" id="{8A39F9DA-DF6C-484D-BD11-466A27034317}"/>
                  </a:ext>
                </a:extLst>
              </p:cNvPr>
              <p:cNvSpPr/>
              <p:nvPr/>
            </p:nvSpPr>
            <p:spPr>
              <a:xfrm>
                <a:off x="5909967" y="3959508"/>
                <a:ext cx="85725" cy="85725"/>
              </a:xfrm>
              <a:custGeom>
                <a:avLst/>
                <a:gdLst>
                  <a:gd name="connsiteX0" fmla="*/ 46016 w 85725"/>
                  <a:gd name="connsiteY0" fmla="*/ 94332 h 85725"/>
                  <a:gd name="connsiteX1" fmla="*/ 94593 w 85725"/>
                  <a:gd name="connsiteY1" fmla="*/ 47659 h 85725"/>
                  <a:gd name="connsiteX2" fmla="*/ 44111 w 85725"/>
                  <a:gd name="connsiteY2" fmla="*/ 34 h 85725"/>
                  <a:gd name="connsiteX3" fmla="*/ 296 w 85725"/>
                  <a:gd name="connsiteY3" fmla="*/ 50517 h 85725"/>
                  <a:gd name="connsiteX4" fmla="*/ 46016 w 85725"/>
                  <a:gd name="connsiteY4" fmla="*/ 9433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6016" y="94332"/>
                    </a:moveTo>
                    <a:cubicBezTo>
                      <a:pt x="76496" y="94332"/>
                      <a:pt x="90783" y="75282"/>
                      <a:pt x="94593" y="47659"/>
                    </a:cubicBezTo>
                    <a:cubicBezTo>
                      <a:pt x="89831" y="18132"/>
                      <a:pt x="72686" y="-918"/>
                      <a:pt x="44111" y="34"/>
                    </a:cubicBezTo>
                    <a:cubicBezTo>
                      <a:pt x="15536" y="1939"/>
                      <a:pt x="-2562" y="20036"/>
                      <a:pt x="296" y="50517"/>
                    </a:cubicBezTo>
                    <a:cubicBezTo>
                      <a:pt x="2201" y="79092"/>
                      <a:pt x="18393" y="94332"/>
                      <a:pt x="46016" y="94332"/>
                    </a:cubicBezTo>
                    <a:close/>
                  </a:path>
                </a:pathLst>
              </a:custGeom>
              <a:solidFill>
                <a:srgbClr val="534F4D"/>
              </a:solidFill>
              <a:ln w="9525" cap="flat">
                <a:noFill/>
                <a:prstDash val="solid"/>
                <a:miter/>
              </a:ln>
            </p:spPr>
            <p:txBody>
              <a:bodyPr rtlCol="0" anchor="ctr"/>
              <a:lstStyle/>
              <a:p>
                <a:pPr algn="ctr"/>
                <a:endParaRPr lang="en-US"/>
              </a:p>
            </p:txBody>
          </p:sp>
          <p:sp>
            <p:nvSpPr>
              <p:cNvPr id="110" name="Freeform: Shape 109">
                <a:extLst>
                  <a:ext uri="{FF2B5EF4-FFF2-40B4-BE49-F238E27FC236}">
                    <a16:creationId xmlns="" xmlns:a16="http://schemas.microsoft.com/office/drawing/2014/main" id="{18088751-5D57-4C82-95DE-10F507C1DCFA}"/>
                  </a:ext>
                </a:extLst>
              </p:cNvPr>
              <p:cNvSpPr/>
              <p:nvPr/>
            </p:nvSpPr>
            <p:spPr>
              <a:xfrm>
                <a:off x="5910263" y="4448175"/>
                <a:ext cx="95250" cy="85725"/>
              </a:xfrm>
              <a:custGeom>
                <a:avLst/>
                <a:gdLst>
                  <a:gd name="connsiteX0" fmla="*/ 43815 w 95250"/>
                  <a:gd name="connsiteY0" fmla="*/ 94297 h 85725"/>
                  <a:gd name="connsiteX1" fmla="*/ 95250 w 95250"/>
                  <a:gd name="connsiteY1" fmla="*/ 48578 h 85725"/>
                  <a:gd name="connsiteX2" fmla="*/ 47625 w 95250"/>
                  <a:gd name="connsiteY2" fmla="*/ 0 h 85725"/>
                  <a:gd name="connsiteX3" fmla="*/ 0 w 95250"/>
                  <a:gd name="connsiteY3" fmla="*/ 47625 h 85725"/>
                  <a:gd name="connsiteX4" fmla="*/ 43815 w 95250"/>
                  <a:gd name="connsiteY4" fmla="*/ 9429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3815" y="94297"/>
                    </a:moveTo>
                    <a:cubicBezTo>
                      <a:pt x="73342" y="96203"/>
                      <a:pt x="89535" y="78105"/>
                      <a:pt x="95250" y="48578"/>
                    </a:cubicBezTo>
                    <a:cubicBezTo>
                      <a:pt x="92392" y="20003"/>
                      <a:pt x="77153" y="0"/>
                      <a:pt x="47625" y="0"/>
                    </a:cubicBezTo>
                    <a:cubicBezTo>
                      <a:pt x="19050" y="0"/>
                      <a:pt x="0" y="17145"/>
                      <a:pt x="0" y="47625"/>
                    </a:cubicBezTo>
                    <a:cubicBezTo>
                      <a:pt x="0" y="76200"/>
                      <a:pt x="16192" y="92393"/>
                      <a:pt x="43815" y="94297"/>
                    </a:cubicBezTo>
                    <a:close/>
                  </a:path>
                </a:pathLst>
              </a:custGeom>
              <a:solidFill>
                <a:srgbClr val="534F4D"/>
              </a:solidFill>
              <a:ln w="9525" cap="flat">
                <a:noFill/>
                <a:prstDash val="solid"/>
                <a:miter/>
              </a:ln>
            </p:spPr>
            <p:txBody>
              <a:bodyPr rtlCol="0" anchor="ctr"/>
              <a:lstStyle/>
              <a:p>
                <a:pPr algn="ctr"/>
                <a:endParaRPr lang="en-US"/>
              </a:p>
            </p:txBody>
          </p:sp>
          <p:sp>
            <p:nvSpPr>
              <p:cNvPr id="111" name="Freeform: Shape 110">
                <a:extLst>
                  <a:ext uri="{FF2B5EF4-FFF2-40B4-BE49-F238E27FC236}">
                    <a16:creationId xmlns="" xmlns:a16="http://schemas.microsoft.com/office/drawing/2014/main" id="{A5704EC1-64A7-490F-B796-4D2ECFCA560F}"/>
                  </a:ext>
                </a:extLst>
              </p:cNvPr>
              <p:cNvSpPr/>
              <p:nvPr/>
            </p:nvSpPr>
            <p:spPr>
              <a:xfrm>
                <a:off x="5998845" y="4745315"/>
                <a:ext cx="95250" cy="85725"/>
              </a:xfrm>
              <a:custGeom>
                <a:avLst/>
                <a:gdLst>
                  <a:gd name="connsiteX0" fmla="*/ 45720 w 95250"/>
                  <a:gd name="connsiteY0" fmla="*/ 40 h 85725"/>
                  <a:gd name="connsiteX1" fmla="*/ 0 w 95250"/>
                  <a:gd name="connsiteY1" fmla="*/ 43855 h 85725"/>
                  <a:gd name="connsiteX2" fmla="*/ 46672 w 95250"/>
                  <a:gd name="connsiteY2" fmla="*/ 93385 h 85725"/>
                  <a:gd name="connsiteX3" fmla="*/ 95250 w 95250"/>
                  <a:gd name="connsiteY3" fmla="*/ 45760 h 85725"/>
                  <a:gd name="connsiteX4" fmla="*/ 45720 w 95250"/>
                  <a:gd name="connsiteY4" fmla="*/ 4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5720" y="40"/>
                    </a:moveTo>
                    <a:cubicBezTo>
                      <a:pt x="18097" y="992"/>
                      <a:pt x="952" y="16232"/>
                      <a:pt x="0" y="43855"/>
                    </a:cubicBezTo>
                    <a:cubicBezTo>
                      <a:pt x="0" y="73382"/>
                      <a:pt x="17145" y="92432"/>
                      <a:pt x="46672" y="93385"/>
                    </a:cubicBezTo>
                    <a:cubicBezTo>
                      <a:pt x="75247" y="93385"/>
                      <a:pt x="92392" y="76240"/>
                      <a:pt x="95250" y="45760"/>
                    </a:cubicBezTo>
                    <a:cubicBezTo>
                      <a:pt x="92392" y="15280"/>
                      <a:pt x="76200" y="-913"/>
                      <a:pt x="45720" y="40"/>
                    </a:cubicBezTo>
                    <a:close/>
                  </a:path>
                </a:pathLst>
              </a:custGeom>
              <a:solidFill>
                <a:srgbClr val="534F4D"/>
              </a:solidFill>
              <a:ln w="9525" cap="flat">
                <a:noFill/>
                <a:prstDash val="solid"/>
                <a:miter/>
              </a:ln>
            </p:spPr>
            <p:txBody>
              <a:bodyPr rtlCol="0" anchor="ctr"/>
              <a:lstStyle/>
              <a:p>
                <a:pPr algn="ctr"/>
                <a:endParaRPr lang="en-US"/>
              </a:p>
            </p:txBody>
          </p:sp>
          <p:sp>
            <p:nvSpPr>
              <p:cNvPr id="112" name="Freeform: Shape 111">
                <a:extLst>
                  <a:ext uri="{FF2B5EF4-FFF2-40B4-BE49-F238E27FC236}">
                    <a16:creationId xmlns="" xmlns:a16="http://schemas.microsoft.com/office/drawing/2014/main" id="{6EB56949-90CD-42CC-AAB9-27F9CBE236AE}"/>
                  </a:ext>
                </a:extLst>
              </p:cNvPr>
              <p:cNvSpPr/>
              <p:nvPr/>
            </p:nvSpPr>
            <p:spPr>
              <a:xfrm>
                <a:off x="5910223" y="4268961"/>
                <a:ext cx="85725" cy="85725"/>
              </a:xfrm>
              <a:custGeom>
                <a:avLst/>
                <a:gdLst>
                  <a:gd name="connsiteX0" fmla="*/ 42902 w 85725"/>
                  <a:gd name="connsiteY0" fmla="*/ 144 h 85725"/>
                  <a:gd name="connsiteX1" fmla="*/ 40 w 85725"/>
                  <a:gd name="connsiteY1" fmla="*/ 45864 h 85725"/>
                  <a:gd name="connsiteX2" fmla="*/ 47665 w 85725"/>
                  <a:gd name="connsiteY2" fmla="*/ 93489 h 85725"/>
                  <a:gd name="connsiteX3" fmla="*/ 94337 w 85725"/>
                  <a:gd name="connsiteY3" fmla="*/ 44911 h 85725"/>
                  <a:gd name="connsiteX4" fmla="*/ 42902 w 85725"/>
                  <a:gd name="connsiteY4" fmla="*/ 1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2902" y="144"/>
                    </a:moveTo>
                    <a:cubicBezTo>
                      <a:pt x="15280" y="2049"/>
                      <a:pt x="-913" y="18241"/>
                      <a:pt x="40" y="45864"/>
                    </a:cubicBezTo>
                    <a:cubicBezTo>
                      <a:pt x="40" y="76344"/>
                      <a:pt x="19090" y="93489"/>
                      <a:pt x="47665" y="93489"/>
                    </a:cubicBezTo>
                    <a:cubicBezTo>
                      <a:pt x="77192" y="93489"/>
                      <a:pt x="91480" y="72534"/>
                      <a:pt x="94337" y="44911"/>
                    </a:cubicBezTo>
                    <a:cubicBezTo>
                      <a:pt x="89575" y="15384"/>
                      <a:pt x="73382" y="-1761"/>
                      <a:pt x="42902" y="144"/>
                    </a:cubicBezTo>
                    <a:close/>
                  </a:path>
                </a:pathLst>
              </a:custGeom>
              <a:solidFill>
                <a:srgbClr val="534F4D"/>
              </a:solidFill>
              <a:ln w="9525" cap="flat">
                <a:noFill/>
                <a:prstDash val="solid"/>
                <a:miter/>
              </a:ln>
            </p:spPr>
            <p:txBody>
              <a:bodyPr rtlCol="0" anchor="ctr"/>
              <a:lstStyle/>
              <a:p>
                <a:pPr algn="ctr"/>
                <a:endParaRPr lang="en-US"/>
              </a:p>
            </p:txBody>
          </p:sp>
          <p:sp>
            <p:nvSpPr>
              <p:cNvPr id="113" name="Freeform: Shape 112">
                <a:extLst>
                  <a:ext uri="{FF2B5EF4-FFF2-40B4-BE49-F238E27FC236}">
                    <a16:creationId xmlns="" xmlns:a16="http://schemas.microsoft.com/office/drawing/2014/main" id="{ACD5F25F-BB62-430E-B24D-5D7F69AF3D6D}"/>
                  </a:ext>
                </a:extLst>
              </p:cNvPr>
              <p:cNvSpPr/>
              <p:nvPr/>
            </p:nvSpPr>
            <p:spPr>
              <a:xfrm>
                <a:off x="5910223" y="4792948"/>
                <a:ext cx="85725" cy="85725"/>
              </a:xfrm>
              <a:custGeom>
                <a:avLst/>
                <a:gdLst>
                  <a:gd name="connsiteX0" fmla="*/ 45760 w 85725"/>
                  <a:gd name="connsiteY0" fmla="*/ 31 h 85725"/>
                  <a:gd name="connsiteX1" fmla="*/ 40 w 85725"/>
                  <a:gd name="connsiteY1" fmla="*/ 48609 h 85725"/>
                  <a:gd name="connsiteX2" fmla="*/ 44807 w 85725"/>
                  <a:gd name="connsiteY2" fmla="*/ 93376 h 85725"/>
                  <a:gd name="connsiteX3" fmla="*/ 94337 w 85725"/>
                  <a:gd name="connsiteY3" fmla="*/ 46704 h 85725"/>
                  <a:gd name="connsiteX4" fmla="*/ 45760 w 85725"/>
                  <a:gd name="connsiteY4" fmla="*/ 3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5760" y="31"/>
                    </a:moveTo>
                    <a:cubicBezTo>
                      <a:pt x="15280" y="983"/>
                      <a:pt x="-913" y="18129"/>
                      <a:pt x="40" y="48609"/>
                    </a:cubicBezTo>
                    <a:cubicBezTo>
                      <a:pt x="992" y="77184"/>
                      <a:pt x="18137" y="92424"/>
                      <a:pt x="44807" y="93376"/>
                    </a:cubicBezTo>
                    <a:cubicBezTo>
                      <a:pt x="74335" y="94329"/>
                      <a:pt x="90527" y="76231"/>
                      <a:pt x="94337" y="46704"/>
                    </a:cubicBezTo>
                    <a:cubicBezTo>
                      <a:pt x="88622" y="20034"/>
                      <a:pt x="77192" y="-921"/>
                      <a:pt x="45760" y="31"/>
                    </a:cubicBezTo>
                    <a:close/>
                  </a:path>
                </a:pathLst>
              </a:custGeom>
              <a:solidFill>
                <a:srgbClr val="534F4D"/>
              </a:solidFill>
              <a:ln w="9525" cap="flat">
                <a:noFill/>
                <a:prstDash val="solid"/>
                <a:miter/>
              </a:ln>
            </p:spPr>
            <p:txBody>
              <a:bodyPr rtlCol="0" anchor="ctr"/>
              <a:lstStyle/>
              <a:p>
                <a:pPr algn="ctr"/>
                <a:endParaRPr lang="en-US"/>
              </a:p>
            </p:txBody>
          </p:sp>
          <p:sp>
            <p:nvSpPr>
              <p:cNvPr id="114" name="Freeform: Shape 113">
                <a:extLst>
                  <a:ext uri="{FF2B5EF4-FFF2-40B4-BE49-F238E27FC236}">
                    <a16:creationId xmlns="" xmlns:a16="http://schemas.microsoft.com/office/drawing/2014/main" id="{899214B0-FA7C-46F0-9C57-DDD9084C4434}"/>
                  </a:ext>
                </a:extLst>
              </p:cNvPr>
              <p:cNvSpPr/>
              <p:nvPr/>
            </p:nvSpPr>
            <p:spPr>
              <a:xfrm>
                <a:off x="6068378" y="4320395"/>
                <a:ext cx="85725" cy="85725"/>
              </a:xfrm>
              <a:custGeom>
                <a:avLst/>
                <a:gdLst>
                  <a:gd name="connsiteX0" fmla="*/ 44767 w 85725"/>
                  <a:gd name="connsiteY0" fmla="*/ 86822 h 85725"/>
                  <a:gd name="connsiteX1" fmla="*/ 90488 w 85725"/>
                  <a:gd name="connsiteY1" fmla="*/ 42054 h 85725"/>
                  <a:gd name="connsiteX2" fmla="*/ 41910 w 85725"/>
                  <a:gd name="connsiteY2" fmla="*/ 144 h 85725"/>
                  <a:gd name="connsiteX3" fmla="*/ 0 w 85725"/>
                  <a:gd name="connsiteY3" fmla="*/ 43007 h 85725"/>
                  <a:gd name="connsiteX4" fmla="*/ 44767 w 85725"/>
                  <a:gd name="connsiteY4" fmla="*/ 8682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4767" y="86822"/>
                    </a:moveTo>
                    <a:cubicBezTo>
                      <a:pt x="74295" y="86822"/>
                      <a:pt x="86677" y="67772"/>
                      <a:pt x="90488" y="42054"/>
                    </a:cubicBezTo>
                    <a:cubicBezTo>
                      <a:pt x="84772" y="15384"/>
                      <a:pt x="70485" y="-1761"/>
                      <a:pt x="41910" y="144"/>
                    </a:cubicBezTo>
                    <a:cubicBezTo>
                      <a:pt x="15240" y="1097"/>
                      <a:pt x="0" y="19194"/>
                      <a:pt x="0" y="43007"/>
                    </a:cubicBezTo>
                    <a:cubicBezTo>
                      <a:pt x="0" y="68724"/>
                      <a:pt x="16192" y="86822"/>
                      <a:pt x="44767" y="86822"/>
                    </a:cubicBezTo>
                    <a:close/>
                  </a:path>
                </a:pathLst>
              </a:custGeom>
              <a:solidFill>
                <a:srgbClr val="534F4D"/>
              </a:solidFill>
              <a:ln w="9525" cap="flat">
                <a:noFill/>
                <a:prstDash val="solid"/>
                <a:miter/>
              </a:ln>
            </p:spPr>
            <p:txBody>
              <a:bodyPr rtlCol="0" anchor="ctr"/>
              <a:lstStyle/>
              <a:p>
                <a:pPr algn="ctr"/>
                <a:endParaRPr lang="en-US"/>
              </a:p>
            </p:txBody>
          </p:sp>
          <p:sp>
            <p:nvSpPr>
              <p:cNvPr id="115" name="Freeform: Shape 114">
                <a:extLst>
                  <a:ext uri="{FF2B5EF4-FFF2-40B4-BE49-F238E27FC236}">
                    <a16:creationId xmlns="" xmlns:a16="http://schemas.microsoft.com/office/drawing/2014/main" id="{AFE7BC98-22EE-48AF-8E1E-097EF1840CDB}"/>
                  </a:ext>
                </a:extLst>
              </p:cNvPr>
              <p:cNvSpPr/>
              <p:nvPr/>
            </p:nvSpPr>
            <p:spPr>
              <a:xfrm>
                <a:off x="6068378" y="4643437"/>
                <a:ext cx="85725" cy="85725"/>
              </a:xfrm>
              <a:custGeom>
                <a:avLst/>
                <a:gdLst>
                  <a:gd name="connsiteX0" fmla="*/ 45720 w 85725"/>
                  <a:gd name="connsiteY0" fmla="*/ 0 h 85725"/>
                  <a:gd name="connsiteX1" fmla="*/ 0 w 85725"/>
                  <a:gd name="connsiteY1" fmla="*/ 45720 h 85725"/>
                  <a:gd name="connsiteX2" fmla="*/ 40957 w 85725"/>
                  <a:gd name="connsiteY2" fmla="*/ 88582 h 85725"/>
                  <a:gd name="connsiteX3" fmla="*/ 88582 w 85725"/>
                  <a:gd name="connsiteY3" fmla="*/ 46672 h 85725"/>
                  <a:gd name="connsiteX4" fmla="*/ 45720 w 8572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5720" y="0"/>
                    </a:moveTo>
                    <a:cubicBezTo>
                      <a:pt x="18097" y="2857"/>
                      <a:pt x="0" y="18097"/>
                      <a:pt x="0" y="45720"/>
                    </a:cubicBezTo>
                    <a:cubicBezTo>
                      <a:pt x="0" y="70485"/>
                      <a:pt x="14288" y="87630"/>
                      <a:pt x="40957" y="88582"/>
                    </a:cubicBezTo>
                    <a:cubicBezTo>
                      <a:pt x="69532" y="90488"/>
                      <a:pt x="86677" y="74295"/>
                      <a:pt x="88582" y="46672"/>
                    </a:cubicBezTo>
                    <a:cubicBezTo>
                      <a:pt x="90488" y="19050"/>
                      <a:pt x="72390" y="3810"/>
                      <a:pt x="45720" y="0"/>
                    </a:cubicBezTo>
                    <a:close/>
                  </a:path>
                </a:pathLst>
              </a:custGeom>
              <a:solidFill>
                <a:srgbClr val="534F4D"/>
              </a:solidFill>
              <a:ln w="9525" cap="flat">
                <a:noFill/>
                <a:prstDash val="solid"/>
                <a:miter/>
              </a:ln>
            </p:spPr>
            <p:txBody>
              <a:bodyPr rtlCol="0" anchor="ctr"/>
              <a:lstStyle/>
              <a:p>
                <a:pPr algn="ctr"/>
                <a:endParaRPr lang="en-US"/>
              </a:p>
            </p:txBody>
          </p:sp>
          <p:sp>
            <p:nvSpPr>
              <p:cNvPr id="116" name="Freeform: Shape 115">
                <a:extLst>
                  <a:ext uri="{FF2B5EF4-FFF2-40B4-BE49-F238E27FC236}">
                    <a16:creationId xmlns="" xmlns:a16="http://schemas.microsoft.com/office/drawing/2014/main" id="{ED1CC3C7-026E-4438-B33D-0EB7DE845440}"/>
                  </a:ext>
                </a:extLst>
              </p:cNvPr>
              <p:cNvSpPr/>
              <p:nvPr/>
            </p:nvSpPr>
            <p:spPr>
              <a:xfrm>
                <a:off x="6052007" y="3938587"/>
                <a:ext cx="85725" cy="85725"/>
              </a:xfrm>
              <a:custGeom>
                <a:avLst/>
                <a:gdLst>
                  <a:gd name="connsiteX0" fmla="*/ 178 w 85725"/>
                  <a:gd name="connsiteY0" fmla="*/ 40957 h 85725"/>
                  <a:gd name="connsiteX1" fmla="*/ 41136 w 85725"/>
                  <a:gd name="connsiteY1" fmla="*/ 87630 h 85725"/>
                  <a:gd name="connsiteX2" fmla="*/ 85903 w 85725"/>
                  <a:gd name="connsiteY2" fmla="*/ 48578 h 85725"/>
                  <a:gd name="connsiteX3" fmla="*/ 43993 w 85725"/>
                  <a:gd name="connsiteY3" fmla="*/ 0 h 85725"/>
                  <a:gd name="connsiteX4" fmla="*/ 178 w 85725"/>
                  <a:gd name="connsiteY4" fmla="*/ 4095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178" y="40957"/>
                    </a:moveTo>
                    <a:cubicBezTo>
                      <a:pt x="-1727" y="69532"/>
                      <a:pt x="11608" y="86678"/>
                      <a:pt x="41136" y="87630"/>
                    </a:cubicBezTo>
                    <a:cubicBezTo>
                      <a:pt x="67806" y="88582"/>
                      <a:pt x="83998" y="73343"/>
                      <a:pt x="85903" y="48578"/>
                    </a:cubicBezTo>
                    <a:cubicBezTo>
                      <a:pt x="88761" y="20955"/>
                      <a:pt x="70663" y="5715"/>
                      <a:pt x="43993" y="0"/>
                    </a:cubicBezTo>
                    <a:cubicBezTo>
                      <a:pt x="20181" y="2857"/>
                      <a:pt x="2083" y="14288"/>
                      <a:pt x="178" y="40957"/>
                    </a:cubicBezTo>
                    <a:close/>
                  </a:path>
                </a:pathLst>
              </a:custGeom>
              <a:solidFill>
                <a:srgbClr val="534F4D"/>
              </a:solidFill>
              <a:ln w="9525" cap="flat">
                <a:noFill/>
                <a:prstDash val="solid"/>
                <a:miter/>
              </a:ln>
            </p:spPr>
            <p:txBody>
              <a:bodyPr rtlCol="0" anchor="ctr"/>
              <a:lstStyle/>
              <a:p>
                <a:pPr algn="ctr"/>
                <a:endParaRPr lang="en-US"/>
              </a:p>
            </p:txBody>
          </p:sp>
          <p:sp>
            <p:nvSpPr>
              <p:cNvPr id="117" name="Freeform: Shape 116">
                <a:extLst>
                  <a:ext uri="{FF2B5EF4-FFF2-40B4-BE49-F238E27FC236}">
                    <a16:creationId xmlns="" xmlns:a16="http://schemas.microsoft.com/office/drawing/2014/main" id="{F936B0C3-B245-425B-AE92-D8B72A413B10}"/>
                  </a:ext>
                </a:extLst>
              </p:cNvPr>
              <p:cNvSpPr/>
              <p:nvPr/>
            </p:nvSpPr>
            <p:spPr>
              <a:xfrm>
                <a:off x="6159817" y="4228147"/>
                <a:ext cx="76200" cy="76200"/>
              </a:xfrm>
              <a:custGeom>
                <a:avLst/>
                <a:gdLst>
                  <a:gd name="connsiteX0" fmla="*/ 38100 w 76200"/>
                  <a:gd name="connsiteY0" fmla="*/ 0 h 76200"/>
                  <a:gd name="connsiteX1" fmla="*/ 0 w 76200"/>
                  <a:gd name="connsiteY1" fmla="*/ 39053 h 76200"/>
                  <a:gd name="connsiteX2" fmla="*/ 35242 w 76200"/>
                  <a:gd name="connsiteY2" fmla="*/ 76200 h 76200"/>
                  <a:gd name="connsiteX3" fmla="*/ 76200 w 76200"/>
                  <a:gd name="connsiteY3" fmla="*/ 40005 h 76200"/>
                  <a:gd name="connsiteX4" fmla="*/ 38100 w 76200"/>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38100" y="0"/>
                    </a:moveTo>
                    <a:cubicBezTo>
                      <a:pt x="15240" y="2858"/>
                      <a:pt x="0" y="14288"/>
                      <a:pt x="0" y="39053"/>
                    </a:cubicBezTo>
                    <a:cubicBezTo>
                      <a:pt x="0" y="61913"/>
                      <a:pt x="14288" y="75247"/>
                      <a:pt x="35242" y="76200"/>
                    </a:cubicBezTo>
                    <a:cubicBezTo>
                      <a:pt x="59055" y="78105"/>
                      <a:pt x="75248" y="63818"/>
                      <a:pt x="76200" y="40005"/>
                    </a:cubicBezTo>
                    <a:cubicBezTo>
                      <a:pt x="76200" y="16193"/>
                      <a:pt x="60960" y="3810"/>
                      <a:pt x="38100" y="0"/>
                    </a:cubicBezTo>
                    <a:close/>
                  </a:path>
                </a:pathLst>
              </a:custGeom>
              <a:solidFill>
                <a:srgbClr val="534F4D"/>
              </a:solidFill>
              <a:ln w="9525" cap="flat">
                <a:noFill/>
                <a:prstDash val="solid"/>
                <a:miter/>
              </a:ln>
            </p:spPr>
            <p:txBody>
              <a:bodyPr rtlCol="0" anchor="ctr"/>
              <a:lstStyle/>
              <a:p>
                <a:pPr algn="ctr"/>
                <a:endParaRPr lang="en-US"/>
              </a:p>
            </p:txBody>
          </p:sp>
          <p:sp>
            <p:nvSpPr>
              <p:cNvPr id="118" name="Freeform: Shape 117">
                <a:extLst>
                  <a:ext uri="{FF2B5EF4-FFF2-40B4-BE49-F238E27FC236}">
                    <a16:creationId xmlns="" xmlns:a16="http://schemas.microsoft.com/office/drawing/2014/main" id="{310DF8E0-03F2-497F-8887-7C977658F4F6}"/>
                  </a:ext>
                </a:extLst>
              </p:cNvPr>
              <p:cNvSpPr/>
              <p:nvPr/>
            </p:nvSpPr>
            <p:spPr>
              <a:xfrm>
                <a:off x="6009162" y="4228737"/>
                <a:ext cx="66675" cy="76200"/>
              </a:xfrm>
              <a:custGeom>
                <a:avLst/>
                <a:gdLst>
                  <a:gd name="connsiteX0" fmla="*/ 42070 w 66675"/>
                  <a:gd name="connsiteY0" fmla="*/ 362 h 76200"/>
                  <a:gd name="connsiteX1" fmla="*/ 160 w 66675"/>
                  <a:gd name="connsiteY1" fmla="*/ 34652 h 76200"/>
                  <a:gd name="connsiteX2" fmla="*/ 38260 w 66675"/>
                  <a:gd name="connsiteY2" fmla="*/ 76562 h 76200"/>
                  <a:gd name="connsiteX3" fmla="*/ 75408 w 66675"/>
                  <a:gd name="connsiteY3" fmla="*/ 38462 h 76200"/>
                  <a:gd name="connsiteX4" fmla="*/ 42070 w 66675"/>
                  <a:gd name="connsiteY4" fmla="*/ 362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76200">
                    <a:moveTo>
                      <a:pt x="42070" y="362"/>
                    </a:moveTo>
                    <a:cubicBezTo>
                      <a:pt x="18258" y="-2495"/>
                      <a:pt x="2065" y="11792"/>
                      <a:pt x="160" y="34652"/>
                    </a:cubicBezTo>
                    <a:cubicBezTo>
                      <a:pt x="-1745" y="58465"/>
                      <a:pt x="13495" y="71800"/>
                      <a:pt x="38260" y="76562"/>
                    </a:cubicBezTo>
                    <a:cubicBezTo>
                      <a:pt x="58263" y="72752"/>
                      <a:pt x="75408" y="63227"/>
                      <a:pt x="75408" y="38462"/>
                    </a:cubicBezTo>
                    <a:cubicBezTo>
                      <a:pt x="75408" y="16555"/>
                      <a:pt x="63025" y="2267"/>
                      <a:pt x="42070" y="362"/>
                    </a:cubicBezTo>
                    <a:close/>
                  </a:path>
                </a:pathLst>
              </a:custGeom>
              <a:solidFill>
                <a:srgbClr val="534F4D"/>
              </a:solidFill>
              <a:ln w="9525" cap="flat">
                <a:noFill/>
                <a:prstDash val="solid"/>
                <a:miter/>
              </a:ln>
            </p:spPr>
            <p:txBody>
              <a:bodyPr rtlCol="0" anchor="ctr"/>
              <a:lstStyle/>
              <a:p>
                <a:pPr algn="ctr"/>
                <a:endParaRPr lang="en-US"/>
              </a:p>
            </p:txBody>
          </p:sp>
          <p:sp>
            <p:nvSpPr>
              <p:cNvPr id="119" name="Freeform: Shape 118">
                <a:extLst>
                  <a:ext uri="{FF2B5EF4-FFF2-40B4-BE49-F238E27FC236}">
                    <a16:creationId xmlns="" xmlns:a16="http://schemas.microsoft.com/office/drawing/2014/main" id="{DB703A10-93A4-4C6D-B4EB-E1544186DA4C}"/>
                  </a:ext>
                </a:extLst>
              </p:cNvPr>
              <p:cNvSpPr/>
              <p:nvPr/>
            </p:nvSpPr>
            <p:spPr>
              <a:xfrm>
                <a:off x="6008370" y="3860482"/>
                <a:ext cx="66675" cy="76200"/>
              </a:xfrm>
              <a:custGeom>
                <a:avLst/>
                <a:gdLst>
                  <a:gd name="connsiteX0" fmla="*/ 40005 w 66675"/>
                  <a:gd name="connsiteY0" fmla="*/ 0 h 76200"/>
                  <a:gd name="connsiteX1" fmla="*/ 0 w 66675"/>
                  <a:gd name="connsiteY1" fmla="*/ 37148 h 76200"/>
                  <a:gd name="connsiteX2" fmla="*/ 38100 w 66675"/>
                  <a:gd name="connsiteY2" fmla="*/ 76200 h 76200"/>
                  <a:gd name="connsiteX3" fmla="*/ 75247 w 66675"/>
                  <a:gd name="connsiteY3" fmla="*/ 40958 h 76200"/>
                  <a:gd name="connsiteX4" fmla="*/ 40005 w 66675"/>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76200">
                    <a:moveTo>
                      <a:pt x="40005" y="0"/>
                    </a:moveTo>
                    <a:cubicBezTo>
                      <a:pt x="15240" y="953"/>
                      <a:pt x="0" y="13335"/>
                      <a:pt x="0" y="37148"/>
                    </a:cubicBezTo>
                    <a:cubicBezTo>
                      <a:pt x="0" y="60960"/>
                      <a:pt x="14288" y="76200"/>
                      <a:pt x="38100" y="76200"/>
                    </a:cubicBezTo>
                    <a:cubicBezTo>
                      <a:pt x="59055" y="76200"/>
                      <a:pt x="73342" y="62865"/>
                      <a:pt x="75247" y="40958"/>
                    </a:cubicBezTo>
                    <a:cubicBezTo>
                      <a:pt x="77152" y="17145"/>
                      <a:pt x="63817" y="3810"/>
                      <a:pt x="40005" y="0"/>
                    </a:cubicBezTo>
                    <a:close/>
                  </a:path>
                </a:pathLst>
              </a:custGeom>
              <a:solidFill>
                <a:srgbClr val="534F4D"/>
              </a:solidFill>
              <a:ln w="9525" cap="flat">
                <a:noFill/>
                <a:prstDash val="solid"/>
                <a:miter/>
              </a:ln>
            </p:spPr>
            <p:txBody>
              <a:bodyPr rtlCol="0" anchor="ctr"/>
              <a:lstStyle/>
              <a:p>
                <a:pPr algn="ctr"/>
                <a:endParaRPr lang="en-US"/>
              </a:p>
            </p:txBody>
          </p:sp>
          <p:sp>
            <p:nvSpPr>
              <p:cNvPr id="120" name="Freeform: Shape 119">
                <a:extLst>
                  <a:ext uri="{FF2B5EF4-FFF2-40B4-BE49-F238E27FC236}">
                    <a16:creationId xmlns="" xmlns:a16="http://schemas.microsoft.com/office/drawing/2014/main" id="{A0D878A3-01F4-4067-AA70-ECC742DDD942}"/>
                  </a:ext>
                </a:extLst>
              </p:cNvPr>
              <p:cNvSpPr/>
              <p:nvPr/>
            </p:nvSpPr>
            <p:spPr>
              <a:xfrm>
                <a:off x="6159817" y="3860437"/>
                <a:ext cx="76200" cy="76200"/>
              </a:xfrm>
              <a:custGeom>
                <a:avLst/>
                <a:gdLst>
                  <a:gd name="connsiteX0" fmla="*/ 0 w 76200"/>
                  <a:gd name="connsiteY0" fmla="*/ 38145 h 76200"/>
                  <a:gd name="connsiteX1" fmla="*/ 38100 w 76200"/>
                  <a:gd name="connsiteY1" fmla="*/ 76245 h 76200"/>
                  <a:gd name="connsiteX2" fmla="*/ 76200 w 76200"/>
                  <a:gd name="connsiteY2" fmla="*/ 36240 h 76200"/>
                  <a:gd name="connsiteX3" fmla="*/ 34290 w 76200"/>
                  <a:gd name="connsiteY3" fmla="*/ 45 h 76200"/>
                  <a:gd name="connsiteX4" fmla="*/ 0 w 76200"/>
                  <a:gd name="connsiteY4" fmla="*/ 3814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0" y="38145"/>
                    </a:moveTo>
                    <a:cubicBezTo>
                      <a:pt x="0" y="62910"/>
                      <a:pt x="14288" y="77197"/>
                      <a:pt x="38100" y="76245"/>
                    </a:cubicBezTo>
                    <a:cubicBezTo>
                      <a:pt x="61913" y="76245"/>
                      <a:pt x="74295" y="60053"/>
                      <a:pt x="76200" y="36240"/>
                    </a:cubicBezTo>
                    <a:cubicBezTo>
                      <a:pt x="71438" y="13380"/>
                      <a:pt x="59055" y="-907"/>
                      <a:pt x="34290" y="45"/>
                    </a:cubicBezTo>
                    <a:cubicBezTo>
                      <a:pt x="12383" y="2903"/>
                      <a:pt x="0" y="16237"/>
                      <a:pt x="0" y="38145"/>
                    </a:cubicBezTo>
                    <a:close/>
                  </a:path>
                </a:pathLst>
              </a:custGeom>
              <a:solidFill>
                <a:srgbClr val="534F4D"/>
              </a:solidFill>
              <a:ln w="9525" cap="flat">
                <a:noFill/>
                <a:prstDash val="solid"/>
                <a:miter/>
              </a:ln>
            </p:spPr>
            <p:txBody>
              <a:bodyPr rtlCol="0" anchor="ctr"/>
              <a:lstStyle/>
              <a:p>
                <a:pPr algn="ctr"/>
                <a:endParaRPr lang="en-US"/>
              </a:p>
            </p:txBody>
          </p:sp>
          <p:sp>
            <p:nvSpPr>
              <p:cNvPr id="121" name="Freeform: Shape 120">
                <a:extLst>
                  <a:ext uri="{FF2B5EF4-FFF2-40B4-BE49-F238E27FC236}">
                    <a16:creationId xmlns="" xmlns:a16="http://schemas.microsoft.com/office/drawing/2014/main" id="{729EF94D-1558-4E82-A97A-76D35B758F3B}"/>
                  </a:ext>
                </a:extLst>
              </p:cNvPr>
              <p:cNvSpPr/>
              <p:nvPr/>
            </p:nvSpPr>
            <p:spPr>
              <a:xfrm>
                <a:off x="6012138" y="4894849"/>
                <a:ext cx="66675" cy="66675"/>
              </a:xfrm>
              <a:custGeom>
                <a:avLst/>
                <a:gdLst>
                  <a:gd name="connsiteX0" fmla="*/ 36237 w 66675"/>
                  <a:gd name="connsiteY0" fmla="*/ 48 h 66675"/>
                  <a:gd name="connsiteX1" fmla="*/ 42 w 66675"/>
                  <a:gd name="connsiteY1" fmla="*/ 34338 h 66675"/>
                  <a:gd name="connsiteX2" fmla="*/ 38142 w 66675"/>
                  <a:gd name="connsiteY2" fmla="*/ 71485 h 66675"/>
                  <a:gd name="connsiteX3" fmla="*/ 70527 w 66675"/>
                  <a:gd name="connsiteY3" fmla="*/ 34338 h 66675"/>
                  <a:gd name="connsiteX4" fmla="*/ 36237 w 66675"/>
                  <a:gd name="connsiteY4" fmla="*/ 4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6237" y="48"/>
                    </a:moveTo>
                    <a:cubicBezTo>
                      <a:pt x="14330" y="-905"/>
                      <a:pt x="42" y="12431"/>
                      <a:pt x="42" y="34338"/>
                    </a:cubicBezTo>
                    <a:cubicBezTo>
                      <a:pt x="-910" y="56245"/>
                      <a:pt x="14330" y="67675"/>
                      <a:pt x="38142" y="71485"/>
                    </a:cubicBezTo>
                    <a:cubicBezTo>
                      <a:pt x="56240" y="66723"/>
                      <a:pt x="71480" y="56245"/>
                      <a:pt x="70527" y="34338"/>
                    </a:cubicBezTo>
                    <a:cubicBezTo>
                      <a:pt x="68622" y="14335"/>
                      <a:pt x="55287" y="1000"/>
                      <a:pt x="36237" y="48"/>
                    </a:cubicBezTo>
                    <a:close/>
                  </a:path>
                </a:pathLst>
              </a:custGeom>
              <a:solidFill>
                <a:srgbClr val="534F4D"/>
              </a:solidFill>
              <a:ln w="9525" cap="flat">
                <a:noFill/>
                <a:prstDash val="solid"/>
                <a:miter/>
              </a:ln>
            </p:spPr>
            <p:txBody>
              <a:bodyPr rtlCol="0" anchor="ctr"/>
              <a:lstStyle/>
              <a:p>
                <a:pPr algn="ctr"/>
                <a:endParaRPr lang="en-US"/>
              </a:p>
            </p:txBody>
          </p:sp>
          <p:sp>
            <p:nvSpPr>
              <p:cNvPr id="122" name="Freeform: Shape 121">
                <a:extLst>
                  <a:ext uri="{FF2B5EF4-FFF2-40B4-BE49-F238E27FC236}">
                    <a16:creationId xmlns="" xmlns:a16="http://schemas.microsoft.com/office/drawing/2014/main" id="{2E0A66E0-A889-4B83-A2B4-05D985A0DAFE}"/>
                  </a:ext>
                </a:extLst>
              </p:cNvPr>
              <p:cNvSpPr/>
              <p:nvPr/>
            </p:nvSpPr>
            <p:spPr>
              <a:xfrm>
                <a:off x="5945457" y="3526103"/>
                <a:ext cx="66675" cy="66675"/>
              </a:xfrm>
              <a:custGeom>
                <a:avLst/>
                <a:gdLst>
                  <a:gd name="connsiteX0" fmla="*/ 35290 w 66675"/>
                  <a:gd name="connsiteY0" fmla="*/ 69584 h 66675"/>
                  <a:gd name="connsiteX1" fmla="*/ 70533 w 66675"/>
                  <a:gd name="connsiteY1" fmla="*/ 33389 h 66675"/>
                  <a:gd name="connsiteX2" fmla="*/ 32433 w 66675"/>
                  <a:gd name="connsiteY2" fmla="*/ 51 h 66675"/>
                  <a:gd name="connsiteX3" fmla="*/ 48 w 66675"/>
                  <a:gd name="connsiteY3" fmla="*/ 33389 h 66675"/>
                  <a:gd name="connsiteX4" fmla="*/ 35290 w 66675"/>
                  <a:gd name="connsiteY4" fmla="*/ 6958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290" y="69584"/>
                    </a:moveTo>
                    <a:cubicBezTo>
                      <a:pt x="58150" y="69584"/>
                      <a:pt x="68628" y="55296"/>
                      <a:pt x="70533" y="33389"/>
                    </a:cubicBezTo>
                    <a:cubicBezTo>
                      <a:pt x="66723" y="11481"/>
                      <a:pt x="55293" y="-901"/>
                      <a:pt x="32433" y="51"/>
                    </a:cubicBezTo>
                    <a:cubicBezTo>
                      <a:pt x="12430" y="1003"/>
                      <a:pt x="-905" y="14339"/>
                      <a:pt x="48" y="33389"/>
                    </a:cubicBezTo>
                    <a:cubicBezTo>
                      <a:pt x="48" y="55296"/>
                      <a:pt x="11478" y="70536"/>
                      <a:pt x="35290" y="69584"/>
                    </a:cubicBezTo>
                    <a:close/>
                  </a:path>
                </a:pathLst>
              </a:custGeom>
              <a:solidFill>
                <a:srgbClr val="534F4D"/>
              </a:solidFill>
              <a:ln w="9525" cap="flat">
                <a:noFill/>
                <a:prstDash val="solid"/>
                <a:miter/>
              </a:ln>
            </p:spPr>
            <p:txBody>
              <a:bodyPr rtlCol="0" anchor="ctr"/>
              <a:lstStyle/>
              <a:p>
                <a:pPr algn="ctr"/>
                <a:endParaRPr lang="en-US"/>
              </a:p>
            </p:txBody>
          </p:sp>
          <p:sp>
            <p:nvSpPr>
              <p:cNvPr id="123" name="Freeform: Shape 122">
                <a:extLst>
                  <a:ext uri="{FF2B5EF4-FFF2-40B4-BE49-F238E27FC236}">
                    <a16:creationId xmlns="" xmlns:a16="http://schemas.microsoft.com/office/drawing/2014/main" id="{098C194A-CEE8-460D-A94A-6A167DA892A5}"/>
                  </a:ext>
                </a:extLst>
              </p:cNvPr>
              <p:cNvSpPr/>
              <p:nvPr/>
            </p:nvSpPr>
            <p:spPr>
              <a:xfrm>
                <a:off x="6007557" y="4407664"/>
                <a:ext cx="180975" cy="133350"/>
              </a:xfrm>
              <a:custGeom>
                <a:avLst/>
                <a:gdLst>
                  <a:gd name="connsiteX0" fmla="*/ 114161 w 180975"/>
                  <a:gd name="connsiteY0" fmla="*/ 26223 h 133350"/>
                  <a:gd name="connsiteX1" fmla="*/ 75108 w 180975"/>
                  <a:gd name="connsiteY1" fmla="*/ 44320 h 133350"/>
                  <a:gd name="connsiteX2" fmla="*/ 42723 w 180975"/>
                  <a:gd name="connsiteY2" fmla="*/ 505 h 133350"/>
                  <a:gd name="connsiteX3" fmla="*/ 4623 w 180975"/>
                  <a:gd name="connsiteY3" fmla="*/ 22413 h 133350"/>
                  <a:gd name="connsiteX4" fmla="*/ 12243 w 180975"/>
                  <a:gd name="connsiteY4" fmla="*/ 65275 h 133350"/>
                  <a:gd name="connsiteX5" fmla="*/ 65583 w 180975"/>
                  <a:gd name="connsiteY5" fmla="*/ 62418 h 133350"/>
                  <a:gd name="connsiteX6" fmla="*/ 94158 w 180975"/>
                  <a:gd name="connsiteY6" fmla="*/ 121473 h 133350"/>
                  <a:gd name="connsiteX7" fmla="*/ 170358 w 180975"/>
                  <a:gd name="connsiteY7" fmla="*/ 118616 h 133350"/>
                  <a:gd name="connsiteX8" fmla="*/ 183693 w 180975"/>
                  <a:gd name="connsiteY8" fmla="*/ 57655 h 133350"/>
                  <a:gd name="connsiteX9" fmla="*/ 114161 w 180975"/>
                  <a:gd name="connsiteY9" fmla="*/ 26223 h 133350"/>
                  <a:gd name="connsiteX10" fmla="*/ 114161 w 180975"/>
                  <a:gd name="connsiteY10" fmla="*/ 26223 h 133350"/>
                  <a:gd name="connsiteX11" fmla="*/ 119876 w 180975"/>
                  <a:gd name="connsiteY11" fmla="*/ 29080 h 133350"/>
                  <a:gd name="connsiteX12" fmla="*/ 114161 w 180975"/>
                  <a:gd name="connsiteY12" fmla="*/ 2622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133350">
                    <a:moveTo>
                      <a:pt x="114161" y="26223"/>
                    </a:moveTo>
                    <a:cubicBezTo>
                      <a:pt x="97016" y="24318"/>
                      <a:pt x="92253" y="48130"/>
                      <a:pt x="75108" y="44320"/>
                    </a:cubicBezTo>
                    <a:cubicBezTo>
                      <a:pt x="78918" y="18603"/>
                      <a:pt x="65583" y="5268"/>
                      <a:pt x="42723" y="505"/>
                    </a:cubicBezTo>
                    <a:cubicBezTo>
                      <a:pt x="25578" y="-2352"/>
                      <a:pt x="12243" y="7173"/>
                      <a:pt x="4623" y="22413"/>
                    </a:cubicBezTo>
                    <a:cubicBezTo>
                      <a:pt x="-3949" y="38605"/>
                      <a:pt x="-139" y="54798"/>
                      <a:pt x="12243" y="65275"/>
                    </a:cubicBezTo>
                    <a:cubicBezTo>
                      <a:pt x="29388" y="79563"/>
                      <a:pt x="49391" y="82420"/>
                      <a:pt x="65583" y="62418"/>
                    </a:cubicBezTo>
                    <a:cubicBezTo>
                      <a:pt x="82728" y="78610"/>
                      <a:pt x="72251" y="107185"/>
                      <a:pt x="94158" y="121473"/>
                    </a:cubicBezTo>
                    <a:cubicBezTo>
                      <a:pt x="120828" y="140523"/>
                      <a:pt x="146546" y="139570"/>
                      <a:pt x="170358" y="118616"/>
                    </a:cubicBezTo>
                    <a:cubicBezTo>
                      <a:pt x="188456" y="102423"/>
                      <a:pt x="195123" y="81468"/>
                      <a:pt x="183693" y="57655"/>
                    </a:cubicBezTo>
                    <a:cubicBezTo>
                      <a:pt x="170358" y="28128"/>
                      <a:pt x="146546" y="17650"/>
                      <a:pt x="114161" y="26223"/>
                    </a:cubicBezTo>
                    <a:close/>
                    <a:moveTo>
                      <a:pt x="114161" y="26223"/>
                    </a:moveTo>
                    <a:cubicBezTo>
                      <a:pt x="116066" y="27175"/>
                      <a:pt x="117971" y="28128"/>
                      <a:pt x="119876" y="29080"/>
                    </a:cubicBezTo>
                    <a:cubicBezTo>
                      <a:pt x="117971" y="29080"/>
                      <a:pt x="116066" y="28128"/>
                      <a:pt x="114161" y="26223"/>
                    </a:cubicBezTo>
                    <a:close/>
                  </a:path>
                </a:pathLst>
              </a:custGeom>
              <a:solidFill>
                <a:srgbClr val="534F4D"/>
              </a:solidFill>
              <a:ln w="9525" cap="flat">
                <a:noFill/>
                <a:prstDash val="solid"/>
                <a:miter/>
              </a:ln>
            </p:spPr>
            <p:txBody>
              <a:bodyPr rtlCol="0" anchor="ctr"/>
              <a:lstStyle/>
              <a:p>
                <a:pPr algn="ctr"/>
                <a:endParaRPr lang="en-US"/>
              </a:p>
            </p:txBody>
          </p:sp>
          <p:sp>
            <p:nvSpPr>
              <p:cNvPr id="124" name="Freeform: Shape 123">
                <a:extLst>
                  <a:ext uri="{FF2B5EF4-FFF2-40B4-BE49-F238E27FC236}">
                    <a16:creationId xmlns="" xmlns:a16="http://schemas.microsoft.com/office/drawing/2014/main" id="{BD72BC2A-C43C-4571-9214-E963A7057B38}"/>
                  </a:ext>
                </a:extLst>
              </p:cNvPr>
              <p:cNvSpPr/>
              <p:nvPr/>
            </p:nvSpPr>
            <p:spPr>
              <a:xfrm>
                <a:off x="6132130" y="3673737"/>
                <a:ext cx="47625" cy="47625"/>
              </a:xfrm>
              <a:custGeom>
                <a:avLst/>
                <a:gdLst>
                  <a:gd name="connsiteX0" fmla="*/ 65 w 47625"/>
                  <a:gd name="connsiteY0" fmla="*/ 27678 h 47625"/>
                  <a:gd name="connsiteX1" fmla="*/ 27688 w 47625"/>
                  <a:gd name="connsiteY1" fmla="*/ 53395 h 47625"/>
                  <a:gd name="connsiteX2" fmla="*/ 54358 w 47625"/>
                  <a:gd name="connsiteY2" fmla="*/ 25773 h 47625"/>
                  <a:gd name="connsiteX3" fmla="*/ 25783 w 47625"/>
                  <a:gd name="connsiteY3" fmla="*/ 55 h 47625"/>
                  <a:gd name="connsiteX4" fmla="*/ 65 w 47625"/>
                  <a:gd name="connsiteY4" fmla="*/ 27678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65" y="27678"/>
                    </a:moveTo>
                    <a:cubicBezTo>
                      <a:pt x="1018" y="43870"/>
                      <a:pt x="10543" y="54348"/>
                      <a:pt x="27688" y="53395"/>
                    </a:cubicBezTo>
                    <a:cubicBezTo>
                      <a:pt x="43880" y="52443"/>
                      <a:pt x="51500" y="41013"/>
                      <a:pt x="54358" y="25773"/>
                    </a:cubicBezTo>
                    <a:cubicBezTo>
                      <a:pt x="50548" y="10533"/>
                      <a:pt x="41975" y="-897"/>
                      <a:pt x="25783" y="55"/>
                    </a:cubicBezTo>
                    <a:cubicBezTo>
                      <a:pt x="8638" y="55"/>
                      <a:pt x="-887" y="10533"/>
                      <a:pt x="65" y="27678"/>
                    </a:cubicBezTo>
                    <a:close/>
                  </a:path>
                </a:pathLst>
              </a:custGeom>
              <a:solidFill>
                <a:srgbClr val="534F4D"/>
              </a:solidFill>
              <a:ln w="9525" cap="flat">
                <a:noFill/>
                <a:prstDash val="solid"/>
                <a:miter/>
              </a:ln>
            </p:spPr>
            <p:txBody>
              <a:bodyPr rtlCol="0" anchor="ctr"/>
              <a:lstStyle/>
              <a:p>
                <a:pPr algn="ctr"/>
                <a:endParaRPr lang="en-US"/>
              </a:p>
            </p:txBody>
          </p:sp>
          <p:sp>
            <p:nvSpPr>
              <p:cNvPr id="125" name="Freeform: Shape 124">
                <a:extLst>
                  <a:ext uri="{FF2B5EF4-FFF2-40B4-BE49-F238E27FC236}">
                    <a16:creationId xmlns="" xmlns:a16="http://schemas.microsoft.com/office/drawing/2014/main" id="{017DABA3-D38E-4311-A37C-360DD66D2EEC}"/>
                  </a:ext>
                </a:extLst>
              </p:cNvPr>
              <p:cNvSpPr/>
              <p:nvPr/>
            </p:nvSpPr>
            <p:spPr>
              <a:xfrm>
                <a:off x="6058793" y="3626107"/>
                <a:ext cx="47625" cy="47625"/>
              </a:xfrm>
              <a:custGeom>
                <a:avLst/>
                <a:gdLst>
                  <a:gd name="connsiteX0" fmla="*/ 60 w 47625"/>
                  <a:gd name="connsiteY0" fmla="*/ 24825 h 47625"/>
                  <a:gd name="connsiteX1" fmla="*/ 25777 w 47625"/>
                  <a:gd name="connsiteY1" fmla="*/ 52448 h 47625"/>
                  <a:gd name="connsiteX2" fmla="*/ 53400 w 47625"/>
                  <a:gd name="connsiteY2" fmla="*/ 24825 h 47625"/>
                  <a:gd name="connsiteX3" fmla="*/ 27682 w 47625"/>
                  <a:gd name="connsiteY3" fmla="*/ 60 h 47625"/>
                  <a:gd name="connsiteX4" fmla="*/ 60 w 47625"/>
                  <a:gd name="connsiteY4" fmla="*/ 248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60" y="24825"/>
                    </a:moveTo>
                    <a:cubicBezTo>
                      <a:pt x="-893" y="41017"/>
                      <a:pt x="9585" y="51495"/>
                      <a:pt x="25777" y="52448"/>
                    </a:cubicBezTo>
                    <a:cubicBezTo>
                      <a:pt x="41970" y="53400"/>
                      <a:pt x="51495" y="42923"/>
                      <a:pt x="53400" y="24825"/>
                    </a:cubicBezTo>
                    <a:cubicBezTo>
                      <a:pt x="51495" y="11490"/>
                      <a:pt x="44827" y="60"/>
                      <a:pt x="27682" y="60"/>
                    </a:cubicBezTo>
                    <a:cubicBezTo>
                      <a:pt x="11490" y="-893"/>
                      <a:pt x="1012" y="9585"/>
                      <a:pt x="60" y="24825"/>
                    </a:cubicBezTo>
                    <a:close/>
                  </a:path>
                </a:pathLst>
              </a:custGeom>
              <a:solidFill>
                <a:srgbClr val="534F4D"/>
              </a:solidFill>
              <a:ln w="9525" cap="flat">
                <a:noFill/>
                <a:prstDash val="solid"/>
                <a:miter/>
              </a:ln>
            </p:spPr>
            <p:txBody>
              <a:bodyPr rtlCol="0" anchor="ctr"/>
              <a:lstStyle/>
              <a:p>
                <a:pPr algn="ctr"/>
                <a:endParaRPr lang="en-US"/>
              </a:p>
            </p:txBody>
          </p:sp>
        </p:grpSp>
        <p:sp>
          <p:nvSpPr>
            <p:cNvPr id="238" name="Graphic 236">
              <a:extLst>
                <a:ext uri="{FF2B5EF4-FFF2-40B4-BE49-F238E27FC236}">
                  <a16:creationId xmlns="" xmlns:a16="http://schemas.microsoft.com/office/drawing/2014/main" id="{DC1EFA21-D641-46B5-8FE4-D7431A7CD4CF}"/>
                </a:ext>
              </a:extLst>
            </p:cNvPr>
            <p:cNvSpPr/>
            <p:nvPr/>
          </p:nvSpPr>
          <p:spPr>
            <a:xfrm>
              <a:off x="6313511" y="3993797"/>
              <a:ext cx="1426225" cy="1636607"/>
            </a:xfrm>
            <a:custGeom>
              <a:avLst/>
              <a:gdLst>
                <a:gd name="connsiteX0" fmla="*/ 1640862 w 1658626"/>
                <a:gd name="connsiteY0" fmla="*/ 1905833 h 1903290"/>
                <a:gd name="connsiteX1" fmla="*/ 26402 w 1658626"/>
                <a:gd name="connsiteY1" fmla="*/ 1905833 h 1903290"/>
                <a:gd name="connsiteX2" fmla="*/ 16234 w 1658626"/>
                <a:gd name="connsiteY2" fmla="*/ 1877871 h 1903290"/>
                <a:gd name="connsiteX3" fmla="*/ 23224 w 1658626"/>
                <a:gd name="connsiteY3" fmla="*/ 1740605 h 1903290"/>
                <a:gd name="connsiteX4" fmla="*/ 28308 w 1658626"/>
                <a:gd name="connsiteY4" fmla="*/ 1627488 h 1903290"/>
                <a:gd name="connsiteX5" fmla="*/ 43878 w 1658626"/>
                <a:gd name="connsiteY5" fmla="*/ 1279240 h 1903290"/>
                <a:gd name="connsiteX6" fmla="*/ 56905 w 1658626"/>
                <a:gd name="connsiteY6" fmla="*/ 995494 h 1903290"/>
                <a:gd name="connsiteX7" fmla="*/ 64849 w 1658626"/>
                <a:gd name="connsiteY7" fmla="*/ 840435 h 1903290"/>
                <a:gd name="connsiteX8" fmla="*/ 46102 w 1658626"/>
                <a:gd name="connsiteY8" fmla="*/ 603715 h 1903290"/>
                <a:gd name="connsiteX9" fmla="*/ 25448 w 1658626"/>
                <a:gd name="connsiteY9" fmla="*/ 384789 h 1903290"/>
                <a:gd name="connsiteX10" fmla="*/ 5748 w 1658626"/>
                <a:gd name="connsiteY10" fmla="*/ 170311 h 1903290"/>
                <a:gd name="connsiteX11" fmla="*/ 6701 w 1658626"/>
                <a:gd name="connsiteY11" fmla="*/ 35905 h 1903290"/>
                <a:gd name="connsiteX12" fmla="*/ 18458 w 1658626"/>
                <a:gd name="connsiteY12" fmla="*/ 15569 h 1903290"/>
                <a:gd name="connsiteX13" fmla="*/ 33074 w 1658626"/>
                <a:gd name="connsiteY13" fmla="*/ 23513 h 1903290"/>
                <a:gd name="connsiteX14" fmla="*/ 62307 w 1658626"/>
                <a:gd name="connsiteY14" fmla="*/ 48615 h 1903290"/>
                <a:gd name="connsiteX15" fmla="*/ 80736 w 1658626"/>
                <a:gd name="connsiteY15" fmla="*/ 45755 h 1903290"/>
                <a:gd name="connsiteX16" fmla="*/ 118230 w 1658626"/>
                <a:gd name="connsiteY16" fmla="*/ 44484 h 1903290"/>
                <a:gd name="connsiteX17" fmla="*/ 147145 w 1658626"/>
                <a:gd name="connsiteY17" fmla="*/ 46073 h 1903290"/>
                <a:gd name="connsiteX18" fmla="*/ 228805 w 1658626"/>
                <a:gd name="connsiteY18" fmla="*/ 44802 h 1903290"/>
                <a:gd name="connsiteX19" fmla="*/ 235160 w 1658626"/>
                <a:gd name="connsiteY19" fmla="*/ 46073 h 1903290"/>
                <a:gd name="connsiteX20" fmla="*/ 360987 w 1658626"/>
                <a:gd name="connsiteY20" fmla="*/ 39400 h 1903290"/>
                <a:gd name="connsiteX21" fmla="*/ 380369 w 1658626"/>
                <a:gd name="connsiteY21" fmla="*/ 42896 h 1903290"/>
                <a:gd name="connsiteX22" fmla="*/ 397209 w 1658626"/>
                <a:gd name="connsiteY22" fmla="*/ 45120 h 1903290"/>
                <a:gd name="connsiteX23" fmla="*/ 443600 w 1658626"/>
                <a:gd name="connsiteY23" fmla="*/ 43213 h 1903290"/>
                <a:gd name="connsiteX24" fmla="*/ 523990 w 1658626"/>
                <a:gd name="connsiteY24" fmla="*/ 44167 h 1903290"/>
                <a:gd name="connsiteX25" fmla="*/ 601837 w 1658626"/>
                <a:gd name="connsiteY25" fmla="*/ 45120 h 1903290"/>
                <a:gd name="connsiteX26" fmla="*/ 675871 w 1658626"/>
                <a:gd name="connsiteY26" fmla="*/ 43213 h 1903290"/>
                <a:gd name="connsiteX27" fmla="*/ 678096 w 1658626"/>
                <a:gd name="connsiteY27" fmla="*/ 42578 h 1903290"/>
                <a:gd name="connsiteX28" fmla="*/ 764204 w 1658626"/>
                <a:gd name="connsiteY28" fmla="*/ 47344 h 1903290"/>
                <a:gd name="connsiteX29" fmla="*/ 770559 w 1658626"/>
                <a:gd name="connsiteY29" fmla="*/ 48933 h 1903290"/>
                <a:gd name="connsiteX30" fmla="*/ 895115 w 1658626"/>
                <a:gd name="connsiteY30" fmla="*/ 49250 h 1903290"/>
                <a:gd name="connsiteX31" fmla="*/ 927843 w 1658626"/>
                <a:gd name="connsiteY31" fmla="*/ 53381 h 1903290"/>
                <a:gd name="connsiteX32" fmla="*/ 968196 w 1658626"/>
                <a:gd name="connsiteY32" fmla="*/ 44484 h 1903290"/>
                <a:gd name="connsiteX33" fmla="*/ 1000606 w 1658626"/>
                <a:gd name="connsiteY33" fmla="*/ 43213 h 1903290"/>
                <a:gd name="connsiteX34" fmla="*/ 1031745 w 1658626"/>
                <a:gd name="connsiteY34" fmla="*/ 45120 h 1903290"/>
                <a:gd name="connsiteX35" fmla="*/ 1069875 w 1658626"/>
                <a:gd name="connsiteY35" fmla="*/ 50204 h 1903290"/>
                <a:gd name="connsiteX36" fmla="*/ 1083856 w 1658626"/>
                <a:gd name="connsiteY36" fmla="*/ 33681 h 1903290"/>
                <a:gd name="connsiteX37" fmla="*/ 1088939 w 1658626"/>
                <a:gd name="connsiteY37" fmla="*/ 3495 h 1903290"/>
                <a:gd name="connsiteX38" fmla="*/ 1094659 w 1658626"/>
                <a:gd name="connsiteY38" fmla="*/ 0 h 1903290"/>
                <a:gd name="connsiteX39" fmla="*/ 1101014 w 1658626"/>
                <a:gd name="connsiteY39" fmla="*/ 1589 h 1903290"/>
                <a:gd name="connsiteX40" fmla="*/ 1108322 w 1658626"/>
                <a:gd name="connsiteY40" fmla="*/ 19382 h 1903290"/>
                <a:gd name="connsiteX41" fmla="*/ 1143274 w 1658626"/>
                <a:gd name="connsiteY41" fmla="*/ 45437 h 1903290"/>
                <a:gd name="connsiteX42" fmla="*/ 1228747 w 1658626"/>
                <a:gd name="connsiteY42" fmla="*/ 41942 h 1903290"/>
                <a:gd name="connsiteX43" fmla="*/ 1304052 w 1658626"/>
                <a:gd name="connsiteY43" fmla="*/ 47026 h 1903290"/>
                <a:gd name="connsiteX44" fmla="*/ 1368237 w 1658626"/>
                <a:gd name="connsiteY44" fmla="*/ 39718 h 1903290"/>
                <a:gd name="connsiteX45" fmla="*/ 1383171 w 1658626"/>
                <a:gd name="connsiteY45" fmla="*/ 36541 h 1903290"/>
                <a:gd name="connsiteX46" fmla="*/ 1472457 w 1658626"/>
                <a:gd name="connsiteY46" fmla="*/ 40036 h 1903290"/>
                <a:gd name="connsiteX47" fmla="*/ 1636096 w 1658626"/>
                <a:gd name="connsiteY47" fmla="*/ 50839 h 1903290"/>
                <a:gd name="connsiteX48" fmla="*/ 1655478 w 1658626"/>
                <a:gd name="connsiteY48" fmla="*/ 67997 h 1903290"/>
                <a:gd name="connsiteX49" fmla="*/ 1660880 w 1658626"/>
                <a:gd name="connsiteY49" fmla="*/ 125191 h 1903290"/>
                <a:gd name="connsiteX50" fmla="*/ 1652618 w 1658626"/>
                <a:gd name="connsiteY50" fmla="*/ 249112 h 1903290"/>
                <a:gd name="connsiteX51" fmla="*/ 1641497 w 1658626"/>
                <a:gd name="connsiteY51" fmla="*/ 477570 h 1903290"/>
                <a:gd name="connsiteX52" fmla="*/ 1625928 w 1658626"/>
                <a:gd name="connsiteY52" fmla="*/ 779110 h 1903290"/>
                <a:gd name="connsiteX53" fmla="*/ 1614807 w 1658626"/>
                <a:gd name="connsiteY53" fmla="*/ 1003120 h 1903290"/>
                <a:gd name="connsiteX54" fmla="*/ 1603368 w 1658626"/>
                <a:gd name="connsiteY54" fmla="*/ 1220457 h 1903290"/>
                <a:gd name="connsiteX55" fmla="*/ 1607816 w 1658626"/>
                <a:gd name="connsiteY55" fmla="*/ 1382507 h 1903290"/>
                <a:gd name="connsiteX56" fmla="*/ 1624021 w 1658626"/>
                <a:gd name="connsiteY56" fmla="*/ 1583957 h 1903290"/>
                <a:gd name="connsiteX57" fmla="*/ 1640544 w 1658626"/>
                <a:gd name="connsiteY57" fmla="*/ 1794304 h 1903290"/>
                <a:gd name="connsiteX58" fmla="*/ 1646899 w 1658626"/>
                <a:gd name="connsiteY58" fmla="*/ 1882955 h 1903290"/>
                <a:gd name="connsiteX59" fmla="*/ 1640862 w 1658626"/>
                <a:gd name="connsiteY59" fmla="*/ 1905833 h 19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58626" h="1903290">
                  <a:moveTo>
                    <a:pt x="1640862" y="1905833"/>
                  </a:moveTo>
                  <a:cubicBezTo>
                    <a:pt x="1102602" y="1905833"/>
                    <a:pt x="564661" y="1905833"/>
                    <a:pt x="26402" y="1905833"/>
                  </a:cubicBezTo>
                  <a:cubicBezTo>
                    <a:pt x="16869" y="1898525"/>
                    <a:pt x="16234" y="1888357"/>
                    <a:pt x="16234" y="1877871"/>
                  </a:cubicBezTo>
                  <a:cubicBezTo>
                    <a:pt x="16551" y="1832116"/>
                    <a:pt x="20047" y="1786361"/>
                    <a:pt x="23224" y="1740605"/>
                  </a:cubicBezTo>
                  <a:cubicBezTo>
                    <a:pt x="25766" y="1702794"/>
                    <a:pt x="27355" y="1664982"/>
                    <a:pt x="28308" y="1627488"/>
                  </a:cubicBezTo>
                  <a:cubicBezTo>
                    <a:pt x="31168" y="1511194"/>
                    <a:pt x="40382" y="1395535"/>
                    <a:pt x="43878" y="1279240"/>
                  </a:cubicBezTo>
                  <a:cubicBezTo>
                    <a:pt x="46737" y="1184552"/>
                    <a:pt x="53728" y="1090182"/>
                    <a:pt x="56905" y="995494"/>
                  </a:cubicBezTo>
                  <a:cubicBezTo>
                    <a:pt x="58494" y="943702"/>
                    <a:pt x="65166" y="892227"/>
                    <a:pt x="64849" y="840435"/>
                  </a:cubicBezTo>
                  <a:cubicBezTo>
                    <a:pt x="64531" y="760998"/>
                    <a:pt x="53092" y="682516"/>
                    <a:pt x="46102" y="603715"/>
                  </a:cubicBezTo>
                  <a:cubicBezTo>
                    <a:pt x="39747" y="530634"/>
                    <a:pt x="32439" y="457870"/>
                    <a:pt x="25448" y="384789"/>
                  </a:cubicBezTo>
                  <a:cubicBezTo>
                    <a:pt x="18140" y="313296"/>
                    <a:pt x="9879" y="241804"/>
                    <a:pt x="5748" y="170311"/>
                  </a:cubicBezTo>
                  <a:cubicBezTo>
                    <a:pt x="3206" y="125827"/>
                    <a:pt x="-6326" y="80707"/>
                    <a:pt x="6701" y="35905"/>
                  </a:cubicBezTo>
                  <a:cubicBezTo>
                    <a:pt x="8926" y="27962"/>
                    <a:pt x="10514" y="20018"/>
                    <a:pt x="18458" y="15569"/>
                  </a:cubicBezTo>
                  <a:cubicBezTo>
                    <a:pt x="27037" y="11439"/>
                    <a:pt x="31803" y="16840"/>
                    <a:pt x="33074" y="23513"/>
                  </a:cubicBezTo>
                  <a:cubicBezTo>
                    <a:pt x="36569" y="39718"/>
                    <a:pt x="52457" y="40354"/>
                    <a:pt x="62307" y="48615"/>
                  </a:cubicBezTo>
                  <a:cubicBezTo>
                    <a:pt x="67708" y="53063"/>
                    <a:pt x="75016" y="49886"/>
                    <a:pt x="80736" y="45755"/>
                  </a:cubicBezTo>
                  <a:cubicBezTo>
                    <a:pt x="92810" y="36858"/>
                    <a:pt x="106155" y="37176"/>
                    <a:pt x="118230" y="44484"/>
                  </a:cubicBezTo>
                  <a:cubicBezTo>
                    <a:pt x="128398" y="50521"/>
                    <a:pt x="137294" y="46391"/>
                    <a:pt x="147145" y="46073"/>
                  </a:cubicBezTo>
                  <a:cubicBezTo>
                    <a:pt x="174471" y="45437"/>
                    <a:pt x="201479" y="31139"/>
                    <a:pt x="228805" y="44802"/>
                  </a:cubicBezTo>
                  <a:cubicBezTo>
                    <a:pt x="230711" y="45755"/>
                    <a:pt x="233253" y="46708"/>
                    <a:pt x="235160" y="46073"/>
                  </a:cubicBezTo>
                  <a:cubicBezTo>
                    <a:pt x="276467" y="31774"/>
                    <a:pt x="319362" y="50839"/>
                    <a:pt x="360987" y="39400"/>
                  </a:cubicBezTo>
                  <a:cubicBezTo>
                    <a:pt x="367341" y="37494"/>
                    <a:pt x="374332" y="39718"/>
                    <a:pt x="380369" y="42896"/>
                  </a:cubicBezTo>
                  <a:cubicBezTo>
                    <a:pt x="385771" y="45755"/>
                    <a:pt x="391490" y="47979"/>
                    <a:pt x="397209" y="45120"/>
                  </a:cubicBezTo>
                  <a:cubicBezTo>
                    <a:pt x="412779" y="37176"/>
                    <a:pt x="429302" y="44802"/>
                    <a:pt x="443600" y="43213"/>
                  </a:cubicBezTo>
                  <a:cubicBezTo>
                    <a:pt x="470926" y="39718"/>
                    <a:pt x="497299" y="51792"/>
                    <a:pt x="523990" y="44167"/>
                  </a:cubicBezTo>
                  <a:cubicBezTo>
                    <a:pt x="549727" y="47979"/>
                    <a:pt x="576100" y="45437"/>
                    <a:pt x="601837" y="45120"/>
                  </a:cubicBezTo>
                  <a:cubicBezTo>
                    <a:pt x="626303" y="44802"/>
                    <a:pt x="652041" y="59101"/>
                    <a:pt x="675871" y="43213"/>
                  </a:cubicBezTo>
                  <a:cubicBezTo>
                    <a:pt x="676825" y="42578"/>
                    <a:pt x="677778" y="42578"/>
                    <a:pt x="678096" y="42578"/>
                  </a:cubicBezTo>
                  <a:cubicBezTo>
                    <a:pt x="706375" y="51475"/>
                    <a:pt x="735925" y="36541"/>
                    <a:pt x="764204" y="47344"/>
                  </a:cubicBezTo>
                  <a:cubicBezTo>
                    <a:pt x="766429" y="48297"/>
                    <a:pt x="768653" y="49250"/>
                    <a:pt x="770559" y="48933"/>
                  </a:cubicBezTo>
                  <a:cubicBezTo>
                    <a:pt x="812184" y="40354"/>
                    <a:pt x="853491" y="57830"/>
                    <a:pt x="895115" y="49250"/>
                  </a:cubicBezTo>
                  <a:cubicBezTo>
                    <a:pt x="905919" y="47026"/>
                    <a:pt x="916404" y="54652"/>
                    <a:pt x="927843" y="53381"/>
                  </a:cubicBezTo>
                  <a:cubicBezTo>
                    <a:pt x="940553" y="47026"/>
                    <a:pt x="953580" y="42260"/>
                    <a:pt x="968196" y="44484"/>
                  </a:cubicBezTo>
                  <a:cubicBezTo>
                    <a:pt x="979000" y="47979"/>
                    <a:pt x="988850" y="53381"/>
                    <a:pt x="1000606" y="43213"/>
                  </a:cubicBezTo>
                  <a:cubicBezTo>
                    <a:pt x="1009503" y="35587"/>
                    <a:pt x="1022531" y="37176"/>
                    <a:pt x="1031745" y="45120"/>
                  </a:cubicBezTo>
                  <a:cubicBezTo>
                    <a:pt x="1043820" y="55605"/>
                    <a:pt x="1056847" y="50839"/>
                    <a:pt x="1069875" y="50204"/>
                  </a:cubicBezTo>
                  <a:cubicBezTo>
                    <a:pt x="1080360" y="49568"/>
                    <a:pt x="1083220" y="42896"/>
                    <a:pt x="1083856" y="33681"/>
                  </a:cubicBezTo>
                  <a:cubicBezTo>
                    <a:pt x="1084491" y="23513"/>
                    <a:pt x="1082267" y="12710"/>
                    <a:pt x="1088939" y="3495"/>
                  </a:cubicBezTo>
                  <a:cubicBezTo>
                    <a:pt x="1090528" y="1906"/>
                    <a:pt x="1092435" y="635"/>
                    <a:pt x="1094659" y="0"/>
                  </a:cubicBezTo>
                  <a:cubicBezTo>
                    <a:pt x="1096883" y="0"/>
                    <a:pt x="1099107" y="318"/>
                    <a:pt x="1101014" y="1589"/>
                  </a:cubicBezTo>
                  <a:cubicBezTo>
                    <a:pt x="1106733" y="6037"/>
                    <a:pt x="1107051" y="13028"/>
                    <a:pt x="1108322" y="19382"/>
                  </a:cubicBezTo>
                  <a:cubicBezTo>
                    <a:pt x="1111182" y="34316"/>
                    <a:pt x="1129293" y="48933"/>
                    <a:pt x="1143274" y="45437"/>
                  </a:cubicBezTo>
                  <a:cubicBezTo>
                    <a:pt x="1171553" y="37812"/>
                    <a:pt x="1200468" y="43213"/>
                    <a:pt x="1228747" y="41942"/>
                  </a:cubicBezTo>
                  <a:cubicBezTo>
                    <a:pt x="1253849" y="40989"/>
                    <a:pt x="1278315" y="40036"/>
                    <a:pt x="1304052" y="47026"/>
                  </a:cubicBezTo>
                  <a:cubicBezTo>
                    <a:pt x="1322799" y="52110"/>
                    <a:pt x="1347266" y="46708"/>
                    <a:pt x="1368237" y="39718"/>
                  </a:cubicBezTo>
                  <a:cubicBezTo>
                    <a:pt x="1373003" y="37494"/>
                    <a:pt x="1378405" y="34952"/>
                    <a:pt x="1383171" y="36541"/>
                  </a:cubicBezTo>
                  <a:cubicBezTo>
                    <a:pt x="1412721" y="47979"/>
                    <a:pt x="1442907" y="39400"/>
                    <a:pt x="1472457" y="40036"/>
                  </a:cubicBezTo>
                  <a:cubicBezTo>
                    <a:pt x="1527109" y="41625"/>
                    <a:pt x="1581444" y="49568"/>
                    <a:pt x="1636096" y="50839"/>
                  </a:cubicBezTo>
                  <a:cubicBezTo>
                    <a:pt x="1646581" y="51157"/>
                    <a:pt x="1655796" y="56559"/>
                    <a:pt x="1655478" y="67997"/>
                  </a:cubicBezTo>
                  <a:cubicBezTo>
                    <a:pt x="1655160" y="87380"/>
                    <a:pt x="1661515" y="105809"/>
                    <a:pt x="1660880" y="125191"/>
                  </a:cubicBezTo>
                  <a:cubicBezTo>
                    <a:pt x="1651029" y="165863"/>
                    <a:pt x="1654207" y="207805"/>
                    <a:pt x="1652618" y="249112"/>
                  </a:cubicBezTo>
                  <a:cubicBezTo>
                    <a:pt x="1649759" y="325371"/>
                    <a:pt x="1644675" y="401312"/>
                    <a:pt x="1641497" y="477570"/>
                  </a:cubicBezTo>
                  <a:cubicBezTo>
                    <a:pt x="1637049" y="577978"/>
                    <a:pt x="1630376" y="678703"/>
                    <a:pt x="1625928" y="779110"/>
                  </a:cubicBezTo>
                  <a:cubicBezTo>
                    <a:pt x="1622433" y="853780"/>
                    <a:pt x="1618302" y="928450"/>
                    <a:pt x="1614807" y="1003120"/>
                  </a:cubicBezTo>
                  <a:cubicBezTo>
                    <a:pt x="1611311" y="1075566"/>
                    <a:pt x="1609723" y="1148012"/>
                    <a:pt x="1603368" y="1220457"/>
                  </a:cubicBezTo>
                  <a:cubicBezTo>
                    <a:pt x="1598602" y="1274474"/>
                    <a:pt x="1603050" y="1328491"/>
                    <a:pt x="1607816" y="1382507"/>
                  </a:cubicBezTo>
                  <a:cubicBezTo>
                    <a:pt x="1613853" y="1449551"/>
                    <a:pt x="1619255" y="1516595"/>
                    <a:pt x="1624021" y="1583957"/>
                  </a:cubicBezTo>
                  <a:cubicBezTo>
                    <a:pt x="1628787" y="1654179"/>
                    <a:pt x="1636731" y="1724083"/>
                    <a:pt x="1640544" y="1794304"/>
                  </a:cubicBezTo>
                  <a:cubicBezTo>
                    <a:pt x="1642133" y="1823855"/>
                    <a:pt x="1646899" y="1853087"/>
                    <a:pt x="1646899" y="1882955"/>
                  </a:cubicBezTo>
                  <a:cubicBezTo>
                    <a:pt x="1646581" y="1891216"/>
                    <a:pt x="1647534" y="1899478"/>
                    <a:pt x="1640862" y="1905833"/>
                  </a:cubicBezTo>
                  <a:close/>
                </a:path>
              </a:pathLst>
            </a:custGeom>
            <a:solidFill>
              <a:srgbClr val="D7AD85"/>
            </a:solidFill>
            <a:ln w="3169" cap="flat">
              <a:noFill/>
              <a:prstDash val="solid"/>
              <a:miter/>
            </a:ln>
          </p:spPr>
          <p:txBody>
            <a:bodyPr rtlCol="0" anchor="ctr"/>
            <a:lstStyle/>
            <a:p>
              <a:pPr algn="ctr"/>
              <a:endParaRPr lang="en-US"/>
            </a:p>
          </p:txBody>
        </p:sp>
        <p:grpSp>
          <p:nvGrpSpPr>
            <p:cNvPr id="236" name="Group 235">
              <a:extLst>
                <a:ext uri="{FF2B5EF4-FFF2-40B4-BE49-F238E27FC236}">
                  <a16:creationId xmlns="" xmlns:a16="http://schemas.microsoft.com/office/drawing/2014/main" id="{9923A9A4-237A-4B5F-9AA3-66F184C290DA}"/>
                </a:ext>
              </a:extLst>
            </p:cNvPr>
            <p:cNvGrpSpPr/>
            <p:nvPr/>
          </p:nvGrpSpPr>
          <p:grpSpPr>
            <a:xfrm>
              <a:off x="6156390" y="4693007"/>
              <a:ext cx="2395176" cy="1130056"/>
              <a:chOff x="9393601" y="2578331"/>
              <a:chExt cx="1713698" cy="808531"/>
            </a:xfrm>
          </p:grpSpPr>
          <p:sp>
            <p:nvSpPr>
              <p:cNvPr id="145" name="Freeform: Shape 144">
                <a:extLst>
                  <a:ext uri="{FF2B5EF4-FFF2-40B4-BE49-F238E27FC236}">
                    <a16:creationId xmlns="" xmlns:a16="http://schemas.microsoft.com/office/drawing/2014/main" id="{9284C576-72C6-4FDB-868F-E766C8D33632}"/>
                  </a:ext>
                </a:extLst>
              </p:cNvPr>
              <p:cNvSpPr/>
              <p:nvPr/>
            </p:nvSpPr>
            <p:spPr>
              <a:xfrm>
                <a:off x="9393601" y="2578331"/>
                <a:ext cx="1713698" cy="808531"/>
              </a:xfrm>
              <a:custGeom>
                <a:avLst/>
                <a:gdLst>
                  <a:gd name="connsiteX0" fmla="*/ 0 w 1522173"/>
                  <a:gd name="connsiteY0" fmla="*/ 0 h 718168"/>
                  <a:gd name="connsiteX1" fmla="*/ 762231 w 1522173"/>
                  <a:gd name="connsiteY1" fmla="*/ 720172 h 718168"/>
                  <a:gd name="connsiteX2" fmla="*/ 1524463 w 1522173"/>
                  <a:gd name="connsiteY2" fmla="*/ 0 h 718168"/>
                  <a:gd name="connsiteX3" fmla="*/ 0 w 1522173"/>
                  <a:gd name="connsiteY3" fmla="*/ 0 h 718168"/>
                </a:gdLst>
                <a:ahLst/>
                <a:cxnLst>
                  <a:cxn ang="0">
                    <a:pos x="connsiteX0" y="connsiteY0"/>
                  </a:cxn>
                  <a:cxn ang="0">
                    <a:pos x="connsiteX1" y="connsiteY1"/>
                  </a:cxn>
                  <a:cxn ang="0">
                    <a:pos x="connsiteX2" y="connsiteY2"/>
                  </a:cxn>
                  <a:cxn ang="0">
                    <a:pos x="connsiteX3" y="connsiteY3"/>
                  </a:cxn>
                </a:cxnLst>
                <a:rect l="l" t="t" r="r" b="b"/>
                <a:pathLst>
                  <a:path w="1522173" h="718168">
                    <a:moveTo>
                      <a:pt x="0" y="0"/>
                    </a:moveTo>
                    <a:cubicBezTo>
                      <a:pt x="22604" y="401431"/>
                      <a:pt x="355079" y="720172"/>
                      <a:pt x="762231" y="720172"/>
                    </a:cubicBezTo>
                    <a:cubicBezTo>
                      <a:pt x="1169384" y="720172"/>
                      <a:pt x="1501859" y="401431"/>
                      <a:pt x="1524463" y="0"/>
                    </a:cubicBezTo>
                    <a:lnTo>
                      <a:pt x="0" y="0"/>
                    </a:lnTo>
                    <a:close/>
                  </a:path>
                </a:pathLst>
              </a:custGeom>
              <a:solidFill>
                <a:srgbClr val="57B877"/>
              </a:solidFill>
              <a:ln w="2859" cap="flat">
                <a:noFill/>
                <a:prstDash val="solid"/>
                <a:miter/>
              </a:ln>
            </p:spPr>
            <p:txBody>
              <a:bodyPr rtlCol="0" anchor="ctr"/>
              <a:lstStyle/>
              <a:p>
                <a:pPr algn="ctr"/>
                <a:endParaRPr lang="en-US"/>
              </a:p>
            </p:txBody>
          </p:sp>
          <p:sp>
            <p:nvSpPr>
              <p:cNvPr id="146" name="Freeform: Shape 145">
                <a:extLst>
                  <a:ext uri="{FF2B5EF4-FFF2-40B4-BE49-F238E27FC236}">
                    <a16:creationId xmlns="" xmlns:a16="http://schemas.microsoft.com/office/drawing/2014/main" id="{31BAA716-6F43-46C3-A5F2-9DAB6D1108BB}"/>
                  </a:ext>
                </a:extLst>
              </p:cNvPr>
              <p:cNvSpPr/>
              <p:nvPr/>
            </p:nvSpPr>
            <p:spPr>
              <a:xfrm>
                <a:off x="9482828" y="2578331"/>
                <a:ext cx="1536529" cy="715115"/>
              </a:xfrm>
              <a:custGeom>
                <a:avLst/>
                <a:gdLst>
                  <a:gd name="connsiteX0" fmla="*/ 0 w 1364806"/>
                  <a:gd name="connsiteY0" fmla="*/ 0 h 635193"/>
                  <a:gd name="connsiteX1" fmla="*/ 682975 w 1364806"/>
                  <a:gd name="connsiteY1" fmla="*/ 636338 h 635193"/>
                  <a:gd name="connsiteX2" fmla="*/ 1365951 w 1364806"/>
                  <a:gd name="connsiteY2" fmla="*/ 0 h 635193"/>
                  <a:gd name="connsiteX3" fmla="*/ 0 w 1364806"/>
                  <a:gd name="connsiteY3" fmla="*/ 0 h 635193"/>
                </a:gdLst>
                <a:ahLst/>
                <a:cxnLst>
                  <a:cxn ang="0">
                    <a:pos x="connsiteX0" y="connsiteY0"/>
                  </a:cxn>
                  <a:cxn ang="0">
                    <a:pos x="connsiteX1" y="connsiteY1"/>
                  </a:cxn>
                  <a:cxn ang="0">
                    <a:pos x="connsiteX2" y="connsiteY2"/>
                  </a:cxn>
                  <a:cxn ang="0">
                    <a:pos x="connsiteX3" y="connsiteY3"/>
                  </a:cxn>
                </a:cxnLst>
                <a:rect l="l" t="t" r="r" b="b"/>
                <a:pathLst>
                  <a:path w="1364806" h="635193">
                    <a:moveTo>
                      <a:pt x="0" y="0"/>
                    </a:moveTo>
                    <a:cubicBezTo>
                      <a:pt x="24893" y="355651"/>
                      <a:pt x="321030" y="636338"/>
                      <a:pt x="682975" y="636338"/>
                    </a:cubicBezTo>
                    <a:cubicBezTo>
                      <a:pt x="1044921" y="636338"/>
                      <a:pt x="1341058" y="355651"/>
                      <a:pt x="1365951" y="0"/>
                    </a:cubicBezTo>
                    <a:lnTo>
                      <a:pt x="0" y="0"/>
                    </a:lnTo>
                    <a:close/>
                  </a:path>
                </a:pathLst>
              </a:custGeom>
              <a:solidFill>
                <a:srgbClr val="FEF6D3"/>
              </a:solidFill>
              <a:ln w="2859" cap="flat">
                <a:noFill/>
                <a:prstDash val="solid"/>
                <a:miter/>
              </a:ln>
            </p:spPr>
            <p:txBody>
              <a:bodyPr rtlCol="0" anchor="ctr"/>
              <a:lstStyle/>
              <a:p>
                <a:pPr algn="ctr"/>
                <a:endParaRPr lang="en-US"/>
              </a:p>
            </p:txBody>
          </p:sp>
          <p:sp>
            <p:nvSpPr>
              <p:cNvPr id="147" name="Freeform: Shape 146">
                <a:extLst>
                  <a:ext uri="{FF2B5EF4-FFF2-40B4-BE49-F238E27FC236}">
                    <a16:creationId xmlns="" xmlns:a16="http://schemas.microsoft.com/office/drawing/2014/main" id="{E4FC7901-898D-4558-9F2A-CE2558679472}"/>
                  </a:ext>
                </a:extLst>
              </p:cNvPr>
              <p:cNvSpPr/>
              <p:nvPr/>
            </p:nvSpPr>
            <p:spPr>
              <a:xfrm>
                <a:off x="9512141" y="2578331"/>
                <a:ext cx="1475326" cy="682903"/>
              </a:xfrm>
              <a:custGeom>
                <a:avLst/>
                <a:gdLst>
                  <a:gd name="connsiteX0" fmla="*/ 655794 w 1310442"/>
                  <a:gd name="connsiteY0" fmla="*/ 609156 h 606580"/>
                  <a:gd name="connsiteX1" fmla="*/ 1311873 w 1310442"/>
                  <a:gd name="connsiteY1" fmla="*/ 0 h 606580"/>
                  <a:gd name="connsiteX2" fmla="*/ 0 w 1310442"/>
                  <a:gd name="connsiteY2" fmla="*/ 0 h 606580"/>
                  <a:gd name="connsiteX3" fmla="*/ 655794 w 1310442"/>
                  <a:gd name="connsiteY3" fmla="*/ 609156 h 606580"/>
                </a:gdLst>
                <a:ahLst/>
                <a:cxnLst>
                  <a:cxn ang="0">
                    <a:pos x="connsiteX0" y="connsiteY0"/>
                  </a:cxn>
                  <a:cxn ang="0">
                    <a:pos x="connsiteX1" y="connsiteY1"/>
                  </a:cxn>
                  <a:cxn ang="0">
                    <a:pos x="connsiteX2" y="connsiteY2"/>
                  </a:cxn>
                  <a:cxn ang="0">
                    <a:pos x="connsiteX3" y="connsiteY3"/>
                  </a:cxn>
                </a:cxnLst>
                <a:rect l="l" t="t" r="r" b="b"/>
                <a:pathLst>
                  <a:path w="1310442" h="606580">
                    <a:moveTo>
                      <a:pt x="655794" y="609156"/>
                    </a:moveTo>
                    <a:cubicBezTo>
                      <a:pt x="1002575" y="609156"/>
                      <a:pt x="1286695" y="340773"/>
                      <a:pt x="1311873" y="0"/>
                    </a:cubicBezTo>
                    <a:cubicBezTo>
                      <a:pt x="874678" y="0"/>
                      <a:pt x="437196" y="0"/>
                      <a:pt x="0" y="0"/>
                    </a:cubicBezTo>
                    <a:cubicBezTo>
                      <a:pt x="24893" y="340773"/>
                      <a:pt x="309013" y="609156"/>
                      <a:pt x="655794" y="609156"/>
                    </a:cubicBezTo>
                    <a:close/>
                  </a:path>
                </a:pathLst>
              </a:custGeom>
              <a:solidFill>
                <a:srgbClr val="EB6061"/>
              </a:solidFill>
              <a:ln w="2859" cap="flat">
                <a:noFill/>
                <a:prstDash val="solid"/>
                <a:miter/>
              </a:ln>
            </p:spPr>
            <p:txBody>
              <a:bodyPr rtlCol="0" anchor="ctr"/>
              <a:lstStyle/>
              <a:p>
                <a:pPr algn="ctr"/>
                <a:endParaRPr lang="en-US"/>
              </a:p>
            </p:txBody>
          </p:sp>
          <p:sp>
            <p:nvSpPr>
              <p:cNvPr id="148" name="Freeform: Shape 147">
                <a:extLst>
                  <a:ext uri="{FF2B5EF4-FFF2-40B4-BE49-F238E27FC236}">
                    <a16:creationId xmlns="" xmlns:a16="http://schemas.microsoft.com/office/drawing/2014/main" id="{287821E4-B84F-4AE1-8D76-8898352F9FD2}"/>
                  </a:ext>
                </a:extLst>
              </p:cNvPr>
              <p:cNvSpPr/>
              <p:nvPr/>
            </p:nvSpPr>
            <p:spPr>
              <a:xfrm>
                <a:off x="10002414" y="2578626"/>
                <a:ext cx="985698" cy="682903"/>
              </a:xfrm>
              <a:custGeom>
                <a:avLst/>
                <a:gdLst>
                  <a:gd name="connsiteX0" fmla="*/ 545922 w 875536"/>
                  <a:gd name="connsiteY0" fmla="*/ 286 h 606580"/>
                  <a:gd name="connsiteX1" fmla="*/ 0 w 875536"/>
                  <a:gd name="connsiteY1" fmla="*/ 571388 h 606580"/>
                  <a:gd name="connsiteX2" fmla="*/ 220601 w 875536"/>
                  <a:gd name="connsiteY2" fmla="*/ 609156 h 606580"/>
                  <a:gd name="connsiteX3" fmla="*/ 876681 w 875536"/>
                  <a:gd name="connsiteY3" fmla="*/ 0 h 606580"/>
                  <a:gd name="connsiteX4" fmla="*/ 545922 w 875536"/>
                  <a:gd name="connsiteY4" fmla="*/ 286 h 60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6" h="606580">
                    <a:moveTo>
                      <a:pt x="545922" y="286"/>
                    </a:moveTo>
                    <a:cubicBezTo>
                      <a:pt x="511588" y="291559"/>
                      <a:pt x="286981" y="524464"/>
                      <a:pt x="0" y="571388"/>
                    </a:cubicBezTo>
                    <a:cubicBezTo>
                      <a:pt x="68956" y="595994"/>
                      <a:pt x="143061" y="609156"/>
                      <a:pt x="220601" y="609156"/>
                    </a:cubicBezTo>
                    <a:cubicBezTo>
                      <a:pt x="567382" y="609156"/>
                      <a:pt x="851502" y="340773"/>
                      <a:pt x="876681" y="0"/>
                    </a:cubicBezTo>
                    <a:cubicBezTo>
                      <a:pt x="766237" y="286"/>
                      <a:pt x="656080" y="286"/>
                      <a:pt x="545922" y="286"/>
                    </a:cubicBezTo>
                    <a:close/>
                  </a:path>
                </a:pathLst>
              </a:custGeom>
              <a:solidFill>
                <a:srgbClr val="D35D5F"/>
              </a:solidFill>
              <a:ln w="2859" cap="flat">
                <a:noFill/>
                <a:prstDash val="solid"/>
                <a:miter/>
              </a:ln>
            </p:spPr>
            <p:txBody>
              <a:bodyPr rtlCol="0" anchor="ctr"/>
              <a:lstStyle/>
              <a:p>
                <a:pPr algn="ctr"/>
                <a:endParaRPr lang="en-US" dirty="0"/>
              </a:p>
            </p:txBody>
          </p:sp>
          <p:sp>
            <p:nvSpPr>
              <p:cNvPr id="149" name="Freeform: Shape 148">
                <a:extLst>
                  <a:ext uri="{FF2B5EF4-FFF2-40B4-BE49-F238E27FC236}">
                    <a16:creationId xmlns="" xmlns:a16="http://schemas.microsoft.com/office/drawing/2014/main" id="{2B1590AC-D29E-4509-BCE0-07B687B62D7F}"/>
                  </a:ext>
                </a:extLst>
              </p:cNvPr>
              <p:cNvSpPr/>
              <p:nvPr/>
            </p:nvSpPr>
            <p:spPr>
              <a:xfrm>
                <a:off x="9892391" y="2646049"/>
                <a:ext cx="25770" cy="57982"/>
              </a:xfrm>
              <a:custGeom>
                <a:avLst/>
                <a:gdLst>
                  <a:gd name="connsiteX0" fmla="*/ 23049 w 22889"/>
                  <a:gd name="connsiteY0" fmla="*/ 25755 h 51502"/>
                  <a:gd name="connsiteX1" fmla="*/ 11317 w 22889"/>
                  <a:gd name="connsiteY1" fmla="*/ 52650 h 51502"/>
                  <a:gd name="connsiteX2" fmla="*/ 159 w 22889"/>
                  <a:gd name="connsiteY2" fmla="*/ 26041 h 51502"/>
                  <a:gd name="connsiteX3" fmla="*/ 10745 w 22889"/>
                  <a:gd name="connsiteY3" fmla="*/ 4 h 51502"/>
                  <a:gd name="connsiteX4" fmla="*/ 23049 w 22889"/>
                  <a:gd name="connsiteY4" fmla="*/ 25755 h 5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89" h="51502">
                    <a:moveTo>
                      <a:pt x="23049" y="25755"/>
                    </a:moveTo>
                    <a:cubicBezTo>
                      <a:pt x="20187" y="36341"/>
                      <a:pt x="23049" y="52650"/>
                      <a:pt x="11317" y="52650"/>
                    </a:cubicBezTo>
                    <a:cubicBezTo>
                      <a:pt x="-1272" y="52650"/>
                      <a:pt x="-127" y="36341"/>
                      <a:pt x="159" y="26041"/>
                    </a:cubicBezTo>
                    <a:cubicBezTo>
                      <a:pt x="159" y="16026"/>
                      <a:pt x="-700" y="4"/>
                      <a:pt x="10745" y="4"/>
                    </a:cubicBezTo>
                    <a:cubicBezTo>
                      <a:pt x="23621" y="-283"/>
                      <a:pt x="19615" y="16599"/>
                      <a:pt x="23049" y="25755"/>
                    </a:cubicBezTo>
                    <a:close/>
                  </a:path>
                </a:pathLst>
              </a:custGeom>
              <a:solidFill>
                <a:srgbClr val="4E4C4E"/>
              </a:solidFill>
              <a:ln w="2859" cap="flat">
                <a:noFill/>
                <a:prstDash val="solid"/>
                <a:miter/>
              </a:ln>
            </p:spPr>
            <p:txBody>
              <a:bodyPr rtlCol="0" anchor="ctr"/>
              <a:lstStyle/>
              <a:p>
                <a:pPr algn="ctr"/>
                <a:endParaRPr lang="en-US"/>
              </a:p>
            </p:txBody>
          </p:sp>
          <p:sp>
            <p:nvSpPr>
              <p:cNvPr id="150" name="Freeform: Shape 149">
                <a:extLst>
                  <a:ext uri="{FF2B5EF4-FFF2-40B4-BE49-F238E27FC236}">
                    <a16:creationId xmlns="" xmlns:a16="http://schemas.microsoft.com/office/drawing/2014/main" id="{0590A5FF-4BF2-487F-8A7A-99FA2F8996D7}"/>
                  </a:ext>
                </a:extLst>
              </p:cNvPr>
              <p:cNvSpPr/>
              <p:nvPr/>
            </p:nvSpPr>
            <p:spPr>
              <a:xfrm>
                <a:off x="10591352" y="2644122"/>
                <a:ext cx="22549" cy="57982"/>
              </a:xfrm>
              <a:custGeom>
                <a:avLst/>
                <a:gdLst>
                  <a:gd name="connsiteX0" fmla="*/ 22233 w 20028"/>
                  <a:gd name="connsiteY0" fmla="*/ 32046 h 51502"/>
                  <a:gd name="connsiteX1" fmla="*/ 11647 w 20028"/>
                  <a:gd name="connsiteY1" fmla="*/ 54077 h 51502"/>
                  <a:gd name="connsiteX2" fmla="*/ 202 w 20028"/>
                  <a:gd name="connsiteY2" fmla="*/ 28612 h 51502"/>
                  <a:gd name="connsiteX3" fmla="*/ 3921 w 20028"/>
                  <a:gd name="connsiteY3" fmla="*/ 7725 h 51502"/>
                  <a:gd name="connsiteX4" fmla="*/ 11360 w 20028"/>
                  <a:gd name="connsiteY4" fmla="*/ 0 h 51502"/>
                  <a:gd name="connsiteX5" fmla="*/ 19086 w 20028"/>
                  <a:gd name="connsiteY5" fmla="*/ 7153 h 51502"/>
                  <a:gd name="connsiteX6" fmla="*/ 22233 w 20028"/>
                  <a:gd name="connsiteY6" fmla="*/ 3204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233" y="32046"/>
                    </a:moveTo>
                    <a:cubicBezTo>
                      <a:pt x="21089" y="38340"/>
                      <a:pt x="23091" y="54077"/>
                      <a:pt x="11647" y="54077"/>
                    </a:cubicBezTo>
                    <a:cubicBezTo>
                      <a:pt x="-85" y="54363"/>
                      <a:pt x="1346" y="38627"/>
                      <a:pt x="202" y="28612"/>
                    </a:cubicBezTo>
                    <a:cubicBezTo>
                      <a:pt x="-657" y="21459"/>
                      <a:pt x="1346" y="14306"/>
                      <a:pt x="3921" y="7725"/>
                    </a:cubicBezTo>
                    <a:cubicBezTo>
                      <a:pt x="5352" y="4292"/>
                      <a:pt x="6783" y="286"/>
                      <a:pt x="11360" y="0"/>
                    </a:cubicBezTo>
                    <a:cubicBezTo>
                      <a:pt x="15938" y="0"/>
                      <a:pt x="17655" y="3720"/>
                      <a:pt x="19086" y="7153"/>
                    </a:cubicBezTo>
                    <a:cubicBezTo>
                      <a:pt x="21947" y="14020"/>
                      <a:pt x="22805" y="21173"/>
                      <a:pt x="22233" y="32046"/>
                    </a:cubicBezTo>
                    <a:close/>
                  </a:path>
                </a:pathLst>
              </a:custGeom>
              <a:solidFill>
                <a:srgbClr val="4E4C4E"/>
              </a:solidFill>
              <a:ln w="2859" cap="flat">
                <a:noFill/>
                <a:prstDash val="solid"/>
                <a:miter/>
              </a:ln>
            </p:spPr>
            <p:txBody>
              <a:bodyPr rtlCol="0" anchor="ctr"/>
              <a:lstStyle/>
              <a:p>
                <a:pPr algn="ctr"/>
                <a:endParaRPr lang="en-US"/>
              </a:p>
            </p:txBody>
          </p:sp>
          <p:sp>
            <p:nvSpPr>
              <p:cNvPr id="151" name="Freeform: Shape 150">
                <a:extLst>
                  <a:ext uri="{FF2B5EF4-FFF2-40B4-BE49-F238E27FC236}">
                    <a16:creationId xmlns="" xmlns:a16="http://schemas.microsoft.com/office/drawing/2014/main" id="{C210A0CE-5236-42BF-9728-3676975002FA}"/>
                  </a:ext>
                </a:extLst>
              </p:cNvPr>
              <p:cNvSpPr/>
              <p:nvPr/>
            </p:nvSpPr>
            <p:spPr>
              <a:xfrm>
                <a:off x="10265348" y="2664401"/>
                <a:ext cx="25770" cy="61203"/>
              </a:xfrm>
              <a:custGeom>
                <a:avLst/>
                <a:gdLst>
                  <a:gd name="connsiteX0" fmla="*/ 23390 w 22889"/>
                  <a:gd name="connsiteY0" fmla="*/ 27481 h 54363"/>
                  <a:gd name="connsiteX1" fmla="*/ 20815 w 22889"/>
                  <a:gd name="connsiteY1" fmla="*/ 40928 h 54363"/>
                  <a:gd name="connsiteX2" fmla="*/ 11087 w 22889"/>
                  <a:gd name="connsiteY2" fmla="*/ 54376 h 54363"/>
                  <a:gd name="connsiteX3" fmla="*/ 1931 w 22889"/>
                  <a:gd name="connsiteY3" fmla="*/ 41787 h 54363"/>
                  <a:gd name="connsiteX4" fmla="*/ 3361 w 22889"/>
                  <a:gd name="connsiteY4" fmla="*/ 8310 h 54363"/>
                  <a:gd name="connsiteX5" fmla="*/ 11659 w 22889"/>
                  <a:gd name="connsiteY5" fmla="*/ 13 h 54363"/>
                  <a:gd name="connsiteX6" fmla="*/ 19670 w 22889"/>
                  <a:gd name="connsiteY6" fmla="*/ 8883 h 54363"/>
                  <a:gd name="connsiteX7" fmla="*/ 23390 w 22889"/>
                  <a:gd name="connsiteY7" fmla="*/ 27481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390" y="27481"/>
                    </a:moveTo>
                    <a:cubicBezTo>
                      <a:pt x="22532" y="32631"/>
                      <a:pt x="21959" y="36923"/>
                      <a:pt x="20815" y="40928"/>
                    </a:cubicBezTo>
                    <a:cubicBezTo>
                      <a:pt x="19384" y="46937"/>
                      <a:pt x="18812" y="54662"/>
                      <a:pt x="11087" y="54376"/>
                    </a:cubicBezTo>
                    <a:cubicBezTo>
                      <a:pt x="4506" y="54376"/>
                      <a:pt x="3361" y="46937"/>
                      <a:pt x="1931" y="41787"/>
                    </a:cubicBezTo>
                    <a:cubicBezTo>
                      <a:pt x="-1217" y="30628"/>
                      <a:pt x="-358" y="19469"/>
                      <a:pt x="3361" y="8310"/>
                    </a:cubicBezTo>
                    <a:cubicBezTo>
                      <a:pt x="4506" y="4305"/>
                      <a:pt x="6222" y="-273"/>
                      <a:pt x="11659" y="13"/>
                    </a:cubicBezTo>
                    <a:cubicBezTo>
                      <a:pt x="16809" y="299"/>
                      <a:pt x="18526" y="4877"/>
                      <a:pt x="19670" y="8883"/>
                    </a:cubicBezTo>
                    <a:cubicBezTo>
                      <a:pt x="21387" y="15177"/>
                      <a:pt x="22245" y="21758"/>
                      <a:pt x="23390" y="27481"/>
                    </a:cubicBezTo>
                    <a:close/>
                  </a:path>
                </a:pathLst>
              </a:custGeom>
              <a:solidFill>
                <a:srgbClr val="4E4C4E"/>
              </a:solidFill>
              <a:ln w="2859" cap="flat">
                <a:noFill/>
                <a:prstDash val="solid"/>
                <a:miter/>
              </a:ln>
            </p:spPr>
            <p:txBody>
              <a:bodyPr rtlCol="0" anchor="ctr"/>
              <a:lstStyle/>
              <a:p>
                <a:pPr algn="ctr"/>
                <a:endParaRPr lang="en-US"/>
              </a:p>
            </p:txBody>
          </p:sp>
          <p:sp>
            <p:nvSpPr>
              <p:cNvPr id="152" name="Freeform: Shape 151">
                <a:extLst>
                  <a:ext uri="{FF2B5EF4-FFF2-40B4-BE49-F238E27FC236}">
                    <a16:creationId xmlns="" xmlns:a16="http://schemas.microsoft.com/office/drawing/2014/main" id="{81C224D3-2B60-4BF3-9A21-1EFE506DAFC7}"/>
                  </a:ext>
                </a:extLst>
              </p:cNvPr>
              <p:cNvSpPr/>
              <p:nvPr/>
            </p:nvSpPr>
            <p:spPr>
              <a:xfrm>
                <a:off x="10075154" y="2805810"/>
                <a:ext cx="25770" cy="61203"/>
              </a:xfrm>
              <a:custGeom>
                <a:avLst/>
                <a:gdLst>
                  <a:gd name="connsiteX0" fmla="*/ 22943 w 22889"/>
                  <a:gd name="connsiteY0" fmla="*/ 29486 h 54363"/>
                  <a:gd name="connsiteX1" fmla="*/ 21226 w 22889"/>
                  <a:gd name="connsiteY1" fmla="*/ 40073 h 54363"/>
                  <a:gd name="connsiteX2" fmla="*/ 10926 w 22889"/>
                  <a:gd name="connsiteY2" fmla="*/ 54665 h 54363"/>
                  <a:gd name="connsiteX3" fmla="*/ 1198 w 22889"/>
                  <a:gd name="connsiteY3" fmla="*/ 38928 h 54363"/>
                  <a:gd name="connsiteX4" fmla="*/ 3773 w 22889"/>
                  <a:gd name="connsiteY4" fmla="*/ 6882 h 54363"/>
                  <a:gd name="connsiteX5" fmla="*/ 11784 w 22889"/>
                  <a:gd name="connsiteY5" fmla="*/ 16 h 54363"/>
                  <a:gd name="connsiteX6" fmla="*/ 18651 w 22889"/>
                  <a:gd name="connsiteY6" fmla="*/ 6596 h 54363"/>
                  <a:gd name="connsiteX7" fmla="*/ 22943 w 22889"/>
                  <a:gd name="connsiteY7" fmla="*/ 29486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2943" y="29486"/>
                    </a:moveTo>
                    <a:cubicBezTo>
                      <a:pt x="22657" y="31775"/>
                      <a:pt x="22371" y="36067"/>
                      <a:pt x="21226" y="40073"/>
                    </a:cubicBezTo>
                    <a:cubicBezTo>
                      <a:pt x="19509" y="46081"/>
                      <a:pt x="19223" y="55237"/>
                      <a:pt x="10926" y="54665"/>
                    </a:cubicBezTo>
                    <a:cubicBezTo>
                      <a:pt x="3200" y="54093"/>
                      <a:pt x="2342" y="45223"/>
                      <a:pt x="1198" y="38928"/>
                    </a:cubicBezTo>
                    <a:cubicBezTo>
                      <a:pt x="-805" y="28056"/>
                      <a:pt x="-519" y="17183"/>
                      <a:pt x="3773" y="6882"/>
                    </a:cubicBezTo>
                    <a:cubicBezTo>
                      <a:pt x="5203" y="3449"/>
                      <a:pt x="6920" y="-271"/>
                      <a:pt x="11784" y="16"/>
                    </a:cubicBezTo>
                    <a:cubicBezTo>
                      <a:pt x="15504" y="302"/>
                      <a:pt x="17220" y="3449"/>
                      <a:pt x="18651" y="6596"/>
                    </a:cubicBezTo>
                    <a:cubicBezTo>
                      <a:pt x="21226" y="13463"/>
                      <a:pt x="22657" y="20330"/>
                      <a:pt x="22943" y="29486"/>
                    </a:cubicBezTo>
                    <a:close/>
                  </a:path>
                </a:pathLst>
              </a:custGeom>
              <a:solidFill>
                <a:srgbClr val="4D4C4E"/>
              </a:solidFill>
              <a:ln w="2859" cap="flat">
                <a:noFill/>
                <a:prstDash val="solid"/>
                <a:miter/>
              </a:ln>
            </p:spPr>
            <p:txBody>
              <a:bodyPr rtlCol="0" anchor="ctr"/>
              <a:lstStyle/>
              <a:p>
                <a:pPr algn="ctr"/>
                <a:endParaRPr lang="en-US"/>
              </a:p>
            </p:txBody>
          </p:sp>
          <p:sp>
            <p:nvSpPr>
              <p:cNvPr id="153" name="Freeform: Shape 152">
                <a:extLst>
                  <a:ext uri="{FF2B5EF4-FFF2-40B4-BE49-F238E27FC236}">
                    <a16:creationId xmlns="" xmlns:a16="http://schemas.microsoft.com/office/drawing/2014/main" id="{06203981-DF39-48E8-ACDB-CE8398B48D12}"/>
                  </a:ext>
                </a:extLst>
              </p:cNvPr>
              <p:cNvSpPr/>
              <p:nvPr/>
            </p:nvSpPr>
            <p:spPr>
              <a:xfrm>
                <a:off x="10329651" y="2927572"/>
                <a:ext cx="25770" cy="61203"/>
              </a:xfrm>
              <a:custGeom>
                <a:avLst/>
                <a:gdLst>
                  <a:gd name="connsiteX0" fmla="*/ 23213 w 22889"/>
                  <a:gd name="connsiteY0" fmla="*/ 26625 h 54363"/>
                  <a:gd name="connsiteX1" fmla="*/ 21211 w 22889"/>
                  <a:gd name="connsiteY1" fmla="*/ 38928 h 54363"/>
                  <a:gd name="connsiteX2" fmla="*/ 10624 w 22889"/>
                  <a:gd name="connsiteY2" fmla="*/ 54951 h 54363"/>
                  <a:gd name="connsiteX3" fmla="*/ 1182 w 22889"/>
                  <a:gd name="connsiteY3" fmla="*/ 38928 h 54363"/>
                  <a:gd name="connsiteX4" fmla="*/ 4043 w 22889"/>
                  <a:gd name="connsiteY4" fmla="*/ 6882 h 54363"/>
                  <a:gd name="connsiteX5" fmla="*/ 12055 w 22889"/>
                  <a:gd name="connsiteY5" fmla="*/ 16 h 54363"/>
                  <a:gd name="connsiteX6" fmla="*/ 18635 w 22889"/>
                  <a:gd name="connsiteY6" fmla="*/ 6882 h 54363"/>
                  <a:gd name="connsiteX7" fmla="*/ 23213 w 22889"/>
                  <a:gd name="connsiteY7" fmla="*/ 26625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213" y="26625"/>
                    </a:moveTo>
                    <a:cubicBezTo>
                      <a:pt x="22355" y="31489"/>
                      <a:pt x="22069" y="35209"/>
                      <a:pt x="21211" y="38928"/>
                    </a:cubicBezTo>
                    <a:cubicBezTo>
                      <a:pt x="19494" y="45509"/>
                      <a:pt x="19494" y="55237"/>
                      <a:pt x="10624" y="54951"/>
                    </a:cubicBezTo>
                    <a:cubicBezTo>
                      <a:pt x="3185" y="54665"/>
                      <a:pt x="2326" y="45509"/>
                      <a:pt x="1182" y="38928"/>
                    </a:cubicBezTo>
                    <a:cubicBezTo>
                      <a:pt x="-821" y="28056"/>
                      <a:pt x="-535" y="17183"/>
                      <a:pt x="4043" y="6882"/>
                    </a:cubicBezTo>
                    <a:cubicBezTo>
                      <a:pt x="5474" y="3449"/>
                      <a:pt x="7477" y="-271"/>
                      <a:pt x="12055" y="16"/>
                    </a:cubicBezTo>
                    <a:cubicBezTo>
                      <a:pt x="15774" y="302"/>
                      <a:pt x="17777" y="3735"/>
                      <a:pt x="18635" y="6882"/>
                    </a:cubicBezTo>
                    <a:cubicBezTo>
                      <a:pt x="20638" y="13749"/>
                      <a:pt x="21783" y="20616"/>
                      <a:pt x="23213" y="26625"/>
                    </a:cubicBezTo>
                    <a:close/>
                  </a:path>
                </a:pathLst>
              </a:custGeom>
              <a:solidFill>
                <a:srgbClr val="4F4C4E"/>
              </a:solidFill>
              <a:ln w="2859" cap="flat">
                <a:noFill/>
                <a:prstDash val="solid"/>
                <a:miter/>
              </a:ln>
            </p:spPr>
            <p:txBody>
              <a:bodyPr rtlCol="0" anchor="ctr"/>
              <a:lstStyle/>
              <a:p>
                <a:pPr algn="ctr"/>
                <a:endParaRPr lang="en-US"/>
              </a:p>
            </p:txBody>
          </p:sp>
          <p:sp>
            <p:nvSpPr>
              <p:cNvPr id="154" name="Freeform: Shape 153">
                <a:extLst>
                  <a:ext uri="{FF2B5EF4-FFF2-40B4-BE49-F238E27FC236}">
                    <a16:creationId xmlns="" xmlns:a16="http://schemas.microsoft.com/office/drawing/2014/main" id="{AC08DBF5-5942-4506-A59E-9335236FB761}"/>
                  </a:ext>
                </a:extLst>
              </p:cNvPr>
              <p:cNvSpPr/>
              <p:nvPr/>
            </p:nvSpPr>
            <p:spPr>
              <a:xfrm>
                <a:off x="9670736" y="2697249"/>
                <a:ext cx="22549" cy="57982"/>
              </a:xfrm>
              <a:custGeom>
                <a:avLst/>
                <a:gdLst>
                  <a:gd name="connsiteX0" fmla="*/ 22220 w 20028"/>
                  <a:gd name="connsiteY0" fmla="*/ 30636 h 51502"/>
                  <a:gd name="connsiteX1" fmla="*/ 12206 w 20028"/>
                  <a:gd name="connsiteY1" fmla="*/ 53240 h 51502"/>
                  <a:gd name="connsiteX2" fmla="*/ 189 w 20028"/>
                  <a:gd name="connsiteY2" fmla="*/ 26916 h 51502"/>
                  <a:gd name="connsiteX3" fmla="*/ 1047 w 20028"/>
                  <a:gd name="connsiteY3" fmla="*/ 18619 h 51502"/>
                  <a:gd name="connsiteX4" fmla="*/ 12206 w 20028"/>
                  <a:gd name="connsiteY4" fmla="*/ 21 h 51502"/>
                  <a:gd name="connsiteX5" fmla="*/ 22220 w 20028"/>
                  <a:gd name="connsiteY5" fmla="*/ 19763 h 51502"/>
                  <a:gd name="connsiteX6" fmla="*/ 22220 w 20028"/>
                  <a:gd name="connsiteY6" fmla="*/ 3063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220" y="30636"/>
                    </a:moveTo>
                    <a:cubicBezTo>
                      <a:pt x="21648" y="36931"/>
                      <a:pt x="23079" y="52953"/>
                      <a:pt x="12206" y="53240"/>
                    </a:cubicBezTo>
                    <a:cubicBezTo>
                      <a:pt x="-956" y="53526"/>
                      <a:pt x="2478" y="36644"/>
                      <a:pt x="189" y="26916"/>
                    </a:cubicBezTo>
                    <a:cubicBezTo>
                      <a:pt x="-384" y="24341"/>
                      <a:pt x="475" y="21194"/>
                      <a:pt x="1047" y="18619"/>
                    </a:cubicBezTo>
                    <a:cubicBezTo>
                      <a:pt x="2764" y="10893"/>
                      <a:pt x="2478" y="-552"/>
                      <a:pt x="12206" y="21"/>
                    </a:cubicBezTo>
                    <a:cubicBezTo>
                      <a:pt x="21076" y="593"/>
                      <a:pt x="21362" y="11752"/>
                      <a:pt x="22220" y="19763"/>
                    </a:cubicBezTo>
                    <a:cubicBezTo>
                      <a:pt x="22506" y="21766"/>
                      <a:pt x="22220" y="24341"/>
                      <a:pt x="22220" y="30636"/>
                    </a:cubicBezTo>
                    <a:close/>
                  </a:path>
                </a:pathLst>
              </a:custGeom>
              <a:solidFill>
                <a:srgbClr val="4C4C4E"/>
              </a:solidFill>
              <a:ln w="2859" cap="flat">
                <a:noFill/>
                <a:prstDash val="solid"/>
                <a:miter/>
              </a:ln>
            </p:spPr>
            <p:txBody>
              <a:bodyPr rtlCol="0" anchor="ctr"/>
              <a:lstStyle/>
              <a:p>
                <a:pPr algn="ctr"/>
                <a:endParaRPr lang="en-US"/>
              </a:p>
            </p:txBody>
          </p:sp>
          <p:sp>
            <p:nvSpPr>
              <p:cNvPr id="155" name="Freeform: Shape 154">
                <a:extLst>
                  <a:ext uri="{FF2B5EF4-FFF2-40B4-BE49-F238E27FC236}">
                    <a16:creationId xmlns="" xmlns:a16="http://schemas.microsoft.com/office/drawing/2014/main" id="{04173491-84C8-4262-89BC-E526783A0129}"/>
                  </a:ext>
                </a:extLst>
              </p:cNvPr>
              <p:cNvSpPr/>
              <p:nvPr/>
            </p:nvSpPr>
            <p:spPr>
              <a:xfrm>
                <a:off x="9826876" y="2896333"/>
                <a:ext cx="22549" cy="61203"/>
              </a:xfrm>
              <a:custGeom>
                <a:avLst/>
                <a:gdLst>
                  <a:gd name="connsiteX0" fmla="*/ 21442 w 20028"/>
                  <a:gd name="connsiteY0" fmla="*/ 25760 h 54363"/>
                  <a:gd name="connsiteX1" fmla="*/ 20870 w 20028"/>
                  <a:gd name="connsiteY1" fmla="*/ 36633 h 54363"/>
                  <a:gd name="connsiteX2" fmla="*/ 10570 w 20028"/>
                  <a:gd name="connsiteY2" fmla="*/ 54372 h 54363"/>
                  <a:gd name="connsiteX3" fmla="*/ 842 w 20028"/>
                  <a:gd name="connsiteY3" fmla="*/ 37491 h 54363"/>
                  <a:gd name="connsiteX4" fmla="*/ 1986 w 20028"/>
                  <a:gd name="connsiteY4" fmla="*/ 10596 h 54363"/>
                  <a:gd name="connsiteX5" fmla="*/ 10284 w 20028"/>
                  <a:gd name="connsiteY5" fmla="*/ 9 h 54363"/>
                  <a:gd name="connsiteX6" fmla="*/ 19726 w 20028"/>
                  <a:gd name="connsiteY6" fmla="*/ 11168 h 54363"/>
                  <a:gd name="connsiteX7" fmla="*/ 21442 w 20028"/>
                  <a:gd name="connsiteY7" fmla="*/ 25760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21442" y="25760"/>
                    </a:moveTo>
                    <a:cubicBezTo>
                      <a:pt x="21156" y="30910"/>
                      <a:pt x="21156" y="33772"/>
                      <a:pt x="20870" y="36633"/>
                    </a:cubicBezTo>
                    <a:cubicBezTo>
                      <a:pt x="19726" y="44072"/>
                      <a:pt x="19726" y="54372"/>
                      <a:pt x="10570" y="54372"/>
                    </a:cubicBezTo>
                    <a:cubicBezTo>
                      <a:pt x="2558" y="54372"/>
                      <a:pt x="1700" y="44358"/>
                      <a:pt x="842" y="37491"/>
                    </a:cubicBezTo>
                    <a:cubicBezTo>
                      <a:pt x="-303" y="28621"/>
                      <a:pt x="-589" y="19465"/>
                      <a:pt x="1986" y="10596"/>
                    </a:cubicBezTo>
                    <a:cubicBezTo>
                      <a:pt x="3417" y="6018"/>
                      <a:pt x="4847" y="295"/>
                      <a:pt x="10284" y="9"/>
                    </a:cubicBezTo>
                    <a:cubicBezTo>
                      <a:pt x="16578" y="-277"/>
                      <a:pt x="18295" y="6304"/>
                      <a:pt x="19726" y="11168"/>
                    </a:cubicBezTo>
                    <a:cubicBezTo>
                      <a:pt x="21156" y="16318"/>
                      <a:pt x="21156" y="22041"/>
                      <a:pt x="21442" y="25760"/>
                    </a:cubicBezTo>
                    <a:close/>
                  </a:path>
                </a:pathLst>
              </a:custGeom>
              <a:solidFill>
                <a:srgbClr val="4C4C4E"/>
              </a:solidFill>
              <a:ln w="2859" cap="flat">
                <a:noFill/>
                <a:prstDash val="solid"/>
                <a:miter/>
              </a:ln>
            </p:spPr>
            <p:txBody>
              <a:bodyPr rtlCol="0" anchor="ctr"/>
              <a:lstStyle/>
              <a:p>
                <a:pPr algn="ctr"/>
                <a:endParaRPr lang="en-US"/>
              </a:p>
            </p:txBody>
          </p:sp>
          <p:sp>
            <p:nvSpPr>
              <p:cNvPr id="156" name="Freeform: Shape 155">
                <a:extLst>
                  <a:ext uri="{FF2B5EF4-FFF2-40B4-BE49-F238E27FC236}">
                    <a16:creationId xmlns="" xmlns:a16="http://schemas.microsoft.com/office/drawing/2014/main" id="{A83ABEFE-8DDE-4760-B8FC-9B354C78AD64}"/>
                  </a:ext>
                </a:extLst>
              </p:cNvPr>
              <p:cNvSpPr/>
              <p:nvPr/>
            </p:nvSpPr>
            <p:spPr>
              <a:xfrm>
                <a:off x="10851887" y="2792923"/>
                <a:ext cx="22549" cy="61203"/>
              </a:xfrm>
              <a:custGeom>
                <a:avLst/>
                <a:gdLst>
                  <a:gd name="connsiteX0" fmla="*/ 22574 w 20028"/>
                  <a:gd name="connsiteY0" fmla="*/ 26626 h 54363"/>
                  <a:gd name="connsiteX1" fmla="*/ 19141 w 20028"/>
                  <a:gd name="connsiteY1" fmla="*/ 47513 h 54363"/>
                  <a:gd name="connsiteX2" fmla="*/ 11416 w 20028"/>
                  <a:gd name="connsiteY2" fmla="*/ 54666 h 54363"/>
                  <a:gd name="connsiteX3" fmla="*/ 3690 w 20028"/>
                  <a:gd name="connsiteY3" fmla="*/ 47227 h 54363"/>
                  <a:gd name="connsiteX4" fmla="*/ 4263 w 20028"/>
                  <a:gd name="connsiteY4" fmla="*/ 6884 h 54363"/>
                  <a:gd name="connsiteX5" fmla="*/ 10843 w 20028"/>
                  <a:gd name="connsiteY5" fmla="*/ 17 h 54363"/>
                  <a:gd name="connsiteX6" fmla="*/ 18855 w 20028"/>
                  <a:gd name="connsiteY6" fmla="*/ 6884 h 54363"/>
                  <a:gd name="connsiteX7" fmla="*/ 22574 w 20028"/>
                  <a:gd name="connsiteY7" fmla="*/ 26626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22574" y="26626"/>
                    </a:moveTo>
                    <a:cubicBezTo>
                      <a:pt x="23147" y="33779"/>
                      <a:pt x="21144" y="40932"/>
                      <a:pt x="19141" y="47513"/>
                    </a:cubicBezTo>
                    <a:cubicBezTo>
                      <a:pt x="17996" y="50947"/>
                      <a:pt x="15994" y="54952"/>
                      <a:pt x="11416" y="54666"/>
                    </a:cubicBezTo>
                    <a:cubicBezTo>
                      <a:pt x="6838" y="54666"/>
                      <a:pt x="5121" y="50660"/>
                      <a:pt x="3690" y="47227"/>
                    </a:cubicBezTo>
                    <a:cubicBezTo>
                      <a:pt x="-1460" y="33779"/>
                      <a:pt x="-1174" y="20045"/>
                      <a:pt x="4263" y="6884"/>
                    </a:cubicBezTo>
                    <a:cubicBezTo>
                      <a:pt x="5407" y="3736"/>
                      <a:pt x="6838" y="303"/>
                      <a:pt x="10843" y="17"/>
                    </a:cubicBezTo>
                    <a:cubicBezTo>
                      <a:pt x="15421" y="-269"/>
                      <a:pt x="17424" y="3164"/>
                      <a:pt x="18855" y="6884"/>
                    </a:cubicBezTo>
                    <a:cubicBezTo>
                      <a:pt x="21144" y="13464"/>
                      <a:pt x="23147" y="19759"/>
                      <a:pt x="22574" y="26626"/>
                    </a:cubicBezTo>
                    <a:close/>
                  </a:path>
                </a:pathLst>
              </a:custGeom>
              <a:solidFill>
                <a:srgbClr val="4E4C4E"/>
              </a:solidFill>
              <a:ln w="2859" cap="flat">
                <a:noFill/>
                <a:prstDash val="solid"/>
                <a:miter/>
              </a:ln>
            </p:spPr>
            <p:txBody>
              <a:bodyPr rtlCol="0" anchor="ctr"/>
              <a:lstStyle/>
              <a:p>
                <a:pPr algn="ctr"/>
                <a:endParaRPr lang="en-US"/>
              </a:p>
            </p:txBody>
          </p:sp>
          <p:sp>
            <p:nvSpPr>
              <p:cNvPr id="157" name="Freeform: Shape 156">
                <a:extLst>
                  <a:ext uri="{FF2B5EF4-FFF2-40B4-BE49-F238E27FC236}">
                    <a16:creationId xmlns="" xmlns:a16="http://schemas.microsoft.com/office/drawing/2014/main" id="{0E6B94C6-A245-4AA3-97E9-BD350FB1FEAC}"/>
                  </a:ext>
                </a:extLst>
              </p:cNvPr>
              <p:cNvSpPr/>
              <p:nvPr/>
            </p:nvSpPr>
            <p:spPr>
              <a:xfrm>
                <a:off x="10658580" y="3029396"/>
                <a:ext cx="22549" cy="57982"/>
              </a:xfrm>
              <a:custGeom>
                <a:avLst/>
                <a:gdLst>
                  <a:gd name="connsiteX0" fmla="*/ 0 w 20028"/>
                  <a:gd name="connsiteY0" fmla="*/ 25453 h 51502"/>
                  <a:gd name="connsiteX1" fmla="*/ 10300 w 20028"/>
                  <a:gd name="connsiteY1" fmla="*/ 274 h 51502"/>
                  <a:gd name="connsiteX2" fmla="*/ 22031 w 20028"/>
                  <a:gd name="connsiteY2" fmla="*/ 28887 h 51502"/>
                  <a:gd name="connsiteX3" fmla="*/ 10586 w 20028"/>
                  <a:gd name="connsiteY3" fmla="*/ 54065 h 51502"/>
                  <a:gd name="connsiteX4" fmla="*/ 0 w 20028"/>
                  <a:gd name="connsiteY4" fmla="*/ 25453 h 5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8" h="51502">
                    <a:moveTo>
                      <a:pt x="0" y="25453"/>
                    </a:moveTo>
                    <a:cubicBezTo>
                      <a:pt x="1144" y="17442"/>
                      <a:pt x="-1717" y="5138"/>
                      <a:pt x="10300" y="274"/>
                    </a:cubicBezTo>
                    <a:cubicBezTo>
                      <a:pt x="16595" y="-2301"/>
                      <a:pt x="24034" y="13722"/>
                      <a:pt x="22031" y="28887"/>
                    </a:cubicBezTo>
                    <a:cubicBezTo>
                      <a:pt x="20887" y="38042"/>
                      <a:pt x="23176" y="50346"/>
                      <a:pt x="10586" y="54065"/>
                    </a:cubicBezTo>
                    <a:cubicBezTo>
                      <a:pt x="5150" y="55782"/>
                      <a:pt x="0" y="42907"/>
                      <a:pt x="0" y="25453"/>
                    </a:cubicBezTo>
                    <a:close/>
                  </a:path>
                </a:pathLst>
              </a:custGeom>
              <a:solidFill>
                <a:srgbClr val="4E4C4E"/>
              </a:solidFill>
              <a:ln w="2859" cap="flat">
                <a:noFill/>
                <a:prstDash val="solid"/>
                <a:miter/>
              </a:ln>
            </p:spPr>
            <p:txBody>
              <a:bodyPr rtlCol="0" anchor="ctr"/>
              <a:lstStyle/>
              <a:p>
                <a:pPr algn="ctr"/>
                <a:endParaRPr lang="en-US"/>
              </a:p>
            </p:txBody>
          </p:sp>
          <p:sp>
            <p:nvSpPr>
              <p:cNvPr id="158" name="Freeform: Shape 157">
                <a:extLst>
                  <a:ext uri="{FF2B5EF4-FFF2-40B4-BE49-F238E27FC236}">
                    <a16:creationId xmlns="" xmlns:a16="http://schemas.microsoft.com/office/drawing/2014/main" id="{DCF3D7D1-61FA-471C-827A-FDE22F020BB2}"/>
                  </a:ext>
                </a:extLst>
              </p:cNvPr>
              <p:cNvSpPr/>
              <p:nvPr/>
            </p:nvSpPr>
            <p:spPr>
              <a:xfrm>
                <a:off x="10876658" y="2644722"/>
                <a:ext cx="22549" cy="61203"/>
              </a:xfrm>
              <a:custGeom>
                <a:avLst/>
                <a:gdLst>
                  <a:gd name="connsiteX0" fmla="*/ 0 w 20028"/>
                  <a:gd name="connsiteY0" fmla="*/ 27220 h 54363"/>
                  <a:gd name="connsiteX1" fmla="*/ 2861 w 20028"/>
                  <a:gd name="connsiteY1" fmla="*/ 10625 h 54363"/>
                  <a:gd name="connsiteX2" fmla="*/ 12017 w 20028"/>
                  <a:gd name="connsiteY2" fmla="*/ 38 h 54363"/>
                  <a:gd name="connsiteX3" fmla="*/ 20029 w 20028"/>
                  <a:gd name="connsiteY3" fmla="*/ 10625 h 54363"/>
                  <a:gd name="connsiteX4" fmla="*/ 19170 w 20028"/>
                  <a:gd name="connsiteY4" fmla="*/ 46676 h 54363"/>
                  <a:gd name="connsiteX5" fmla="*/ 10873 w 20028"/>
                  <a:gd name="connsiteY5" fmla="*/ 54974 h 54363"/>
                  <a:gd name="connsiteX6" fmla="*/ 3434 w 20028"/>
                  <a:gd name="connsiteY6" fmla="*/ 46962 h 54363"/>
                  <a:gd name="connsiteX7" fmla="*/ 0 w 20028"/>
                  <a:gd name="connsiteY7" fmla="*/ 27220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0" y="27220"/>
                    </a:moveTo>
                    <a:cubicBezTo>
                      <a:pt x="858" y="21783"/>
                      <a:pt x="1717" y="16061"/>
                      <a:pt x="2861" y="10625"/>
                    </a:cubicBezTo>
                    <a:cubicBezTo>
                      <a:pt x="4006" y="5474"/>
                      <a:pt x="5722" y="-534"/>
                      <a:pt x="12017" y="38"/>
                    </a:cubicBezTo>
                    <a:cubicBezTo>
                      <a:pt x="17454" y="324"/>
                      <a:pt x="18884" y="6047"/>
                      <a:pt x="20029" y="10625"/>
                    </a:cubicBezTo>
                    <a:cubicBezTo>
                      <a:pt x="23176" y="22642"/>
                      <a:pt x="23748" y="34945"/>
                      <a:pt x="19170" y="46676"/>
                    </a:cubicBezTo>
                    <a:cubicBezTo>
                      <a:pt x="17740" y="50682"/>
                      <a:pt x="16023" y="55546"/>
                      <a:pt x="10873" y="54974"/>
                    </a:cubicBezTo>
                    <a:cubicBezTo>
                      <a:pt x="6867" y="54687"/>
                      <a:pt x="4864" y="50682"/>
                      <a:pt x="3434" y="46962"/>
                    </a:cubicBezTo>
                    <a:cubicBezTo>
                      <a:pt x="1717" y="40667"/>
                      <a:pt x="0" y="34087"/>
                      <a:pt x="0" y="27220"/>
                    </a:cubicBezTo>
                    <a:close/>
                  </a:path>
                </a:pathLst>
              </a:custGeom>
              <a:solidFill>
                <a:srgbClr val="4C4C4E"/>
              </a:solidFill>
              <a:ln w="2859" cap="flat">
                <a:noFill/>
                <a:prstDash val="solid"/>
                <a:miter/>
              </a:ln>
            </p:spPr>
            <p:txBody>
              <a:bodyPr rtlCol="0" anchor="ctr"/>
              <a:lstStyle/>
              <a:p>
                <a:pPr algn="ctr"/>
                <a:endParaRPr lang="en-US"/>
              </a:p>
            </p:txBody>
          </p:sp>
          <p:sp>
            <p:nvSpPr>
              <p:cNvPr id="159" name="Freeform: Shape 158">
                <a:extLst>
                  <a:ext uri="{FF2B5EF4-FFF2-40B4-BE49-F238E27FC236}">
                    <a16:creationId xmlns="" xmlns:a16="http://schemas.microsoft.com/office/drawing/2014/main" id="{A51AADDF-8FD4-4758-84C9-A3EF23A0DBBE}"/>
                  </a:ext>
                </a:extLst>
              </p:cNvPr>
              <p:cNvSpPr/>
              <p:nvPr/>
            </p:nvSpPr>
            <p:spPr>
              <a:xfrm>
                <a:off x="10565918" y="2847331"/>
                <a:ext cx="22549" cy="57982"/>
              </a:xfrm>
              <a:custGeom>
                <a:avLst/>
                <a:gdLst>
                  <a:gd name="connsiteX0" fmla="*/ 22506 w 20028"/>
                  <a:gd name="connsiteY0" fmla="*/ 30374 h 51502"/>
                  <a:gd name="connsiteX1" fmla="*/ 12492 w 20028"/>
                  <a:gd name="connsiteY1" fmla="*/ 53263 h 51502"/>
                  <a:gd name="connsiteX2" fmla="*/ 189 w 20028"/>
                  <a:gd name="connsiteY2" fmla="*/ 26654 h 51502"/>
                  <a:gd name="connsiteX3" fmla="*/ 1047 w 20028"/>
                  <a:gd name="connsiteY3" fmla="*/ 18356 h 51502"/>
                  <a:gd name="connsiteX4" fmla="*/ 12206 w 20028"/>
                  <a:gd name="connsiteY4" fmla="*/ 45 h 51502"/>
                  <a:gd name="connsiteX5" fmla="*/ 22220 w 20028"/>
                  <a:gd name="connsiteY5" fmla="*/ 19787 h 51502"/>
                  <a:gd name="connsiteX6" fmla="*/ 22506 w 20028"/>
                  <a:gd name="connsiteY6" fmla="*/ 30374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506" y="30374"/>
                    </a:moveTo>
                    <a:cubicBezTo>
                      <a:pt x="21934" y="36954"/>
                      <a:pt x="23365" y="52977"/>
                      <a:pt x="12492" y="53263"/>
                    </a:cubicBezTo>
                    <a:cubicBezTo>
                      <a:pt x="-384" y="53550"/>
                      <a:pt x="2764" y="36668"/>
                      <a:pt x="189" y="26654"/>
                    </a:cubicBezTo>
                    <a:cubicBezTo>
                      <a:pt x="-384" y="24079"/>
                      <a:pt x="475" y="20932"/>
                      <a:pt x="1047" y="18356"/>
                    </a:cubicBezTo>
                    <a:cubicBezTo>
                      <a:pt x="3050" y="10917"/>
                      <a:pt x="2192" y="-814"/>
                      <a:pt x="12206" y="45"/>
                    </a:cubicBezTo>
                    <a:cubicBezTo>
                      <a:pt x="20790" y="617"/>
                      <a:pt x="21362" y="11776"/>
                      <a:pt x="22220" y="19787"/>
                    </a:cubicBezTo>
                    <a:cubicBezTo>
                      <a:pt x="22506" y="21790"/>
                      <a:pt x="22506" y="24365"/>
                      <a:pt x="22506" y="30374"/>
                    </a:cubicBezTo>
                    <a:close/>
                  </a:path>
                </a:pathLst>
              </a:custGeom>
              <a:solidFill>
                <a:srgbClr val="4D4C4E"/>
              </a:solidFill>
              <a:ln w="2859" cap="flat">
                <a:noFill/>
                <a:prstDash val="solid"/>
                <a:miter/>
              </a:ln>
            </p:spPr>
            <p:txBody>
              <a:bodyPr rtlCol="0" anchor="ctr"/>
              <a:lstStyle/>
              <a:p>
                <a:pPr algn="ctr"/>
                <a:endParaRPr lang="en-US"/>
              </a:p>
            </p:txBody>
          </p:sp>
          <p:sp>
            <p:nvSpPr>
              <p:cNvPr id="160" name="Freeform: Shape 159">
                <a:extLst>
                  <a:ext uri="{FF2B5EF4-FFF2-40B4-BE49-F238E27FC236}">
                    <a16:creationId xmlns="" xmlns:a16="http://schemas.microsoft.com/office/drawing/2014/main" id="{670FA331-BA4A-4522-B0A6-A7DA12159BAF}"/>
                  </a:ext>
                </a:extLst>
              </p:cNvPr>
              <p:cNvSpPr/>
              <p:nvPr/>
            </p:nvSpPr>
            <p:spPr>
              <a:xfrm>
                <a:off x="10342821" y="3121182"/>
                <a:ext cx="22549" cy="57982"/>
              </a:xfrm>
              <a:custGeom>
                <a:avLst/>
                <a:gdLst>
                  <a:gd name="connsiteX0" fmla="*/ 69 w 20028"/>
                  <a:gd name="connsiteY0" fmla="*/ 23466 h 51502"/>
                  <a:gd name="connsiteX1" fmla="*/ 10369 w 20028"/>
                  <a:gd name="connsiteY1" fmla="*/ 4 h 51502"/>
                  <a:gd name="connsiteX2" fmla="*/ 21814 w 20028"/>
                  <a:gd name="connsiteY2" fmla="*/ 25755 h 51502"/>
                  <a:gd name="connsiteX3" fmla="*/ 18667 w 20028"/>
                  <a:gd name="connsiteY3" fmla="*/ 45211 h 51502"/>
                  <a:gd name="connsiteX4" fmla="*/ 10083 w 20028"/>
                  <a:gd name="connsiteY4" fmla="*/ 53795 h 51502"/>
                  <a:gd name="connsiteX5" fmla="*/ 2358 w 20028"/>
                  <a:gd name="connsiteY5" fmla="*/ 44639 h 51502"/>
                  <a:gd name="connsiteX6" fmla="*/ 69 w 20028"/>
                  <a:gd name="connsiteY6" fmla="*/ 2346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69" y="23466"/>
                    </a:moveTo>
                    <a:cubicBezTo>
                      <a:pt x="641" y="16027"/>
                      <a:pt x="-1075" y="290"/>
                      <a:pt x="10369" y="4"/>
                    </a:cubicBezTo>
                    <a:cubicBezTo>
                      <a:pt x="22959" y="-282"/>
                      <a:pt x="20098" y="16027"/>
                      <a:pt x="21814" y="25755"/>
                    </a:cubicBezTo>
                    <a:cubicBezTo>
                      <a:pt x="22959" y="32049"/>
                      <a:pt x="20384" y="38916"/>
                      <a:pt x="18667" y="45211"/>
                    </a:cubicBezTo>
                    <a:cubicBezTo>
                      <a:pt x="17523" y="49217"/>
                      <a:pt x="14947" y="53795"/>
                      <a:pt x="10083" y="53795"/>
                    </a:cubicBezTo>
                    <a:cubicBezTo>
                      <a:pt x="5219" y="53509"/>
                      <a:pt x="3789" y="48645"/>
                      <a:pt x="2358" y="44639"/>
                    </a:cubicBezTo>
                    <a:cubicBezTo>
                      <a:pt x="355" y="38630"/>
                      <a:pt x="-217" y="32622"/>
                      <a:pt x="69" y="23466"/>
                    </a:cubicBezTo>
                    <a:close/>
                  </a:path>
                </a:pathLst>
              </a:custGeom>
              <a:solidFill>
                <a:srgbClr val="4C4C4E"/>
              </a:solidFill>
              <a:ln w="2859" cap="flat">
                <a:noFill/>
                <a:prstDash val="solid"/>
                <a:miter/>
              </a:ln>
            </p:spPr>
            <p:txBody>
              <a:bodyPr rtlCol="0" anchor="ctr"/>
              <a:lstStyle/>
              <a:p>
                <a:pPr algn="ctr"/>
                <a:endParaRPr lang="en-US"/>
              </a:p>
            </p:txBody>
          </p:sp>
          <p:sp>
            <p:nvSpPr>
              <p:cNvPr id="161" name="Freeform: Shape 160">
                <a:extLst>
                  <a:ext uri="{FF2B5EF4-FFF2-40B4-BE49-F238E27FC236}">
                    <a16:creationId xmlns="" xmlns:a16="http://schemas.microsoft.com/office/drawing/2014/main" id="{AA5F92D6-C6A9-47F4-B864-8CF5651C2D85}"/>
                  </a:ext>
                </a:extLst>
              </p:cNvPr>
              <p:cNvSpPr/>
              <p:nvPr/>
            </p:nvSpPr>
            <p:spPr>
              <a:xfrm>
                <a:off x="9892205" y="3090247"/>
                <a:ext cx="25770" cy="61203"/>
              </a:xfrm>
              <a:custGeom>
                <a:avLst/>
                <a:gdLst>
                  <a:gd name="connsiteX0" fmla="*/ 23213 w 22889"/>
                  <a:gd name="connsiteY0" fmla="*/ 26625 h 54363"/>
                  <a:gd name="connsiteX1" fmla="*/ 21211 w 22889"/>
                  <a:gd name="connsiteY1" fmla="*/ 38928 h 54363"/>
                  <a:gd name="connsiteX2" fmla="*/ 10624 w 22889"/>
                  <a:gd name="connsiteY2" fmla="*/ 54951 h 54363"/>
                  <a:gd name="connsiteX3" fmla="*/ 1182 w 22889"/>
                  <a:gd name="connsiteY3" fmla="*/ 38928 h 54363"/>
                  <a:gd name="connsiteX4" fmla="*/ 4043 w 22889"/>
                  <a:gd name="connsiteY4" fmla="*/ 6882 h 54363"/>
                  <a:gd name="connsiteX5" fmla="*/ 12055 w 22889"/>
                  <a:gd name="connsiteY5" fmla="*/ 16 h 54363"/>
                  <a:gd name="connsiteX6" fmla="*/ 18635 w 22889"/>
                  <a:gd name="connsiteY6" fmla="*/ 6882 h 54363"/>
                  <a:gd name="connsiteX7" fmla="*/ 23213 w 22889"/>
                  <a:gd name="connsiteY7" fmla="*/ 26625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213" y="26625"/>
                    </a:moveTo>
                    <a:cubicBezTo>
                      <a:pt x="22355" y="31489"/>
                      <a:pt x="22069" y="35209"/>
                      <a:pt x="21211" y="38928"/>
                    </a:cubicBezTo>
                    <a:cubicBezTo>
                      <a:pt x="19494" y="45509"/>
                      <a:pt x="19494" y="55237"/>
                      <a:pt x="10624" y="54951"/>
                    </a:cubicBezTo>
                    <a:cubicBezTo>
                      <a:pt x="3185" y="54665"/>
                      <a:pt x="2326" y="45509"/>
                      <a:pt x="1182" y="38928"/>
                    </a:cubicBezTo>
                    <a:cubicBezTo>
                      <a:pt x="-821" y="28056"/>
                      <a:pt x="-535" y="17183"/>
                      <a:pt x="4043" y="6882"/>
                    </a:cubicBezTo>
                    <a:cubicBezTo>
                      <a:pt x="5474" y="3449"/>
                      <a:pt x="7477" y="-271"/>
                      <a:pt x="12055" y="16"/>
                    </a:cubicBezTo>
                    <a:cubicBezTo>
                      <a:pt x="15774" y="302"/>
                      <a:pt x="17777" y="3735"/>
                      <a:pt x="18635" y="6882"/>
                    </a:cubicBezTo>
                    <a:cubicBezTo>
                      <a:pt x="20352" y="13749"/>
                      <a:pt x="21783" y="20616"/>
                      <a:pt x="23213" y="26625"/>
                    </a:cubicBezTo>
                    <a:close/>
                  </a:path>
                </a:pathLst>
              </a:custGeom>
              <a:solidFill>
                <a:srgbClr val="4F4C4E"/>
              </a:solidFill>
              <a:ln w="2859" cap="flat">
                <a:noFill/>
                <a:prstDash val="solid"/>
                <a:miter/>
              </a:ln>
            </p:spPr>
            <p:txBody>
              <a:bodyPr rtlCol="0" anchor="ctr"/>
              <a:lstStyle/>
              <a:p>
                <a:pPr algn="ctr"/>
                <a:endParaRPr lang="en-US"/>
              </a:p>
            </p:txBody>
          </p:sp>
          <p:sp>
            <p:nvSpPr>
              <p:cNvPr id="162" name="Freeform: Shape 161">
                <a:extLst>
                  <a:ext uri="{FF2B5EF4-FFF2-40B4-BE49-F238E27FC236}">
                    <a16:creationId xmlns="" xmlns:a16="http://schemas.microsoft.com/office/drawing/2014/main" id="{51AAA8D2-7EAB-4C38-B4A9-C272D0E1F147}"/>
                  </a:ext>
                </a:extLst>
              </p:cNvPr>
              <p:cNvSpPr/>
              <p:nvPr/>
            </p:nvSpPr>
            <p:spPr>
              <a:xfrm>
                <a:off x="10075001" y="3019346"/>
                <a:ext cx="22549" cy="57982"/>
              </a:xfrm>
              <a:custGeom>
                <a:avLst/>
                <a:gdLst>
                  <a:gd name="connsiteX0" fmla="*/ 22506 w 20028"/>
                  <a:gd name="connsiteY0" fmla="*/ 30374 h 51502"/>
                  <a:gd name="connsiteX1" fmla="*/ 12492 w 20028"/>
                  <a:gd name="connsiteY1" fmla="*/ 53263 h 51502"/>
                  <a:gd name="connsiteX2" fmla="*/ 189 w 20028"/>
                  <a:gd name="connsiteY2" fmla="*/ 26654 h 51502"/>
                  <a:gd name="connsiteX3" fmla="*/ 1047 w 20028"/>
                  <a:gd name="connsiteY3" fmla="*/ 18356 h 51502"/>
                  <a:gd name="connsiteX4" fmla="*/ 12206 w 20028"/>
                  <a:gd name="connsiteY4" fmla="*/ 45 h 51502"/>
                  <a:gd name="connsiteX5" fmla="*/ 22220 w 20028"/>
                  <a:gd name="connsiteY5" fmla="*/ 19787 h 51502"/>
                  <a:gd name="connsiteX6" fmla="*/ 22506 w 20028"/>
                  <a:gd name="connsiteY6" fmla="*/ 30374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506" y="30374"/>
                    </a:moveTo>
                    <a:cubicBezTo>
                      <a:pt x="21934" y="36954"/>
                      <a:pt x="23365" y="52977"/>
                      <a:pt x="12492" y="53263"/>
                    </a:cubicBezTo>
                    <a:cubicBezTo>
                      <a:pt x="-384" y="53550"/>
                      <a:pt x="2764" y="36668"/>
                      <a:pt x="189" y="26654"/>
                    </a:cubicBezTo>
                    <a:cubicBezTo>
                      <a:pt x="-384" y="24079"/>
                      <a:pt x="475" y="20932"/>
                      <a:pt x="1047" y="18356"/>
                    </a:cubicBezTo>
                    <a:cubicBezTo>
                      <a:pt x="3050" y="10917"/>
                      <a:pt x="2192" y="-814"/>
                      <a:pt x="12206" y="45"/>
                    </a:cubicBezTo>
                    <a:cubicBezTo>
                      <a:pt x="20790" y="617"/>
                      <a:pt x="21362" y="11776"/>
                      <a:pt x="22220" y="19787"/>
                    </a:cubicBezTo>
                    <a:cubicBezTo>
                      <a:pt x="22792" y="22076"/>
                      <a:pt x="22506" y="24365"/>
                      <a:pt x="22506" y="30374"/>
                    </a:cubicBezTo>
                    <a:close/>
                  </a:path>
                </a:pathLst>
              </a:custGeom>
              <a:solidFill>
                <a:srgbClr val="4D4C4E"/>
              </a:solidFill>
              <a:ln w="2859" cap="flat">
                <a:noFill/>
                <a:prstDash val="solid"/>
                <a:miter/>
              </a:ln>
            </p:spPr>
            <p:txBody>
              <a:bodyPr rtlCol="0" anchor="ctr"/>
              <a:lstStyle/>
              <a:p>
                <a:pPr algn="ctr"/>
                <a:endParaRPr lang="en-US"/>
              </a:p>
            </p:txBody>
          </p:sp>
          <p:sp>
            <p:nvSpPr>
              <p:cNvPr id="164" name="Freeform: Shape 163">
                <a:extLst>
                  <a:ext uri="{FF2B5EF4-FFF2-40B4-BE49-F238E27FC236}">
                    <a16:creationId xmlns="" xmlns:a16="http://schemas.microsoft.com/office/drawing/2014/main" id="{EDB7468D-8993-4809-9658-A8B23679E584}"/>
                  </a:ext>
                </a:extLst>
              </p:cNvPr>
              <p:cNvSpPr/>
              <p:nvPr/>
            </p:nvSpPr>
            <p:spPr>
              <a:xfrm>
                <a:off x="9608113" y="3238570"/>
                <a:ext cx="9961" cy="26562"/>
              </a:xfrm>
              <a:custGeom>
                <a:avLst/>
                <a:gdLst>
                  <a:gd name="connsiteX0" fmla="*/ 4287 w 18855"/>
                  <a:gd name="connsiteY0" fmla="*/ 0 h 50281"/>
                  <a:gd name="connsiteX1" fmla="*/ 21886 w 18855"/>
                  <a:gd name="connsiteY1" fmla="*/ 49652 h 50281"/>
                  <a:gd name="connsiteX2" fmla="*/ 1145 w 18855"/>
                  <a:gd name="connsiteY2" fmla="*/ 38968 h 50281"/>
                  <a:gd name="connsiteX3" fmla="*/ 4287 w 18855"/>
                  <a:gd name="connsiteY3" fmla="*/ 0 h 50281"/>
                </a:gdLst>
                <a:ahLst/>
                <a:cxnLst>
                  <a:cxn ang="0">
                    <a:pos x="connsiteX0" y="connsiteY0"/>
                  </a:cxn>
                  <a:cxn ang="0">
                    <a:pos x="connsiteX1" y="connsiteY1"/>
                  </a:cxn>
                  <a:cxn ang="0">
                    <a:pos x="connsiteX2" y="connsiteY2"/>
                  </a:cxn>
                  <a:cxn ang="0">
                    <a:pos x="connsiteX3" y="connsiteY3"/>
                  </a:cxn>
                </a:cxnLst>
                <a:rect l="l" t="t" r="r" b="b"/>
                <a:pathLst>
                  <a:path w="18855" h="50281">
                    <a:moveTo>
                      <a:pt x="4287" y="0"/>
                    </a:moveTo>
                    <a:cubicBezTo>
                      <a:pt x="16229" y="14456"/>
                      <a:pt x="1145" y="38339"/>
                      <a:pt x="21886" y="49652"/>
                    </a:cubicBezTo>
                    <a:cubicBezTo>
                      <a:pt x="8058" y="59709"/>
                      <a:pt x="4287" y="49652"/>
                      <a:pt x="1145" y="38968"/>
                    </a:cubicBezTo>
                    <a:cubicBezTo>
                      <a:pt x="-1369" y="25769"/>
                      <a:pt x="516" y="12570"/>
                      <a:pt x="4287" y="0"/>
                    </a:cubicBezTo>
                    <a:close/>
                  </a:path>
                </a:pathLst>
              </a:custGeom>
              <a:solidFill>
                <a:srgbClr val="434248"/>
              </a:solidFill>
              <a:ln w="6256" cap="flat">
                <a:noFill/>
                <a:prstDash val="solid"/>
                <a:miter/>
              </a:ln>
            </p:spPr>
            <p:txBody>
              <a:bodyPr rtlCol="0" anchor="ctr"/>
              <a:lstStyle/>
              <a:p>
                <a:pPr algn="ctr"/>
                <a:endParaRPr lang="en-US"/>
              </a:p>
            </p:txBody>
          </p:sp>
        </p:grpSp>
        <p:grpSp>
          <p:nvGrpSpPr>
            <p:cNvPr id="135" name="Group 134">
              <a:extLst>
                <a:ext uri="{FF2B5EF4-FFF2-40B4-BE49-F238E27FC236}">
                  <a16:creationId xmlns="" xmlns:a16="http://schemas.microsoft.com/office/drawing/2014/main" id="{D0827A78-ECFE-4FC3-BBA8-20EA57148DDE}"/>
                </a:ext>
              </a:extLst>
            </p:cNvPr>
            <p:cNvGrpSpPr/>
            <p:nvPr/>
          </p:nvGrpSpPr>
          <p:grpSpPr>
            <a:xfrm>
              <a:off x="4592760" y="4510247"/>
              <a:ext cx="937972" cy="1329851"/>
              <a:chOff x="8373887" y="2298328"/>
              <a:chExt cx="611302" cy="866700"/>
            </a:xfrm>
          </p:grpSpPr>
          <p:sp>
            <p:nvSpPr>
              <p:cNvPr id="39" name="Freeform: Shape 38">
                <a:extLst>
                  <a:ext uri="{FF2B5EF4-FFF2-40B4-BE49-F238E27FC236}">
                    <a16:creationId xmlns="" xmlns:a16="http://schemas.microsoft.com/office/drawing/2014/main" id="{8B839122-F058-41A3-B2F0-27794FB79F88}"/>
                  </a:ext>
                </a:extLst>
              </p:cNvPr>
              <p:cNvSpPr/>
              <p:nvPr/>
            </p:nvSpPr>
            <p:spPr>
              <a:xfrm>
                <a:off x="8373887" y="2569946"/>
                <a:ext cx="608160" cy="595082"/>
              </a:xfrm>
              <a:custGeom>
                <a:avLst/>
                <a:gdLst>
                  <a:gd name="connsiteX0" fmla="*/ 309455 w 308524"/>
                  <a:gd name="connsiteY0" fmla="*/ 104725 h 301889"/>
                  <a:gd name="connsiteX1" fmla="*/ 242110 w 308524"/>
                  <a:gd name="connsiteY1" fmla="*/ 20793 h 301889"/>
                  <a:gd name="connsiteX2" fmla="*/ 236138 w 308524"/>
                  <a:gd name="connsiteY2" fmla="*/ 16812 h 301889"/>
                  <a:gd name="connsiteX3" fmla="*/ 170784 w 308524"/>
                  <a:gd name="connsiteY3" fmla="*/ 2215 h 301889"/>
                  <a:gd name="connsiteX4" fmla="*/ 143913 w 308524"/>
                  <a:gd name="connsiteY4" fmla="*/ 225 h 301889"/>
                  <a:gd name="connsiteX5" fmla="*/ 74246 w 308524"/>
                  <a:gd name="connsiteY5" fmla="*/ 11504 h 301889"/>
                  <a:gd name="connsiteX6" fmla="*/ 14863 w 308524"/>
                  <a:gd name="connsiteY6" fmla="*/ 58612 h 301889"/>
                  <a:gd name="connsiteX7" fmla="*/ 598 w 308524"/>
                  <a:gd name="connsiteY7" fmla="*/ 111028 h 301889"/>
                  <a:gd name="connsiteX8" fmla="*/ 25811 w 308524"/>
                  <a:gd name="connsiteY8" fmla="*/ 228467 h 301889"/>
                  <a:gd name="connsiteX9" fmla="*/ 74577 w 308524"/>
                  <a:gd name="connsiteY9" fmla="*/ 280551 h 301889"/>
                  <a:gd name="connsiteX10" fmla="*/ 137609 w 308524"/>
                  <a:gd name="connsiteY10" fmla="*/ 303774 h 301889"/>
                  <a:gd name="connsiteX11" fmla="*/ 166803 w 308524"/>
                  <a:gd name="connsiteY11" fmla="*/ 303774 h 301889"/>
                  <a:gd name="connsiteX12" fmla="*/ 167135 w 308524"/>
                  <a:gd name="connsiteY12" fmla="*/ 303442 h 301889"/>
                  <a:gd name="connsiteX13" fmla="*/ 166803 w 308524"/>
                  <a:gd name="connsiteY13" fmla="*/ 303774 h 301889"/>
                  <a:gd name="connsiteX14" fmla="*/ 172443 w 308524"/>
                  <a:gd name="connsiteY14" fmla="*/ 303774 h 301889"/>
                  <a:gd name="connsiteX15" fmla="*/ 232157 w 308524"/>
                  <a:gd name="connsiteY15" fmla="*/ 284201 h 301889"/>
                  <a:gd name="connsiteX16" fmla="*/ 300166 w 308524"/>
                  <a:gd name="connsiteY16" fmla="*/ 199937 h 301889"/>
                  <a:gd name="connsiteX17" fmla="*/ 310781 w 308524"/>
                  <a:gd name="connsiteY17" fmla="*/ 150506 h 301889"/>
                  <a:gd name="connsiteX18" fmla="*/ 309455 w 308524"/>
                  <a:gd name="connsiteY18" fmla="*/ 104725 h 301889"/>
                  <a:gd name="connsiteX19" fmla="*/ 168462 w 308524"/>
                  <a:gd name="connsiteY19" fmla="*/ 301783 h 301889"/>
                  <a:gd name="connsiteX20" fmla="*/ 168462 w 308524"/>
                  <a:gd name="connsiteY20" fmla="*/ 301783 h 301889"/>
                  <a:gd name="connsiteX21" fmla="*/ 168462 w 308524"/>
                  <a:gd name="connsiteY21" fmla="*/ 301783 h 30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rgbClr val="EB6061"/>
              </a:solidFill>
              <a:ln w="2859" cap="flat">
                <a:noFill/>
                <a:prstDash val="solid"/>
                <a:miter/>
              </a:ln>
            </p:spPr>
            <p:txBody>
              <a:bodyPr rtlCol="0" anchor="ctr"/>
              <a:lstStyle/>
              <a:p>
                <a:pPr algn="ctr"/>
                <a:endParaRPr lang="en-US"/>
              </a:p>
            </p:txBody>
          </p:sp>
          <p:sp>
            <p:nvSpPr>
              <p:cNvPr id="40" name="Freeform: Shape 39">
                <a:extLst>
                  <a:ext uri="{FF2B5EF4-FFF2-40B4-BE49-F238E27FC236}">
                    <a16:creationId xmlns="" xmlns:a16="http://schemas.microsoft.com/office/drawing/2014/main" id="{66C0F472-E70C-4C9C-8D18-BCEA18250333}"/>
                  </a:ext>
                </a:extLst>
              </p:cNvPr>
              <p:cNvSpPr/>
              <p:nvPr/>
            </p:nvSpPr>
            <p:spPr>
              <a:xfrm>
                <a:off x="8703997" y="2599140"/>
                <a:ext cx="281192" cy="555846"/>
              </a:xfrm>
              <a:custGeom>
                <a:avLst/>
                <a:gdLst>
                  <a:gd name="connsiteX0" fmla="*/ 73980 w 142651"/>
                  <a:gd name="connsiteY0" fmla="*/ 0 h 281985"/>
                  <a:gd name="connsiteX1" fmla="*/ 141988 w 142651"/>
                  <a:gd name="connsiteY1" fmla="*/ 84264 h 281985"/>
                  <a:gd name="connsiteX2" fmla="*/ 143978 w 142651"/>
                  <a:gd name="connsiteY2" fmla="*/ 129713 h 281985"/>
                  <a:gd name="connsiteX3" fmla="*/ 133362 w 142651"/>
                  <a:gd name="connsiteY3" fmla="*/ 179143 h 281985"/>
                  <a:gd name="connsiteX4" fmla="*/ 65354 w 142651"/>
                  <a:gd name="connsiteY4" fmla="*/ 263407 h 281985"/>
                  <a:gd name="connsiteX5" fmla="*/ 5640 w 142651"/>
                  <a:gd name="connsiteY5" fmla="*/ 282980 h 281985"/>
                  <a:gd name="connsiteX6" fmla="*/ 0 w 142651"/>
                  <a:gd name="connsiteY6" fmla="*/ 282980 h 281985"/>
                  <a:gd name="connsiteX7" fmla="*/ 72321 w 142651"/>
                  <a:gd name="connsiteY7" fmla="*/ 182461 h 281985"/>
                  <a:gd name="connsiteX8" fmla="*/ 85591 w 142651"/>
                  <a:gd name="connsiteY8" fmla="*/ 69003 h 281985"/>
                  <a:gd name="connsiteX9" fmla="*/ 73980 w 142651"/>
                  <a:gd name="connsiteY9" fmla="*/ 0 h 28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309" cap="flat">
                <a:noFill/>
                <a:prstDash val="solid"/>
                <a:miter/>
              </a:ln>
            </p:spPr>
            <p:txBody>
              <a:bodyPr rtlCol="0" anchor="ctr"/>
              <a:lstStyle/>
              <a:p>
                <a:pPr algn="ctr"/>
                <a:endParaRPr lang="en-US" dirty="0"/>
              </a:p>
            </p:txBody>
          </p:sp>
          <p:sp>
            <p:nvSpPr>
              <p:cNvPr id="41" name="Freeform: Shape 40">
                <a:extLst>
                  <a:ext uri="{FF2B5EF4-FFF2-40B4-BE49-F238E27FC236}">
                    <a16:creationId xmlns="" xmlns:a16="http://schemas.microsoft.com/office/drawing/2014/main" id="{A3CC5817-CCB1-49F9-A982-FEF845F2CE87}"/>
                  </a:ext>
                </a:extLst>
              </p:cNvPr>
              <p:cNvSpPr/>
              <p:nvPr/>
            </p:nvSpPr>
            <p:spPr>
              <a:xfrm>
                <a:off x="8530964" y="2298328"/>
                <a:ext cx="366203" cy="359665"/>
              </a:xfrm>
              <a:custGeom>
                <a:avLst/>
                <a:gdLst>
                  <a:gd name="connsiteX0" fmla="*/ 176358 w 185778"/>
                  <a:gd name="connsiteY0" fmla="*/ 32524 h 182460"/>
                  <a:gd name="connsiteX1" fmla="*/ 105364 w 185778"/>
                  <a:gd name="connsiteY1" fmla="*/ 76646 h 182460"/>
                  <a:gd name="connsiteX2" fmla="*/ 95411 w 185778"/>
                  <a:gd name="connsiteY2" fmla="*/ 90579 h 182460"/>
                  <a:gd name="connsiteX3" fmla="*/ 93089 w 185778"/>
                  <a:gd name="connsiteY3" fmla="*/ 78968 h 182460"/>
                  <a:gd name="connsiteX4" fmla="*/ 11479 w 185778"/>
                  <a:gd name="connsiteY4" fmla="*/ 1671 h 182460"/>
                  <a:gd name="connsiteX5" fmla="*/ 532 w 185778"/>
                  <a:gd name="connsiteY5" fmla="*/ 10297 h 182460"/>
                  <a:gd name="connsiteX6" fmla="*/ 35697 w 185778"/>
                  <a:gd name="connsiteY6" fmla="*/ 74656 h 182460"/>
                  <a:gd name="connsiteX7" fmla="*/ 86454 w 185778"/>
                  <a:gd name="connsiteY7" fmla="*/ 95887 h 182460"/>
                  <a:gd name="connsiteX8" fmla="*/ 90435 w 185778"/>
                  <a:gd name="connsiteY8" fmla="*/ 103186 h 182460"/>
                  <a:gd name="connsiteX9" fmla="*/ 76502 w 185778"/>
                  <a:gd name="connsiteY9" fmla="*/ 141669 h 182460"/>
                  <a:gd name="connsiteX10" fmla="*/ 69867 w 185778"/>
                  <a:gd name="connsiteY10" fmla="*/ 174511 h 182460"/>
                  <a:gd name="connsiteX11" fmla="*/ 75838 w 185778"/>
                  <a:gd name="connsiteY11" fmla="*/ 182805 h 182460"/>
                  <a:gd name="connsiteX12" fmla="*/ 85127 w 185778"/>
                  <a:gd name="connsiteY12" fmla="*/ 176834 h 182460"/>
                  <a:gd name="connsiteX13" fmla="*/ 92757 w 185778"/>
                  <a:gd name="connsiteY13" fmla="*/ 142664 h 182460"/>
                  <a:gd name="connsiteX14" fmla="*/ 118302 w 185778"/>
                  <a:gd name="connsiteY14" fmla="*/ 85935 h 182460"/>
                  <a:gd name="connsiteX15" fmla="*/ 181334 w 185778"/>
                  <a:gd name="connsiteY15" fmla="*/ 47784 h 182460"/>
                  <a:gd name="connsiteX16" fmla="*/ 186642 w 185778"/>
                  <a:gd name="connsiteY16" fmla="*/ 42476 h 182460"/>
                  <a:gd name="connsiteX17" fmla="*/ 176358 w 185778"/>
                  <a:gd name="connsiteY17" fmla="*/ 32524 h 1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rgbClr val="57B877"/>
              </a:solidFill>
              <a:ln w="9525" cap="flat">
                <a:noFill/>
                <a:prstDash val="solid"/>
                <a:miter/>
              </a:ln>
            </p:spPr>
            <p:txBody>
              <a:bodyPr rtlCol="0" anchor="ctr"/>
              <a:lstStyle/>
              <a:p>
                <a:pPr algn="ctr"/>
                <a:endParaRPr lang="en-US"/>
              </a:p>
            </p:txBody>
          </p:sp>
        </p:grpSp>
        <p:grpSp>
          <p:nvGrpSpPr>
            <p:cNvPr id="42" name="Group 41">
              <a:extLst>
                <a:ext uri="{FF2B5EF4-FFF2-40B4-BE49-F238E27FC236}">
                  <a16:creationId xmlns="" xmlns:a16="http://schemas.microsoft.com/office/drawing/2014/main" id="{A38B3EBE-B39C-4589-BCC8-512D10188BD3}"/>
                </a:ext>
              </a:extLst>
            </p:cNvPr>
            <p:cNvGrpSpPr/>
            <p:nvPr/>
          </p:nvGrpSpPr>
          <p:grpSpPr>
            <a:xfrm>
              <a:off x="6093559" y="3991940"/>
              <a:ext cx="933151" cy="1849841"/>
              <a:chOff x="4513211" y="4124289"/>
              <a:chExt cx="227247" cy="450485"/>
            </a:xfrm>
          </p:grpSpPr>
          <p:sp>
            <p:nvSpPr>
              <p:cNvPr id="93" name="Freeform: Shape 92">
                <a:extLst>
                  <a:ext uri="{FF2B5EF4-FFF2-40B4-BE49-F238E27FC236}">
                    <a16:creationId xmlns="" xmlns:a16="http://schemas.microsoft.com/office/drawing/2014/main" id="{41FCB5DE-D66D-4D40-8B40-DABAB012DFE5}"/>
                  </a:ext>
                </a:extLst>
              </p:cNvPr>
              <p:cNvSpPr/>
              <p:nvPr/>
            </p:nvSpPr>
            <p:spPr>
              <a:xfrm>
                <a:off x="4513211" y="4219805"/>
                <a:ext cx="225588" cy="354969"/>
              </a:xfrm>
              <a:custGeom>
                <a:avLst/>
                <a:gdLst>
                  <a:gd name="connsiteX0" fmla="*/ 211655 w 225588"/>
                  <a:gd name="connsiteY0" fmla="*/ 195758 h 354969"/>
                  <a:gd name="connsiteX1" fmla="*/ 184783 w 225588"/>
                  <a:gd name="connsiteY1" fmla="*/ 145332 h 354969"/>
                  <a:gd name="connsiteX2" fmla="*/ 140661 w 225588"/>
                  <a:gd name="connsiteY2" fmla="*/ 22586 h 354969"/>
                  <a:gd name="connsiteX3" fmla="*/ 117770 w 225588"/>
                  <a:gd name="connsiteY3" fmla="*/ 359 h 354969"/>
                  <a:gd name="connsiteX4" fmla="*/ 118434 w 225588"/>
                  <a:gd name="connsiteY4" fmla="*/ 10311 h 354969"/>
                  <a:gd name="connsiteX5" fmla="*/ 105164 w 225588"/>
                  <a:gd name="connsiteY5" fmla="*/ 27 h 354969"/>
                  <a:gd name="connsiteX6" fmla="*/ 83600 w 225588"/>
                  <a:gd name="connsiteY6" fmla="*/ 21259 h 354969"/>
                  <a:gd name="connsiteX7" fmla="*/ 57724 w 225588"/>
                  <a:gd name="connsiteY7" fmla="*/ 93580 h 354969"/>
                  <a:gd name="connsiteX8" fmla="*/ 21232 w 225588"/>
                  <a:gd name="connsiteY8" fmla="*/ 179171 h 354969"/>
                  <a:gd name="connsiteX9" fmla="*/ 0 w 225588"/>
                  <a:gd name="connsiteY9" fmla="*/ 239549 h 354969"/>
                  <a:gd name="connsiteX10" fmla="*/ 0 w 225588"/>
                  <a:gd name="connsiteY10" fmla="*/ 277036 h 354969"/>
                  <a:gd name="connsiteX11" fmla="*/ 42464 w 225588"/>
                  <a:gd name="connsiteY11" fmla="*/ 340732 h 354969"/>
                  <a:gd name="connsiteX12" fmla="*/ 120092 w 225588"/>
                  <a:gd name="connsiteY12" fmla="*/ 354001 h 354969"/>
                  <a:gd name="connsiteX13" fmla="*/ 120756 w 225588"/>
                  <a:gd name="connsiteY13" fmla="*/ 353670 h 354969"/>
                  <a:gd name="connsiteX14" fmla="*/ 210328 w 225588"/>
                  <a:gd name="connsiteY14" fmla="*/ 312533 h 354969"/>
                  <a:gd name="connsiteX15" fmla="*/ 211655 w 225588"/>
                  <a:gd name="connsiteY15" fmla="*/ 195758 h 35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588" h="354969">
                    <a:moveTo>
                      <a:pt x="211655" y="195758"/>
                    </a:moveTo>
                    <a:cubicBezTo>
                      <a:pt x="201702" y="179502"/>
                      <a:pt x="191418" y="163579"/>
                      <a:pt x="184783" y="145332"/>
                    </a:cubicBezTo>
                    <a:cubicBezTo>
                      <a:pt x="169855" y="104528"/>
                      <a:pt x="155258" y="63391"/>
                      <a:pt x="140661" y="22586"/>
                    </a:cubicBezTo>
                    <a:cubicBezTo>
                      <a:pt x="136680" y="11307"/>
                      <a:pt x="131372" y="1686"/>
                      <a:pt x="117770" y="359"/>
                    </a:cubicBezTo>
                    <a:cubicBezTo>
                      <a:pt x="118102" y="3676"/>
                      <a:pt x="118102" y="6994"/>
                      <a:pt x="118434" y="10311"/>
                    </a:cubicBezTo>
                    <a:cubicBezTo>
                      <a:pt x="113126" y="7989"/>
                      <a:pt x="110140" y="2349"/>
                      <a:pt x="105164" y="27"/>
                    </a:cubicBezTo>
                    <a:cubicBezTo>
                      <a:pt x="90567" y="-636"/>
                      <a:pt x="87249" y="10975"/>
                      <a:pt x="83600" y="21259"/>
                    </a:cubicBezTo>
                    <a:cubicBezTo>
                      <a:pt x="74975" y="45145"/>
                      <a:pt x="66349" y="69362"/>
                      <a:pt x="57724" y="93580"/>
                    </a:cubicBezTo>
                    <a:cubicBezTo>
                      <a:pt x="47108" y="122774"/>
                      <a:pt x="38814" y="152963"/>
                      <a:pt x="21232" y="179171"/>
                    </a:cubicBezTo>
                    <a:cubicBezTo>
                      <a:pt x="8957" y="197748"/>
                      <a:pt x="663" y="217322"/>
                      <a:pt x="0" y="239549"/>
                    </a:cubicBezTo>
                    <a:cubicBezTo>
                      <a:pt x="0" y="252155"/>
                      <a:pt x="0" y="264430"/>
                      <a:pt x="0" y="277036"/>
                    </a:cubicBezTo>
                    <a:cubicBezTo>
                      <a:pt x="2654" y="305898"/>
                      <a:pt x="19573" y="325803"/>
                      <a:pt x="42464" y="340732"/>
                    </a:cubicBezTo>
                    <a:cubicBezTo>
                      <a:pt x="66349" y="356324"/>
                      <a:pt x="93221" y="355992"/>
                      <a:pt x="120092" y="354001"/>
                    </a:cubicBezTo>
                    <a:cubicBezTo>
                      <a:pt x="120424" y="354001"/>
                      <a:pt x="120424" y="353670"/>
                      <a:pt x="120756" y="353670"/>
                    </a:cubicBezTo>
                    <a:cubicBezTo>
                      <a:pt x="156253" y="352674"/>
                      <a:pt x="187769" y="341727"/>
                      <a:pt x="210328" y="312533"/>
                    </a:cubicBezTo>
                    <a:cubicBezTo>
                      <a:pt x="234545" y="280354"/>
                      <a:pt x="234877" y="233909"/>
                      <a:pt x="211655" y="195758"/>
                    </a:cubicBezTo>
                    <a:close/>
                  </a:path>
                </a:pathLst>
              </a:custGeom>
              <a:solidFill>
                <a:srgbClr val="D9E021"/>
              </a:solidFill>
              <a:ln w="3309" cap="flat">
                <a:noFill/>
                <a:prstDash val="solid"/>
                <a:miter/>
              </a:ln>
            </p:spPr>
            <p:txBody>
              <a:bodyPr rtlCol="0" anchor="ctr"/>
              <a:lstStyle/>
              <a:p>
                <a:pPr algn="ctr"/>
                <a:endParaRPr lang="en-US"/>
              </a:p>
            </p:txBody>
          </p:sp>
          <p:sp>
            <p:nvSpPr>
              <p:cNvPr id="94" name="Freeform: Shape 93">
                <a:extLst>
                  <a:ext uri="{FF2B5EF4-FFF2-40B4-BE49-F238E27FC236}">
                    <a16:creationId xmlns="" xmlns:a16="http://schemas.microsoft.com/office/drawing/2014/main" id="{9DB7321E-8828-41E1-A9AC-656F5733CFF2}"/>
                  </a:ext>
                </a:extLst>
              </p:cNvPr>
              <p:cNvSpPr/>
              <p:nvPr/>
            </p:nvSpPr>
            <p:spPr>
              <a:xfrm>
                <a:off x="4630981" y="4220164"/>
                <a:ext cx="109477" cy="351652"/>
              </a:xfrm>
              <a:custGeom>
                <a:avLst/>
                <a:gdLst>
                  <a:gd name="connsiteX0" fmla="*/ 663 w 109476"/>
                  <a:gd name="connsiteY0" fmla="*/ 12275 h 351651"/>
                  <a:gd name="connsiteX1" fmla="*/ 0 w 109476"/>
                  <a:gd name="connsiteY1" fmla="*/ 0 h 351651"/>
                  <a:gd name="connsiteX2" fmla="*/ 22891 w 109476"/>
                  <a:gd name="connsiteY2" fmla="*/ 22227 h 351651"/>
                  <a:gd name="connsiteX3" fmla="*/ 67013 w 109476"/>
                  <a:gd name="connsiteY3" fmla="*/ 144974 h 351651"/>
                  <a:gd name="connsiteX4" fmla="*/ 93884 w 109476"/>
                  <a:gd name="connsiteY4" fmla="*/ 195399 h 351651"/>
                  <a:gd name="connsiteX5" fmla="*/ 92557 w 109476"/>
                  <a:gd name="connsiteY5" fmla="*/ 311511 h 351651"/>
                  <a:gd name="connsiteX6" fmla="*/ 663 w 109476"/>
                  <a:gd name="connsiteY6" fmla="*/ 352979 h 351651"/>
                  <a:gd name="connsiteX7" fmla="*/ 25544 w 109476"/>
                  <a:gd name="connsiteY7" fmla="*/ 278004 h 351651"/>
                  <a:gd name="connsiteX8" fmla="*/ 27535 w 109476"/>
                  <a:gd name="connsiteY8" fmla="*/ 218953 h 351651"/>
                  <a:gd name="connsiteX9" fmla="*/ 11943 w 109476"/>
                  <a:gd name="connsiteY9" fmla="*/ 60378 h 351651"/>
                  <a:gd name="connsiteX10" fmla="*/ 4976 w 109476"/>
                  <a:gd name="connsiteY10" fmla="*/ 21564 h 351651"/>
                  <a:gd name="connsiteX11" fmla="*/ 663 w 109476"/>
                  <a:gd name="connsiteY11" fmla="*/ 12275 h 35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76" h="351651">
                    <a:moveTo>
                      <a:pt x="663" y="12275"/>
                    </a:moveTo>
                    <a:cubicBezTo>
                      <a:pt x="332" y="8294"/>
                      <a:pt x="332" y="3981"/>
                      <a:pt x="0" y="0"/>
                    </a:cubicBezTo>
                    <a:cubicBezTo>
                      <a:pt x="13602" y="1327"/>
                      <a:pt x="18910" y="10948"/>
                      <a:pt x="22891" y="22227"/>
                    </a:cubicBezTo>
                    <a:cubicBezTo>
                      <a:pt x="37487" y="63364"/>
                      <a:pt x="52084" y="104169"/>
                      <a:pt x="67013" y="144974"/>
                    </a:cubicBezTo>
                    <a:cubicBezTo>
                      <a:pt x="73648" y="162888"/>
                      <a:pt x="83932" y="179143"/>
                      <a:pt x="93884" y="195399"/>
                    </a:cubicBezTo>
                    <a:cubicBezTo>
                      <a:pt x="117107" y="233550"/>
                      <a:pt x="116775" y="279995"/>
                      <a:pt x="92557" y="311511"/>
                    </a:cubicBezTo>
                    <a:cubicBezTo>
                      <a:pt x="69667" y="341700"/>
                      <a:pt x="37156" y="352316"/>
                      <a:pt x="663" y="352979"/>
                    </a:cubicBezTo>
                    <a:cubicBezTo>
                      <a:pt x="16587" y="330420"/>
                      <a:pt x="21564" y="304544"/>
                      <a:pt x="25544" y="278004"/>
                    </a:cubicBezTo>
                    <a:cubicBezTo>
                      <a:pt x="28199" y="258431"/>
                      <a:pt x="27535" y="238526"/>
                      <a:pt x="27535" y="218953"/>
                    </a:cubicBezTo>
                    <a:cubicBezTo>
                      <a:pt x="27867" y="165542"/>
                      <a:pt x="20568" y="112794"/>
                      <a:pt x="11943" y="60378"/>
                    </a:cubicBezTo>
                    <a:cubicBezTo>
                      <a:pt x="9952" y="47440"/>
                      <a:pt x="7298" y="34502"/>
                      <a:pt x="4976" y="21564"/>
                    </a:cubicBezTo>
                    <a:cubicBezTo>
                      <a:pt x="4313" y="17914"/>
                      <a:pt x="3981" y="14597"/>
                      <a:pt x="663" y="12275"/>
                    </a:cubicBezTo>
                    <a:close/>
                  </a:path>
                </a:pathLst>
              </a:custGeom>
              <a:solidFill>
                <a:srgbClr val="C2BB4A"/>
              </a:solidFill>
              <a:ln w="3309" cap="flat">
                <a:noFill/>
                <a:prstDash val="solid"/>
                <a:miter/>
              </a:ln>
            </p:spPr>
            <p:txBody>
              <a:bodyPr rtlCol="0" anchor="ctr"/>
              <a:lstStyle/>
              <a:p>
                <a:pPr algn="ctr"/>
                <a:endParaRPr lang="en-US"/>
              </a:p>
            </p:txBody>
          </p:sp>
          <p:sp>
            <p:nvSpPr>
              <p:cNvPr id="95" name="Freeform: Shape 94">
                <a:extLst>
                  <a:ext uri="{FF2B5EF4-FFF2-40B4-BE49-F238E27FC236}">
                    <a16:creationId xmlns="" xmlns:a16="http://schemas.microsoft.com/office/drawing/2014/main" id="{3659247A-DF21-4C44-BFDF-ECB68C7394B2}"/>
                  </a:ext>
                </a:extLst>
              </p:cNvPr>
              <p:cNvSpPr/>
              <p:nvPr/>
            </p:nvSpPr>
            <p:spPr>
              <a:xfrm>
                <a:off x="4561893" y="4124289"/>
                <a:ext cx="109477" cy="109477"/>
              </a:xfrm>
              <a:custGeom>
                <a:avLst/>
                <a:gdLst>
                  <a:gd name="connsiteX0" fmla="*/ 63449 w 109476"/>
                  <a:gd name="connsiteY0" fmla="*/ 56397 h 109476"/>
                  <a:gd name="connsiteX1" fmla="*/ 111220 w 109476"/>
                  <a:gd name="connsiteY1" fmla="*/ 0 h 109476"/>
                  <a:gd name="connsiteX2" fmla="*/ 104917 w 109476"/>
                  <a:gd name="connsiteY2" fmla="*/ 0 h 109476"/>
                  <a:gd name="connsiteX3" fmla="*/ 104917 w 109476"/>
                  <a:gd name="connsiteY3" fmla="*/ 1659 h 109476"/>
                  <a:gd name="connsiteX4" fmla="*/ 94965 w 109476"/>
                  <a:gd name="connsiteY4" fmla="*/ 3649 h 109476"/>
                  <a:gd name="connsiteX5" fmla="*/ 52170 w 109476"/>
                  <a:gd name="connsiteY5" fmla="*/ 53743 h 109476"/>
                  <a:gd name="connsiteX6" fmla="*/ 7715 w 109476"/>
                  <a:gd name="connsiteY6" fmla="*/ 19905 h 109476"/>
                  <a:gd name="connsiteX7" fmla="*/ 85 w 109476"/>
                  <a:gd name="connsiteY7" fmla="*/ 23222 h 109476"/>
                  <a:gd name="connsiteX8" fmla="*/ 6388 w 109476"/>
                  <a:gd name="connsiteY8" fmla="*/ 29194 h 109476"/>
                  <a:gd name="connsiteX9" fmla="*/ 32265 w 109476"/>
                  <a:gd name="connsiteY9" fmla="*/ 42795 h 109476"/>
                  <a:gd name="connsiteX10" fmla="*/ 57146 w 109476"/>
                  <a:gd name="connsiteY10" fmla="*/ 97534 h 109476"/>
                  <a:gd name="connsiteX11" fmla="*/ 70084 w 109476"/>
                  <a:gd name="connsiteY11" fmla="*/ 108481 h 109476"/>
                  <a:gd name="connsiteX12" fmla="*/ 69420 w 109476"/>
                  <a:gd name="connsiteY12" fmla="*/ 96207 h 109476"/>
                  <a:gd name="connsiteX13" fmla="*/ 57477 w 109476"/>
                  <a:gd name="connsiteY13" fmla="*/ 67013 h 109476"/>
                  <a:gd name="connsiteX14" fmla="*/ 63449 w 109476"/>
                  <a:gd name="connsiteY14" fmla="*/ 56397 h 10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476" h="109476">
                    <a:moveTo>
                      <a:pt x="63449" y="56397"/>
                    </a:moveTo>
                    <a:cubicBezTo>
                      <a:pt x="91979" y="52084"/>
                      <a:pt x="110889" y="29526"/>
                      <a:pt x="111220" y="0"/>
                    </a:cubicBezTo>
                    <a:cubicBezTo>
                      <a:pt x="109230" y="0"/>
                      <a:pt x="106908" y="0"/>
                      <a:pt x="104917" y="0"/>
                    </a:cubicBezTo>
                    <a:cubicBezTo>
                      <a:pt x="104917" y="663"/>
                      <a:pt x="104917" y="1327"/>
                      <a:pt x="104917" y="1659"/>
                    </a:cubicBezTo>
                    <a:cubicBezTo>
                      <a:pt x="101600" y="1659"/>
                      <a:pt x="98282" y="2322"/>
                      <a:pt x="94965" y="3649"/>
                    </a:cubicBezTo>
                    <a:cubicBezTo>
                      <a:pt x="72406" y="13270"/>
                      <a:pt x="58141" y="29857"/>
                      <a:pt x="52170" y="53743"/>
                    </a:cubicBezTo>
                    <a:cubicBezTo>
                      <a:pt x="41554" y="36824"/>
                      <a:pt x="28615" y="23222"/>
                      <a:pt x="7715" y="19905"/>
                    </a:cubicBezTo>
                    <a:cubicBezTo>
                      <a:pt x="4398" y="19241"/>
                      <a:pt x="417" y="17583"/>
                      <a:pt x="85" y="23222"/>
                    </a:cubicBezTo>
                    <a:cubicBezTo>
                      <a:pt x="-578" y="28199"/>
                      <a:pt x="2739" y="28862"/>
                      <a:pt x="6388" y="29194"/>
                    </a:cubicBezTo>
                    <a:cubicBezTo>
                      <a:pt x="17004" y="30189"/>
                      <a:pt x="25298" y="35497"/>
                      <a:pt x="32265" y="42795"/>
                    </a:cubicBezTo>
                    <a:cubicBezTo>
                      <a:pt x="46530" y="58056"/>
                      <a:pt x="53828" y="76965"/>
                      <a:pt x="57146" y="97534"/>
                    </a:cubicBezTo>
                    <a:cubicBezTo>
                      <a:pt x="60131" y="102842"/>
                      <a:pt x="58141" y="113789"/>
                      <a:pt x="70084" y="108481"/>
                    </a:cubicBezTo>
                    <a:cubicBezTo>
                      <a:pt x="74728" y="104169"/>
                      <a:pt x="73401" y="100188"/>
                      <a:pt x="69420" y="96207"/>
                    </a:cubicBezTo>
                    <a:cubicBezTo>
                      <a:pt x="67430" y="85591"/>
                      <a:pt x="61790" y="76634"/>
                      <a:pt x="57477" y="67013"/>
                    </a:cubicBezTo>
                    <a:cubicBezTo>
                      <a:pt x="54160" y="59051"/>
                      <a:pt x="56482" y="57392"/>
                      <a:pt x="63449" y="56397"/>
                    </a:cubicBezTo>
                    <a:close/>
                  </a:path>
                </a:pathLst>
              </a:custGeom>
              <a:solidFill>
                <a:srgbClr val="48A267"/>
              </a:solidFill>
              <a:ln w="3309" cap="flat">
                <a:noFill/>
                <a:prstDash val="solid"/>
                <a:miter/>
              </a:ln>
            </p:spPr>
            <p:txBody>
              <a:bodyPr rtlCol="0" anchor="ctr"/>
              <a:lstStyle/>
              <a:p>
                <a:pPr algn="ctr"/>
                <a:endParaRPr lang="en-US"/>
              </a:p>
            </p:txBody>
          </p:sp>
        </p:grpSp>
        <p:grpSp>
          <p:nvGrpSpPr>
            <p:cNvPr id="43" name="Graphic 207">
              <a:extLst>
                <a:ext uri="{FF2B5EF4-FFF2-40B4-BE49-F238E27FC236}">
                  <a16:creationId xmlns="" xmlns:a16="http://schemas.microsoft.com/office/drawing/2014/main" id="{ED25DE03-4A70-44F3-90F1-277E013574E1}"/>
                </a:ext>
              </a:extLst>
            </p:cNvPr>
            <p:cNvGrpSpPr/>
            <p:nvPr/>
          </p:nvGrpSpPr>
          <p:grpSpPr>
            <a:xfrm rot="6123598">
              <a:off x="6636119" y="4994572"/>
              <a:ext cx="734852" cy="1288258"/>
              <a:chOff x="5324475" y="2076450"/>
              <a:chExt cx="1543050" cy="2705100"/>
            </a:xfrm>
          </p:grpSpPr>
          <p:sp>
            <p:nvSpPr>
              <p:cNvPr id="84" name="Freeform: Shape 83">
                <a:extLst>
                  <a:ext uri="{FF2B5EF4-FFF2-40B4-BE49-F238E27FC236}">
                    <a16:creationId xmlns="" xmlns:a16="http://schemas.microsoft.com/office/drawing/2014/main" id="{7989E8DF-0D8A-4C94-B624-069DBADDC7E8}"/>
                  </a:ext>
                </a:extLst>
              </p:cNvPr>
              <p:cNvSpPr/>
              <p:nvPr/>
            </p:nvSpPr>
            <p:spPr>
              <a:xfrm>
                <a:off x="5325153" y="2354448"/>
                <a:ext cx="1533525" cy="2419350"/>
              </a:xfrm>
              <a:custGeom>
                <a:avLst/>
                <a:gdLst>
                  <a:gd name="connsiteX0" fmla="*/ 102192 w 1533525"/>
                  <a:gd name="connsiteY0" fmla="*/ 2111824 h 2419350"/>
                  <a:gd name="connsiteX1" fmla="*/ 14562 w 1533525"/>
                  <a:gd name="connsiteY1" fmla="*/ 1887987 h 2419350"/>
                  <a:gd name="connsiteX2" fmla="*/ 120290 w 1533525"/>
                  <a:gd name="connsiteY2" fmla="*/ 1329822 h 2419350"/>
                  <a:gd name="connsiteX3" fmla="*/ 302217 w 1533525"/>
                  <a:gd name="connsiteY3" fmla="*/ 981207 h 2419350"/>
                  <a:gd name="connsiteX4" fmla="*/ 443187 w 1533525"/>
                  <a:gd name="connsiteY4" fmla="*/ 598302 h 2419350"/>
                  <a:gd name="connsiteX5" fmla="*/ 600350 w 1533525"/>
                  <a:gd name="connsiteY5" fmla="*/ 154437 h 2419350"/>
                  <a:gd name="connsiteX6" fmla="*/ 731795 w 1533525"/>
                  <a:gd name="connsiteY6" fmla="*/ 9657 h 2419350"/>
                  <a:gd name="connsiteX7" fmla="*/ 770847 w 1533525"/>
                  <a:gd name="connsiteY7" fmla="*/ 7752 h 2419350"/>
                  <a:gd name="connsiteX8" fmla="*/ 854668 w 1533525"/>
                  <a:gd name="connsiteY8" fmla="*/ 29659 h 2419350"/>
                  <a:gd name="connsiteX9" fmla="*/ 892768 w 1533525"/>
                  <a:gd name="connsiteY9" fmla="*/ 57282 h 2419350"/>
                  <a:gd name="connsiteX10" fmla="*/ 997543 w 1533525"/>
                  <a:gd name="connsiteY10" fmla="*/ 315409 h 2419350"/>
                  <a:gd name="connsiteX11" fmla="*/ 1264243 w 1533525"/>
                  <a:gd name="connsiteY11" fmla="*/ 1042167 h 2419350"/>
                  <a:gd name="connsiteX12" fmla="*/ 1404260 w 1533525"/>
                  <a:gd name="connsiteY12" fmla="*/ 1300294 h 2419350"/>
                  <a:gd name="connsiteX13" fmla="*/ 1531895 w 1533525"/>
                  <a:gd name="connsiteY13" fmla="*/ 1865127 h 2419350"/>
                  <a:gd name="connsiteX14" fmla="*/ 1529038 w 1533525"/>
                  <a:gd name="connsiteY14" fmla="*/ 1903227 h 2419350"/>
                  <a:gd name="connsiteX15" fmla="*/ 1420452 w 1533525"/>
                  <a:gd name="connsiteY15" fmla="*/ 2150877 h 2419350"/>
                  <a:gd name="connsiteX16" fmla="*/ 835618 w 1533525"/>
                  <a:gd name="connsiteY16" fmla="*/ 2423292 h 2419350"/>
                  <a:gd name="connsiteX17" fmla="*/ 389847 w 1533525"/>
                  <a:gd name="connsiteY17" fmla="*/ 2353759 h 2419350"/>
                  <a:gd name="connsiteX18" fmla="*/ 143150 w 1533525"/>
                  <a:gd name="connsiteY18" fmla="*/ 2179452 h 2419350"/>
                  <a:gd name="connsiteX19" fmla="*/ 102192 w 1533525"/>
                  <a:gd name="connsiteY19" fmla="*/ 2111824 h 241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33525" h="2419350">
                    <a:moveTo>
                      <a:pt x="102192" y="2111824"/>
                    </a:moveTo>
                    <a:cubicBezTo>
                      <a:pt x="65997" y="2039434"/>
                      <a:pt x="29802" y="1968949"/>
                      <a:pt x="14562" y="1887987"/>
                    </a:cubicBezTo>
                    <a:cubicBezTo>
                      <a:pt x="-23538" y="1687009"/>
                      <a:pt x="13610" y="1502224"/>
                      <a:pt x="120290" y="1329822"/>
                    </a:cubicBezTo>
                    <a:cubicBezTo>
                      <a:pt x="188870" y="1218379"/>
                      <a:pt x="259355" y="1106937"/>
                      <a:pt x="302217" y="981207"/>
                    </a:cubicBezTo>
                    <a:cubicBezTo>
                      <a:pt x="356510" y="856429"/>
                      <a:pt x="396515" y="725937"/>
                      <a:pt x="443187" y="598302"/>
                    </a:cubicBezTo>
                    <a:cubicBezTo>
                      <a:pt x="497480" y="450664"/>
                      <a:pt x="550820" y="303027"/>
                      <a:pt x="600350" y="154437"/>
                    </a:cubicBezTo>
                    <a:cubicBezTo>
                      <a:pt x="623210" y="84904"/>
                      <a:pt x="661310" y="33469"/>
                      <a:pt x="731795" y="9657"/>
                    </a:cubicBezTo>
                    <a:cubicBezTo>
                      <a:pt x="744177" y="-821"/>
                      <a:pt x="757512" y="-4631"/>
                      <a:pt x="770847" y="7752"/>
                    </a:cubicBezTo>
                    <a:cubicBezTo>
                      <a:pt x="800375" y="8704"/>
                      <a:pt x="827997" y="16324"/>
                      <a:pt x="854668" y="29659"/>
                    </a:cubicBezTo>
                    <a:cubicBezTo>
                      <a:pt x="868955" y="36327"/>
                      <a:pt x="889910" y="34422"/>
                      <a:pt x="892768" y="57282"/>
                    </a:cubicBezTo>
                    <a:cubicBezTo>
                      <a:pt x="946107" y="136339"/>
                      <a:pt x="965157" y="228732"/>
                      <a:pt x="997543" y="315409"/>
                    </a:cubicBezTo>
                    <a:cubicBezTo>
                      <a:pt x="1088030" y="557344"/>
                      <a:pt x="1164230" y="804042"/>
                      <a:pt x="1264243" y="1042167"/>
                    </a:cubicBezTo>
                    <a:cubicBezTo>
                      <a:pt x="1302343" y="1132654"/>
                      <a:pt x="1350920" y="1218379"/>
                      <a:pt x="1404260" y="1300294"/>
                    </a:cubicBezTo>
                    <a:cubicBezTo>
                      <a:pt x="1518560" y="1472697"/>
                      <a:pt x="1563327" y="1660339"/>
                      <a:pt x="1531895" y="1865127"/>
                    </a:cubicBezTo>
                    <a:cubicBezTo>
                      <a:pt x="1529990" y="1877509"/>
                      <a:pt x="1529990" y="1890844"/>
                      <a:pt x="1529038" y="1903227"/>
                    </a:cubicBezTo>
                    <a:cubicBezTo>
                      <a:pt x="1528085" y="2001334"/>
                      <a:pt x="1478555" y="2080392"/>
                      <a:pt x="1420452" y="2150877"/>
                    </a:cubicBezTo>
                    <a:cubicBezTo>
                      <a:pt x="1269957" y="2333757"/>
                      <a:pt x="1067075" y="2411862"/>
                      <a:pt x="835618" y="2423292"/>
                    </a:cubicBezTo>
                    <a:cubicBezTo>
                      <a:pt x="682265" y="2431864"/>
                      <a:pt x="532722" y="2417577"/>
                      <a:pt x="389847" y="2353759"/>
                    </a:cubicBezTo>
                    <a:cubicBezTo>
                      <a:pt x="295550" y="2311849"/>
                      <a:pt x="212682" y="2255652"/>
                      <a:pt x="143150" y="2179452"/>
                    </a:cubicBezTo>
                    <a:cubicBezTo>
                      <a:pt x="125052" y="2160402"/>
                      <a:pt x="104097" y="2141352"/>
                      <a:pt x="102192" y="2111824"/>
                    </a:cubicBezTo>
                    <a:close/>
                  </a:path>
                </a:pathLst>
              </a:custGeom>
              <a:solidFill>
                <a:srgbClr val="DED659"/>
              </a:solidFill>
              <a:ln w="9525" cap="flat">
                <a:noFill/>
                <a:prstDash val="solid"/>
                <a:miter/>
              </a:ln>
            </p:spPr>
            <p:txBody>
              <a:bodyPr rtlCol="0" anchor="ctr"/>
              <a:lstStyle/>
              <a:p>
                <a:pPr algn="ctr"/>
                <a:endParaRPr lang="en-US"/>
              </a:p>
            </p:txBody>
          </p:sp>
          <p:sp>
            <p:nvSpPr>
              <p:cNvPr id="85" name="Freeform: Shape 84">
                <a:extLst>
                  <a:ext uri="{FF2B5EF4-FFF2-40B4-BE49-F238E27FC236}">
                    <a16:creationId xmlns="" xmlns:a16="http://schemas.microsoft.com/office/drawing/2014/main" id="{79224173-028C-437C-8A0F-5C96EA1A9305}"/>
                  </a:ext>
                </a:extLst>
              </p:cNvPr>
              <p:cNvSpPr/>
              <p:nvPr/>
            </p:nvSpPr>
            <p:spPr>
              <a:xfrm>
                <a:off x="6056948" y="2076114"/>
                <a:ext cx="266700" cy="285750"/>
              </a:xfrm>
              <a:custGeom>
                <a:avLst/>
                <a:gdLst>
                  <a:gd name="connsiteX0" fmla="*/ 39052 w 266700"/>
                  <a:gd name="connsiteY0" fmla="*/ 286086 h 285750"/>
                  <a:gd name="connsiteX1" fmla="*/ 0 w 266700"/>
                  <a:gd name="connsiteY1" fmla="*/ 287991 h 285750"/>
                  <a:gd name="connsiteX2" fmla="*/ 100013 w 266700"/>
                  <a:gd name="connsiteY2" fmla="*/ 80346 h 285750"/>
                  <a:gd name="connsiteX3" fmla="*/ 251460 w 266700"/>
                  <a:gd name="connsiteY3" fmla="*/ 336 h 285750"/>
                  <a:gd name="connsiteX4" fmla="*/ 275273 w 266700"/>
                  <a:gd name="connsiteY4" fmla="*/ 15576 h 285750"/>
                  <a:gd name="connsiteX5" fmla="*/ 257175 w 266700"/>
                  <a:gd name="connsiteY5" fmla="*/ 37483 h 285750"/>
                  <a:gd name="connsiteX6" fmla="*/ 66675 w 266700"/>
                  <a:gd name="connsiteY6" fmla="*/ 209886 h 285750"/>
                  <a:gd name="connsiteX7" fmla="*/ 39052 w 266700"/>
                  <a:gd name="connsiteY7" fmla="*/ 28608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285750">
                    <a:moveTo>
                      <a:pt x="39052" y="286086"/>
                    </a:moveTo>
                    <a:cubicBezTo>
                      <a:pt x="25717" y="287038"/>
                      <a:pt x="13335" y="287991"/>
                      <a:pt x="0" y="287991"/>
                    </a:cubicBezTo>
                    <a:cubicBezTo>
                      <a:pt x="18098" y="211791"/>
                      <a:pt x="47625" y="140353"/>
                      <a:pt x="100013" y="80346"/>
                    </a:cubicBezTo>
                    <a:cubicBezTo>
                      <a:pt x="140017" y="34626"/>
                      <a:pt x="189548" y="6051"/>
                      <a:pt x="251460" y="336"/>
                    </a:cubicBezTo>
                    <a:cubicBezTo>
                      <a:pt x="262890" y="-617"/>
                      <a:pt x="274320" y="-617"/>
                      <a:pt x="275273" y="15576"/>
                    </a:cubicBezTo>
                    <a:cubicBezTo>
                      <a:pt x="276225" y="28911"/>
                      <a:pt x="270510" y="35578"/>
                      <a:pt x="257175" y="37483"/>
                    </a:cubicBezTo>
                    <a:cubicBezTo>
                      <a:pt x="153352" y="49866"/>
                      <a:pt x="104775" y="124161"/>
                      <a:pt x="66675" y="209886"/>
                    </a:cubicBezTo>
                    <a:cubicBezTo>
                      <a:pt x="54292" y="234651"/>
                      <a:pt x="47625" y="260368"/>
                      <a:pt x="39052" y="286086"/>
                    </a:cubicBezTo>
                    <a:close/>
                  </a:path>
                </a:pathLst>
              </a:custGeom>
              <a:solidFill>
                <a:srgbClr val="58B979"/>
              </a:solidFill>
              <a:ln w="9525" cap="flat">
                <a:noFill/>
                <a:prstDash val="solid"/>
                <a:miter/>
              </a:ln>
            </p:spPr>
            <p:txBody>
              <a:bodyPr rtlCol="0" anchor="ctr"/>
              <a:lstStyle/>
              <a:p>
                <a:pPr algn="ctr"/>
                <a:endParaRPr lang="en-US"/>
              </a:p>
            </p:txBody>
          </p:sp>
          <p:sp>
            <p:nvSpPr>
              <p:cNvPr id="86" name="Freeform: Shape 85">
                <a:extLst>
                  <a:ext uri="{FF2B5EF4-FFF2-40B4-BE49-F238E27FC236}">
                    <a16:creationId xmlns="" xmlns:a16="http://schemas.microsoft.com/office/drawing/2014/main" id="{1EBE890D-89D2-4310-BF9D-B72C6D0F6659}"/>
                  </a:ext>
                </a:extLst>
              </p:cNvPr>
              <p:cNvSpPr/>
              <p:nvPr/>
            </p:nvSpPr>
            <p:spPr>
              <a:xfrm>
                <a:off x="5408295" y="2486025"/>
                <a:ext cx="1381125" cy="2152650"/>
              </a:xfrm>
              <a:custGeom>
                <a:avLst/>
                <a:gdLst>
                  <a:gd name="connsiteX0" fmla="*/ 952 w 1381125"/>
                  <a:gd name="connsiteY0" fmla="*/ 1487805 h 2152650"/>
                  <a:gd name="connsiteX1" fmla="*/ 80010 w 1381125"/>
                  <a:gd name="connsiteY1" fmla="*/ 1226820 h 2152650"/>
                  <a:gd name="connsiteX2" fmla="*/ 394335 w 1381125"/>
                  <a:gd name="connsiteY2" fmla="*/ 525780 h 2152650"/>
                  <a:gd name="connsiteX3" fmla="*/ 540068 w 1381125"/>
                  <a:gd name="connsiteY3" fmla="*/ 118110 h 2152650"/>
                  <a:gd name="connsiteX4" fmla="*/ 687705 w 1381125"/>
                  <a:gd name="connsiteY4" fmla="*/ 0 h 2152650"/>
                  <a:gd name="connsiteX5" fmla="*/ 837248 w 1381125"/>
                  <a:gd name="connsiteY5" fmla="*/ 117157 h 2152650"/>
                  <a:gd name="connsiteX6" fmla="*/ 1085850 w 1381125"/>
                  <a:gd name="connsiteY6" fmla="*/ 816293 h 2152650"/>
                  <a:gd name="connsiteX7" fmla="*/ 1281113 w 1381125"/>
                  <a:gd name="connsiteY7" fmla="*/ 1201103 h 2152650"/>
                  <a:gd name="connsiteX8" fmla="*/ 1340168 w 1381125"/>
                  <a:gd name="connsiteY8" fmla="*/ 1776413 h 2152650"/>
                  <a:gd name="connsiteX9" fmla="*/ 902018 w 1381125"/>
                  <a:gd name="connsiteY9" fmla="*/ 2133600 h 2152650"/>
                  <a:gd name="connsiteX10" fmla="*/ 770573 w 1381125"/>
                  <a:gd name="connsiteY10" fmla="*/ 2152650 h 2152650"/>
                  <a:gd name="connsiteX11" fmla="*/ 600075 w 1381125"/>
                  <a:gd name="connsiteY11" fmla="*/ 2152650 h 2152650"/>
                  <a:gd name="connsiteX12" fmla="*/ 3810 w 1381125"/>
                  <a:gd name="connsiteY12" fmla="*/ 1666875 h 2152650"/>
                  <a:gd name="connsiteX13" fmla="*/ 0 w 1381125"/>
                  <a:gd name="connsiteY13" fmla="*/ 1619250 h 2152650"/>
                  <a:gd name="connsiteX14" fmla="*/ 952 w 1381125"/>
                  <a:gd name="connsiteY14" fmla="*/ 1487805 h 215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1125" h="2152650">
                    <a:moveTo>
                      <a:pt x="952" y="1487805"/>
                    </a:moveTo>
                    <a:cubicBezTo>
                      <a:pt x="3810" y="1393508"/>
                      <a:pt x="29527" y="1303020"/>
                      <a:pt x="80010" y="1226820"/>
                    </a:cubicBezTo>
                    <a:cubicBezTo>
                      <a:pt x="223837" y="1009650"/>
                      <a:pt x="310515" y="768668"/>
                      <a:pt x="394335" y="525780"/>
                    </a:cubicBezTo>
                    <a:cubicBezTo>
                      <a:pt x="441960" y="389573"/>
                      <a:pt x="491490" y="254317"/>
                      <a:pt x="540068" y="118110"/>
                    </a:cubicBezTo>
                    <a:cubicBezTo>
                      <a:pt x="569595" y="36195"/>
                      <a:pt x="614363" y="0"/>
                      <a:pt x="687705" y="0"/>
                    </a:cubicBezTo>
                    <a:cubicBezTo>
                      <a:pt x="758190" y="0"/>
                      <a:pt x="809625" y="40005"/>
                      <a:pt x="837248" y="117157"/>
                    </a:cubicBezTo>
                    <a:cubicBezTo>
                      <a:pt x="920115" y="349567"/>
                      <a:pt x="1002983" y="582930"/>
                      <a:pt x="1085850" y="816293"/>
                    </a:cubicBezTo>
                    <a:cubicBezTo>
                      <a:pt x="1134428" y="953453"/>
                      <a:pt x="1207770" y="1077278"/>
                      <a:pt x="1281113" y="1201103"/>
                    </a:cubicBezTo>
                    <a:cubicBezTo>
                      <a:pt x="1388745" y="1382078"/>
                      <a:pt x="1416368" y="1576388"/>
                      <a:pt x="1340168" y="1776413"/>
                    </a:cubicBezTo>
                    <a:cubicBezTo>
                      <a:pt x="1263968" y="1977390"/>
                      <a:pt x="1102995" y="2082165"/>
                      <a:pt x="902018" y="2133600"/>
                    </a:cubicBezTo>
                    <a:cubicBezTo>
                      <a:pt x="859155" y="2144078"/>
                      <a:pt x="816293" y="2156460"/>
                      <a:pt x="770573" y="2152650"/>
                    </a:cubicBezTo>
                    <a:cubicBezTo>
                      <a:pt x="713423" y="2145983"/>
                      <a:pt x="657225" y="2145983"/>
                      <a:pt x="600075" y="2152650"/>
                    </a:cubicBezTo>
                    <a:cubicBezTo>
                      <a:pt x="337185" y="2138363"/>
                      <a:pt x="55245" y="1978343"/>
                      <a:pt x="3810" y="1666875"/>
                    </a:cubicBezTo>
                    <a:cubicBezTo>
                      <a:pt x="952" y="1651635"/>
                      <a:pt x="952" y="1635443"/>
                      <a:pt x="0" y="1619250"/>
                    </a:cubicBezTo>
                    <a:cubicBezTo>
                      <a:pt x="7620" y="1576388"/>
                      <a:pt x="6667" y="1531620"/>
                      <a:pt x="952" y="1487805"/>
                    </a:cubicBezTo>
                    <a:close/>
                  </a:path>
                </a:pathLst>
              </a:custGeom>
              <a:solidFill>
                <a:srgbClr val="FBF6D5"/>
              </a:solidFill>
              <a:ln w="9525" cap="flat">
                <a:noFill/>
                <a:prstDash val="solid"/>
                <a:miter/>
              </a:ln>
            </p:spPr>
            <p:txBody>
              <a:bodyPr rtlCol="0" anchor="ctr"/>
              <a:lstStyle/>
              <a:p>
                <a:pPr algn="ctr"/>
                <a:endParaRPr lang="en-US"/>
              </a:p>
            </p:txBody>
          </p:sp>
          <p:sp>
            <p:nvSpPr>
              <p:cNvPr id="87" name="Freeform: Shape 86">
                <a:extLst>
                  <a:ext uri="{FF2B5EF4-FFF2-40B4-BE49-F238E27FC236}">
                    <a16:creationId xmlns="" xmlns:a16="http://schemas.microsoft.com/office/drawing/2014/main" id="{608A232B-AD33-4D1E-B2EA-D1B32079C33F}"/>
                  </a:ext>
                </a:extLst>
              </p:cNvPr>
              <p:cNvSpPr/>
              <p:nvPr/>
            </p:nvSpPr>
            <p:spPr>
              <a:xfrm>
                <a:off x="5806763" y="3679442"/>
                <a:ext cx="581025" cy="581025"/>
              </a:xfrm>
              <a:custGeom>
                <a:avLst/>
                <a:gdLst>
                  <a:gd name="connsiteX0" fmla="*/ 1582 w 581025"/>
                  <a:gd name="connsiteY0" fmla="*/ 250573 h 581025"/>
                  <a:gd name="connsiteX1" fmla="*/ 296857 w 581025"/>
                  <a:gd name="connsiteY1" fmla="*/ 1018 h 581025"/>
                  <a:gd name="connsiteX2" fmla="*/ 484500 w 581025"/>
                  <a:gd name="connsiteY2" fmla="*/ 61025 h 581025"/>
                  <a:gd name="connsiteX3" fmla="*/ 573082 w 581025"/>
                  <a:gd name="connsiteY3" fmla="*/ 316295 h 581025"/>
                  <a:gd name="connsiteX4" fmla="*/ 329242 w 581025"/>
                  <a:gd name="connsiteY4" fmla="*/ 576328 h 581025"/>
                  <a:gd name="connsiteX5" fmla="*/ 21585 w 581025"/>
                  <a:gd name="connsiteY5" fmla="*/ 371540 h 581025"/>
                  <a:gd name="connsiteX6" fmla="*/ 1582 w 581025"/>
                  <a:gd name="connsiteY6" fmla="*/ 250573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581025">
                    <a:moveTo>
                      <a:pt x="1582" y="250573"/>
                    </a:moveTo>
                    <a:cubicBezTo>
                      <a:pt x="-13658" y="60073"/>
                      <a:pt x="159697" y="-9460"/>
                      <a:pt x="296857" y="1018"/>
                    </a:cubicBezTo>
                    <a:cubicBezTo>
                      <a:pt x="363532" y="5780"/>
                      <a:pt x="429255" y="20068"/>
                      <a:pt x="484500" y="61025"/>
                    </a:cubicBezTo>
                    <a:cubicBezTo>
                      <a:pt x="572130" y="124843"/>
                      <a:pt x="599752" y="211520"/>
                      <a:pt x="573082" y="316295"/>
                    </a:cubicBezTo>
                    <a:cubicBezTo>
                      <a:pt x="539745" y="447740"/>
                      <a:pt x="463545" y="540133"/>
                      <a:pt x="329242" y="576328"/>
                    </a:cubicBezTo>
                    <a:cubicBezTo>
                      <a:pt x="217800" y="605855"/>
                      <a:pt x="73020" y="507748"/>
                      <a:pt x="21585" y="371540"/>
                    </a:cubicBezTo>
                    <a:cubicBezTo>
                      <a:pt x="6345" y="330583"/>
                      <a:pt x="-4133" y="289625"/>
                      <a:pt x="1582" y="250573"/>
                    </a:cubicBezTo>
                    <a:close/>
                  </a:path>
                </a:pathLst>
              </a:custGeom>
              <a:solidFill>
                <a:srgbClr val="FBF1AB"/>
              </a:solidFill>
              <a:ln w="9525" cap="flat">
                <a:noFill/>
                <a:prstDash val="solid"/>
                <a:miter/>
              </a:ln>
            </p:spPr>
            <p:txBody>
              <a:bodyPr rtlCol="0" anchor="ctr"/>
              <a:lstStyle/>
              <a:p>
                <a:pPr algn="ctr"/>
                <a:endParaRPr lang="en-US"/>
              </a:p>
            </p:txBody>
          </p:sp>
          <p:sp>
            <p:nvSpPr>
              <p:cNvPr id="88" name="Freeform: Shape 87">
                <a:extLst>
                  <a:ext uri="{FF2B5EF4-FFF2-40B4-BE49-F238E27FC236}">
                    <a16:creationId xmlns="" xmlns:a16="http://schemas.microsoft.com/office/drawing/2014/main" id="{A7EAAC10-602F-4E87-8E1D-D5FE5F9DAFF9}"/>
                  </a:ext>
                </a:extLst>
              </p:cNvPr>
              <p:cNvSpPr/>
              <p:nvPr/>
            </p:nvSpPr>
            <p:spPr>
              <a:xfrm>
                <a:off x="6118881" y="3877980"/>
                <a:ext cx="66675" cy="171450"/>
              </a:xfrm>
              <a:custGeom>
                <a:avLst/>
                <a:gdLst>
                  <a:gd name="connsiteX0" fmla="*/ 67607 w 66675"/>
                  <a:gd name="connsiteY0" fmla="*/ 160620 h 171450"/>
                  <a:gd name="connsiteX1" fmla="*/ 28554 w 66675"/>
                  <a:gd name="connsiteY1" fmla="*/ 151095 h 171450"/>
                  <a:gd name="connsiteX2" fmla="*/ 932 w 66675"/>
                  <a:gd name="connsiteY2" fmla="*/ 28222 h 171450"/>
                  <a:gd name="connsiteX3" fmla="*/ 20934 w 66675"/>
                  <a:gd name="connsiteY3" fmla="*/ 600 h 171450"/>
                  <a:gd name="connsiteX4" fmla="*/ 51414 w 66675"/>
                  <a:gd name="connsiteY4" fmla="*/ 17745 h 171450"/>
                  <a:gd name="connsiteX5" fmla="*/ 70464 w 66675"/>
                  <a:gd name="connsiteY5" fmla="*/ 75847 h 171450"/>
                  <a:gd name="connsiteX6" fmla="*/ 67607 w 66675"/>
                  <a:gd name="connsiteY6" fmla="*/ 16062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171450">
                    <a:moveTo>
                      <a:pt x="67607" y="160620"/>
                    </a:moveTo>
                    <a:cubicBezTo>
                      <a:pt x="48557" y="184432"/>
                      <a:pt x="37127" y="164430"/>
                      <a:pt x="28554" y="151095"/>
                    </a:cubicBezTo>
                    <a:cubicBezTo>
                      <a:pt x="4742" y="113947"/>
                      <a:pt x="-2878" y="72037"/>
                      <a:pt x="932" y="28222"/>
                    </a:cubicBezTo>
                    <a:cubicBezTo>
                      <a:pt x="1884" y="15840"/>
                      <a:pt x="2837" y="3457"/>
                      <a:pt x="20934" y="600"/>
                    </a:cubicBezTo>
                    <a:cubicBezTo>
                      <a:pt x="37127" y="-2258"/>
                      <a:pt x="44747" y="5362"/>
                      <a:pt x="51414" y="17745"/>
                    </a:cubicBezTo>
                    <a:cubicBezTo>
                      <a:pt x="60939" y="35842"/>
                      <a:pt x="71417" y="53940"/>
                      <a:pt x="70464" y="75847"/>
                    </a:cubicBezTo>
                    <a:cubicBezTo>
                      <a:pt x="66654" y="104422"/>
                      <a:pt x="71417" y="132997"/>
                      <a:pt x="67607" y="160620"/>
                    </a:cubicBezTo>
                    <a:close/>
                  </a:path>
                </a:pathLst>
              </a:custGeom>
              <a:solidFill>
                <a:srgbClr val="4E4D4E"/>
              </a:solidFill>
              <a:ln w="9525" cap="flat">
                <a:noFill/>
                <a:prstDash val="solid"/>
                <a:miter/>
              </a:ln>
            </p:spPr>
            <p:txBody>
              <a:bodyPr rtlCol="0" anchor="ctr"/>
              <a:lstStyle/>
              <a:p>
                <a:pPr algn="ctr"/>
                <a:endParaRPr lang="en-US"/>
              </a:p>
            </p:txBody>
          </p:sp>
          <p:sp>
            <p:nvSpPr>
              <p:cNvPr id="89" name="Freeform: Shape 88">
                <a:extLst>
                  <a:ext uri="{FF2B5EF4-FFF2-40B4-BE49-F238E27FC236}">
                    <a16:creationId xmlns="" xmlns:a16="http://schemas.microsoft.com/office/drawing/2014/main" id="{5FE7D779-2236-4352-B670-AFF9DDEE68D3}"/>
                  </a:ext>
                </a:extLst>
              </p:cNvPr>
              <p:cNvSpPr/>
              <p:nvPr/>
            </p:nvSpPr>
            <p:spPr>
              <a:xfrm>
                <a:off x="5961698" y="3878580"/>
                <a:ext cx="66675" cy="152400"/>
              </a:xfrm>
              <a:custGeom>
                <a:avLst/>
                <a:gdLst>
                  <a:gd name="connsiteX0" fmla="*/ 0 w 66675"/>
                  <a:gd name="connsiteY0" fmla="*/ 95250 h 152400"/>
                  <a:gd name="connsiteX1" fmla="*/ 56198 w 66675"/>
                  <a:gd name="connsiteY1" fmla="*/ 0 h 152400"/>
                  <a:gd name="connsiteX2" fmla="*/ 74295 w 66675"/>
                  <a:gd name="connsiteY2" fmla="*/ 75248 h 152400"/>
                  <a:gd name="connsiteX3" fmla="*/ 27623 w 66675"/>
                  <a:gd name="connsiteY3" fmla="*/ 160973 h 152400"/>
                  <a:gd name="connsiteX4" fmla="*/ 0 w 66675"/>
                  <a:gd name="connsiteY4" fmla="*/ 952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52400">
                    <a:moveTo>
                      <a:pt x="0" y="95250"/>
                    </a:moveTo>
                    <a:cubicBezTo>
                      <a:pt x="7620" y="57150"/>
                      <a:pt x="18098" y="20955"/>
                      <a:pt x="56198" y="0"/>
                    </a:cubicBezTo>
                    <a:cubicBezTo>
                      <a:pt x="90488" y="18098"/>
                      <a:pt x="64770" y="51435"/>
                      <a:pt x="74295" y="75248"/>
                    </a:cubicBezTo>
                    <a:cubicBezTo>
                      <a:pt x="68580" y="108585"/>
                      <a:pt x="57150" y="140017"/>
                      <a:pt x="27623" y="160973"/>
                    </a:cubicBezTo>
                    <a:cubicBezTo>
                      <a:pt x="-16193" y="152400"/>
                      <a:pt x="14288" y="115253"/>
                      <a:pt x="0" y="95250"/>
                    </a:cubicBezTo>
                    <a:close/>
                  </a:path>
                </a:pathLst>
              </a:custGeom>
              <a:solidFill>
                <a:srgbClr val="4E4D4E"/>
              </a:solidFill>
              <a:ln w="9525" cap="flat">
                <a:noFill/>
                <a:prstDash val="solid"/>
                <a:miter/>
              </a:ln>
            </p:spPr>
            <p:txBody>
              <a:bodyPr rtlCol="0" anchor="ctr"/>
              <a:lstStyle/>
              <a:p>
                <a:pPr algn="ctr"/>
                <a:endParaRPr lang="en-US"/>
              </a:p>
            </p:txBody>
          </p:sp>
          <p:sp>
            <p:nvSpPr>
              <p:cNvPr id="90" name="Freeform: Shape 89">
                <a:extLst>
                  <a:ext uri="{FF2B5EF4-FFF2-40B4-BE49-F238E27FC236}">
                    <a16:creationId xmlns="" xmlns:a16="http://schemas.microsoft.com/office/drawing/2014/main" id="{F340511E-CBA6-4AC7-901A-79E4D866B718}"/>
                  </a:ext>
                </a:extLst>
              </p:cNvPr>
              <p:cNvSpPr/>
              <p:nvPr/>
            </p:nvSpPr>
            <p:spPr>
              <a:xfrm>
                <a:off x="6017895" y="3878580"/>
                <a:ext cx="19050" cy="66675"/>
              </a:xfrm>
              <a:custGeom>
                <a:avLst/>
                <a:gdLst>
                  <a:gd name="connsiteX0" fmla="*/ 18097 w 19050"/>
                  <a:gd name="connsiteY0" fmla="*/ 75248 h 66675"/>
                  <a:gd name="connsiteX1" fmla="*/ 0 w 19050"/>
                  <a:gd name="connsiteY1" fmla="*/ 0 h 66675"/>
                  <a:gd name="connsiteX2" fmla="*/ 18097 w 19050"/>
                  <a:gd name="connsiteY2" fmla="*/ 75248 h 66675"/>
                </a:gdLst>
                <a:ahLst/>
                <a:cxnLst>
                  <a:cxn ang="0">
                    <a:pos x="connsiteX0" y="connsiteY0"/>
                  </a:cxn>
                  <a:cxn ang="0">
                    <a:pos x="connsiteX1" y="connsiteY1"/>
                  </a:cxn>
                  <a:cxn ang="0">
                    <a:pos x="connsiteX2" y="connsiteY2"/>
                  </a:cxn>
                </a:cxnLst>
                <a:rect l="l" t="t" r="r" b="b"/>
                <a:pathLst>
                  <a:path w="19050" h="66675">
                    <a:moveTo>
                      <a:pt x="18097" y="75248"/>
                    </a:moveTo>
                    <a:cubicBezTo>
                      <a:pt x="0" y="53340"/>
                      <a:pt x="18097" y="21908"/>
                      <a:pt x="0" y="0"/>
                    </a:cubicBezTo>
                    <a:cubicBezTo>
                      <a:pt x="46672" y="15240"/>
                      <a:pt x="20955" y="47625"/>
                      <a:pt x="18097" y="75248"/>
                    </a:cubicBezTo>
                    <a:close/>
                  </a:path>
                </a:pathLst>
              </a:custGeom>
              <a:solidFill>
                <a:srgbClr val="373842"/>
              </a:solidFill>
              <a:ln w="9525" cap="flat">
                <a:noFill/>
                <a:prstDash val="solid"/>
                <a:miter/>
              </a:ln>
            </p:spPr>
            <p:txBody>
              <a:bodyPr rtlCol="0" anchor="ctr"/>
              <a:lstStyle/>
              <a:p>
                <a:pPr algn="ctr"/>
                <a:endParaRPr lang="en-US"/>
              </a:p>
            </p:txBody>
          </p:sp>
          <p:sp>
            <p:nvSpPr>
              <p:cNvPr id="91" name="Freeform: Shape 90">
                <a:extLst>
                  <a:ext uri="{FF2B5EF4-FFF2-40B4-BE49-F238E27FC236}">
                    <a16:creationId xmlns="" xmlns:a16="http://schemas.microsoft.com/office/drawing/2014/main" id="{AF52B110-020F-4570-BEEA-DEB90F7304F1}"/>
                  </a:ext>
                </a:extLst>
              </p:cNvPr>
              <p:cNvSpPr/>
              <p:nvPr/>
            </p:nvSpPr>
            <p:spPr>
              <a:xfrm>
                <a:off x="6178139" y="3953828"/>
                <a:ext cx="9525" cy="76200"/>
              </a:xfrm>
              <a:custGeom>
                <a:avLst/>
                <a:gdLst>
                  <a:gd name="connsiteX0" fmla="*/ 8348 w 9525"/>
                  <a:gd name="connsiteY0" fmla="*/ 84772 h 76200"/>
                  <a:gd name="connsiteX1" fmla="*/ 10253 w 9525"/>
                  <a:gd name="connsiteY1" fmla="*/ 0 h 76200"/>
                  <a:gd name="connsiteX2" fmla="*/ 8348 w 9525"/>
                  <a:gd name="connsiteY2" fmla="*/ 84772 h 76200"/>
                </a:gdLst>
                <a:ahLst/>
                <a:cxnLst>
                  <a:cxn ang="0">
                    <a:pos x="connsiteX0" y="connsiteY0"/>
                  </a:cxn>
                  <a:cxn ang="0">
                    <a:pos x="connsiteX1" y="connsiteY1"/>
                  </a:cxn>
                  <a:cxn ang="0">
                    <a:pos x="connsiteX2" y="connsiteY2"/>
                  </a:cxn>
                </a:cxnLst>
                <a:rect l="l" t="t" r="r" b="b"/>
                <a:pathLst>
                  <a:path w="9525" h="76200">
                    <a:moveTo>
                      <a:pt x="8348" y="84772"/>
                    </a:moveTo>
                    <a:cubicBezTo>
                      <a:pt x="-1177" y="56197"/>
                      <a:pt x="-4987" y="27622"/>
                      <a:pt x="10253" y="0"/>
                    </a:cubicBezTo>
                    <a:cubicBezTo>
                      <a:pt x="19778" y="28575"/>
                      <a:pt x="22636" y="57150"/>
                      <a:pt x="8348" y="84772"/>
                    </a:cubicBezTo>
                    <a:close/>
                  </a:path>
                </a:pathLst>
              </a:custGeom>
              <a:solidFill>
                <a:srgbClr val="393943"/>
              </a:solidFill>
              <a:ln w="9525" cap="flat">
                <a:noFill/>
                <a:prstDash val="solid"/>
                <a:miter/>
              </a:ln>
            </p:spPr>
            <p:txBody>
              <a:bodyPr rtlCol="0" anchor="ctr"/>
              <a:lstStyle/>
              <a:p>
                <a:pPr algn="ctr"/>
                <a:endParaRPr lang="en-US"/>
              </a:p>
            </p:txBody>
          </p:sp>
          <p:sp>
            <p:nvSpPr>
              <p:cNvPr id="92" name="Freeform: Shape 91">
                <a:extLst>
                  <a:ext uri="{FF2B5EF4-FFF2-40B4-BE49-F238E27FC236}">
                    <a16:creationId xmlns="" xmlns:a16="http://schemas.microsoft.com/office/drawing/2014/main" id="{C46593A7-6FC7-4C2B-AF63-67B918C625DE}"/>
                  </a:ext>
                </a:extLst>
              </p:cNvPr>
              <p:cNvSpPr/>
              <p:nvPr/>
            </p:nvSpPr>
            <p:spPr>
              <a:xfrm>
                <a:off x="5955795" y="3973830"/>
                <a:ext cx="28575" cy="66675"/>
              </a:xfrm>
              <a:custGeom>
                <a:avLst/>
                <a:gdLst>
                  <a:gd name="connsiteX0" fmla="*/ 5903 w 28575"/>
                  <a:gd name="connsiteY0" fmla="*/ 0 h 66675"/>
                  <a:gd name="connsiteX1" fmla="*/ 32573 w 28575"/>
                  <a:gd name="connsiteY1" fmla="*/ 65723 h 66675"/>
                  <a:gd name="connsiteX2" fmla="*/ 1140 w 28575"/>
                  <a:gd name="connsiteY2" fmla="*/ 51435 h 66675"/>
                  <a:gd name="connsiteX3" fmla="*/ 5903 w 28575"/>
                  <a:gd name="connsiteY3" fmla="*/ 0 h 66675"/>
                </a:gdLst>
                <a:ahLst/>
                <a:cxnLst>
                  <a:cxn ang="0">
                    <a:pos x="connsiteX0" y="connsiteY0"/>
                  </a:cxn>
                  <a:cxn ang="0">
                    <a:pos x="connsiteX1" y="connsiteY1"/>
                  </a:cxn>
                  <a:cxn ang="0">
                    <a:pos x="connsiteX2" y="connsiteY2"/>
                  </a:cxn>
                  <a:cxn ang="0">
                    <a:pos x="connsiteX3" y="connsiteY3"/>
                  </a:cxn>
                </a:cxnLst>
                <a:rect l="l" t="t" r="r" b="b"/>
                <a:pathLst>
                  <a:path w="28575" h="66675">
                    <a:moveTo>
                      <a:pt x="5903" y="0"/>
                    </a:moveTo>
                    <a:cubicBezTo>
                      <a:pt x="21143" y="19050"/>
                      <a:pt x="5903" y="51435"/>
                      <a:pt x="32573" y="65723"/>
                    </a:cubicBezTo>
                    <a:cubicBezTo>
                      <a:pt x="11618" y="82867"/>
                      <a:pt x="4950" y="68580"/>
                      <a:pt x="1140" y="51435"/>
                    </a:cubicBezTo>
                    <a:cubicBezTo>
                      <a:pt x="-1717" y="33338"/>
                      <a:pt x="1140" y="16192"/>
                      <a:pt x="5903" y="0"/>
                    </a:cubicBezTo>
                    <a:close/>
                  </a:path>
                </a:pathLst>
              </a:custGeom>
              <a:solidFill>
                <a:srgbClr val="3F3F46"/>
              </a:solidFill>
              <a:ln w="9525" cap="flat">
                <a:noFill/>
                <a:prstDash val="solid"/>
                <a:miter/>
              </a:ln>
            </p:spPr>
            <p:txBody>
              <a:bodyPr rtlCol="0" anchor="ctr"/>
              <a:lstStyle/>
              <a:p>
                <a:pPr algn="ctr"/>
                <a:endParaRPr lang="en-US"/>
              </a:p>
            </p:txBody>
          </p:sp>
        </p:grpSp>
        <p:grpSp>
          <p:nvGrpSpPr>
            <p:cNvPr id="64" name="Group 63">
              <a:extLst>
                <a:ext uri="{FF2B5EF4-FFF2-40B4-BE49-F238E27FC236}">
                  <a16:creationId xmlns="" xmlns:a16="http://schemas.microsoft.com/office/drawing/2014/main" id="{993E49C8-2CE8-4969-AA94-CBFCE7BA36D4}"/>
                </a:ext>
              </a:extLst>
            </p:cNvPr>
            <p:cNvGrpSpPr/>
            <p:nvPr/>
          </p:nvGrpSpPr>
          <p:grpSpPr>
            <a:xfrm>
              <a:off x="5017172" y="4793559"/>
              <a:ext cx="860955" cy="1048222"/>
              <a:chOff x="4818669" y="3159645"/>
              <a:chExt cx="721116" cy="877967"/>
            </a:xfrm>
          </p:grpSpPr>
          <p:sp>
            <p:nvSpPr>
              <p:cNvPr id="71" name="Freeform: Shape 70">
                <a:extLst>
                  <a:ext uri="{FF2B5EF4-FFF2-40B4-BE49-F238E27FC236}">
                    <a16:creationId xmlns="" xmlns:a16="http://schemas.microsoft.com/office/drawing/2014/main" id="{80B70347-E2E4-4A0A-8632-E28A99F3E82F}"/>
                  </a:ext>
                </a:extLst>
              </p:cNvPr>
              <p:cNvSpPr/>
              <p:nvPr/>
            </p:nvSpPr>
            <p:spPr>
              <a:xfrm>
                <a:off x="4818669" y="3320763"/>
                <a:ext cx="721116" cy="716849"/>
              </a:xfrm>
              <a:custGeom>
                <a:avLst/>
                <a:gdLst>
                  <a:gd name="connsiteX0" fmla="*/ 1041225 w 1062187"/>
                  <a:gd name="connsiteY0" fmla="*/ 305109 h 1055901"/>
                  <a:gd name="connsiteX1" fmla="*/ 862728 w 1062187"/>
                  <a:gd name="connsiteY1" fmla="*/ 914766 h 1055901"/>
                  <a:gd name="connsiteX2" fmla="*/ 469278 w 1062187"/>
                  <a:gd name="connsiteY2" fmla="*/ 1054296 h 1055901"/>
                  <a:gd name="connsiteX3" fmla="*/ 288895 w 1062187"/>
                  <a:gd name="connsiteY3" fmla="*/ 983903 h 1055901"/>
                  <a:gd name="connsiteX4" fmla="*/ 7950 w 1062187"/>
                  <a:gd name="connsiteY4" fmla="*/ 353504 h 1055901"/>
                  <a:gd name="connsiteX5" fmla="*/ 301465 w 1062187"/>
                  <a:gd name="connsiteY5" fmla="*/ 32963 h 1055901"/>
                  <a:gd name="connsiteX6" fmla="*/ 402656 w 1062187"/>
                  <a:gd name="connsiteY6" fmla="*/ 7822 h 1055901"/>
                  <a:gd name="connsiteX7" fmla="*/ 596238 w 1062187"/>
                  <a:gd name="connsiteY7" fmla="*/ 7822 h 1055901"/>
                  <a:gd name="connsiteX8" fmla="*/ 860213 w 1062187"/>
                  <a:gd name="connsiteY8" fmla="*/ 97071 h 1055901"/>
                  <a:gd name="connsiteX9" fmla="*/ 1041225 w 1062187"/>
                  <a:gd name="connsiteY9" fmla="*/ 305109 h 1055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2187" h="1055901">
                    <a:moveTo>
                      <a:pt x="1041225" y="305109"/>
                    </a:moveTo>
                    <a:cubicBezTo>
                      <a:pt x="1131103" y="611195"/>
                      <a:pt x="923693" y="846887"/>
                      <a:pt x="862728" y="914766"/>
                    </a:cubicBezTo>
                    <a:cubicBezTo>
                      <a:pt x="752109" y="1018471"/>
                      <a:pt x="624521" y="1076923"/>
                      <a:pt x="469278" y="1054296"/>
                    </a:cubicBezTo>
                    <a:cubicBezTo>
                      <a:pt x="403913" y="1044869"/>
                      <a:pt x="344204" y="1019100"/>
                      <a:pt x="288895" y="983903"/>
                    </a:cubicBezTo>
                    <a:cubicBezTo>
                      <a:pt x="87142" y="854429"/>
                      <a:pt x="-32904" y="585426"/>
                      <a:pt x="7950" y="353504"/>
                    </a:cubicBezTo>
                    <a:cubicBezTo>
                      <a:pt x="37490" y="184434"/>
                      <a:pt x="141195" y="82615"/>
                      <a:pt x="301465" y="32963"/>
                    </a:cubicBezTo>
                    <a:cubicBezTo>
                      <a:pt x="315293" y="28563"/>
                      <a:pt x="381915" y="10336"/>
                      <a:pt x="402656" y="7822"/>
                    </a:cubicBezTo>
                    <a:cubicBezTo>
                      <a:pt x="477449" y="-4120"/>
                      <a:pt x="545957" y="-977"/>
                      <a:pt x="596238" y="7822"/>
                    </a:cubicBezTo>
                    <a:cubicBezTo>
                      <a:pt x="623893" y="12222"/>
                      <a:pt x="803647" y="63131"/>
                      <a:pt x="860213" y="97071"/>
                    </a:cubicBezTo>
                    <a:cubicBezTo>
                      <a:pt x="943177" y="147352"/>
                      <a:pt x="1004771" y="215231"/>
                      <a:pt x="1041225" y="305109"/>
                    </a:cubicBezTo>
                    <a:close/>
                  </a:path>
                </a:pathLst>
              </a:custGeom>
              <a:solidFill>
                <a:srgbClr val="EB6061"/>
              </a:solidFill>
              <a:ln w="2859" cap="flat">
                <a:noFill/>
                <a:prstDash val="solid"/>
                <a:miter/>
              </a:ln>
            </p:spPr>
            <p:txBody>
              <a:bodyPr rtlCol="0" anchor="ctr"/>
              <a:lstStyle/>
              <a:p>
                <a:pPr algn="ctr"/>
                <a:endParaRPr lang="en-US"/>
              </a:p>
            </p:txBody>
          </p:sp>
          <p:sp>
            <p:nvSpPr>
              <p:cNvPr id="72" name="Freeform: Shape 71">
                <a:extLst>
                  <a:ext uri="{FF2B5EF4-FFF2-40B4-BE49-F238E27FC236}">
                    <a16:creationId xmlns="" xmlns:a16="http://schemas.microsoft.com/office/drawing/2014/main" id="{E8F5E6C9-884F-4927-A8B5-825246474B04}"/>
                  </a:ext>
                </a:extLst>
              </p:cNvPr>
              <p:cNvSpPr/>
              <p:nvPr/>
            </p:nvSpPr>
            <p:spPr>
              <a:xfrm>
                <a:off x="4839820" y="3339429"/>
                <a:ext cx="682713" cy="678446"/>
              </a:xfrm>
              <a:custGeom>
                <a:avLst/>
                <a:gdLst>
                  <a:gd name="connsiteX0" fmla="*/ 986815 w 1005620"/>
                  <a:gd name="connsiteY0" fmla="*/ 289556 h 999335"/>
                  <a:gd name="connsiteX1" fmla="*/ 817745 w 1005620"/>
                  <a:gd name="connsiteY1" fmla="*/ 867159 h 999335"/>
                  <a:gd name="connsiteX2" fmla="*/ 445037 w 1005620"/>
                  <a:gd name="connsiteY2" fmla="*/ 999776 h 999335"/>
                  <a:gd name="connsiteX3" fmla="*/ 274081 w 1005620"/>
                  <a:gd name="connsiteY3" fmla="*/ 933153 h 999335"/>
                  <a:gd name="connsiteX4" fmla="*/ 7591 w 1005620"/>
                  <a:gd name="connsiteY4" fmla="*/ 334809 h 999335"/>
                  <a:gd name="connsiteX5" fmla="*/ 286023 w 1005620"/>
                  <a:gd name="connsiteY5" fmla="*/ 31237 h 999335"/>
                  <a:gd name="connsiteX6" fmla="*/ 381557 w 1005620"/>
                  <a:gd name="connsiteY6" fmla="*/ 7353 h 999335"/>
                  <a:gd name="connsiteX7" fmla="*/ 565083 w 1005620"/>
                  <a:gd name="connsiteY7" fmla="*/ 7353 h 999335"/>
                  <a:gd name="connsiteX8" fmla="*/ 815231 w 1005620"/>
                  <a:gd name="connsiteY8" fmla="*/ 92203 h 999335"/>
                  <a:gd name="connsiteX9" fmla="*/ 986815 w 1005620"/>
                  <a:gd name="connsiteY9" fmla="*/ 289556 h 99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620" h="999335">
                    <a:moveTo>
                      <a:pt x="986815" y="289556"/>
                    </a:moveTo>
                    <a:cubicBezTo>
                      <a:pt x="1071664" y="579300"/>
                      <a:pt x="875568" y="802422"/>
                      <a:pt x="817745" y="867159"/>
                    </a:cubicBezTo>
                    <a:cubicBezTo>
                      <a:pt x="712783" y="965836"/>
                      <a:pt x="592109" y="1021145"/>
                      <a:pt x="445037" y="999776"/>
                    </a:cubicBezTo>
                    <a:cubicBezTo>
                      <a:pt x="382814" y="990976"/>
                      <a:pt x="326876" y="966464"/>
                      <a:pt x="274081" y="933153"/>
                    </a:cubicBezTo>
                    <a:cubicBezTo>
                      <a:pt x="83013" y="809965"/>
                      <a:pt x="-31376" y="554788"/>
                      <a:pt x="7591" y="334809"/>
                    </a:cubicBezTo>
                    <a:cubicBezTo>
                      <a:pt x="35875" y="175166"/>
                      <a:pt x="133923" y="78375"/>
                      <a:pt x="286023" y="31237"/>
                    </a:cubicBezTo>
                    <a:cubicBezTo>
                      <a:pt x="299222" y="27466"/>
                      <a:pt x="362073" y="9867"/>
                      <a:pt x="381557" y="7353"/>
                    </a:cubicBezTo>
                    <a:cubicBezTo>
                      <a:pt x="452579" y="-3960"/>
                      <a:pt x="517316" y="-817"/>
                      <a:pt x="565083" y="7353"/>
                    </a:cubicBezTo>
                    <a:cubicBezTo>
                      <a:pt x="591480" y="11124"/>
                      <a:pt x="761179" y="59520"/>
                      <a:pt x="815231" y="92203"/>
                    </a:cubicBezTo>
                    <a:cubicBezTo>
                      <a:pt x="893795" y="139970"/>
                      <a:pt x="952247" y="204078"/>
                      <a:pt x="986815" y="289556"/>
                    </a:cubicBezTo>
                    <a:close/>
                  </a:path>
                </a:pathLst>
              </a:custGeom>
              <a:solidFill>
                <a:srgbClr val="FBF6D5"/>
              </a:solidFill>
              <a:ln w="6256" cap="flat">
                <a:noFill/>
                <a:prstDash val="solid"/>
                <a:miter/>
              </a:ln>
            </p:spPr>
            <p:txBody>
              <a:bodyPr rtlCol="0" anchor="ctr"/>
              <a:lstStyle/>
              <a:p>
                <a:pPr algn="ctr"/>
                <a:endParaRPr lang="en-US"/>
              </a:p>
            </p:txBody>
          </p:sp>
          <p:sp>
            <p:nvSpPr>
              <p:cNvPr id="73" name="Freeform: Shape 72">
                <a:extLst>
                  <a:ext uri="{FF2B5EF4-FFF2-40B4-BE49-F238E27FC236}">
                    <a16:creationId xmlns="" xmlns:a16="http://schemas.microsoft.com/office/drawing/2014/main" id="{A079B292-9B7B-41F5-975A-E27CF6C7B6FA}"/>
                  </a:ext>
                </a:extLst>
              </p:cNvPr>
              <p:cNvSpPr/>
              <p:nvPr/>
            </p:nvSpPr>
            <p:spPr>
              <a:xfrm>
                <a:off x="5066429" y="3569526"/>
                <a:ext cx="230416" cy="226149"/>
              </a:xfrm>
              <a:custGeom>
                <a:avLst/>
                <a:gdLst>
                  <a:gd name="connsiteX0" fmla="*/ 157757 w 339397"/>
                  <a:gd name="connsiteY0" fmla="*/ 279 h 333111"/>
                  <a:gd name="connsiteX1" fmla="*/ 277803 w 339397"/>
                  <a:gd name="connsiteY1" fmla="*/ 27934 h 333111"/>
                  <a:gd name="connsiteX2" fmla="*/ 335627 w 339397"/>
                  <a:gd name="connsiteY2" fmla="*/ 188833 h 333111"/>
                  <a:gd name="connsiteX3" fmla="*/ 159643 w 339397"/>
                  <a:gd name="connsiteY3" fmla="*/ 334648 h 333111"/>
                  <a:gd name="connsiteX4" fmla="*/ 55310 w 339397"/>
                  <a:gd name="connsiteY4" fmla="*/ 278082 h 333111"/>
                  <a:gd name="connsiteX5" fmla="*/ 2515 w 339397"/>
                  <a:gd name="connsiteY5" fmla="*/ 107755 h 333111"/>
                  <a:gd name="connsiteX6" fmla="*/ 130103 w 339397"/>
                  <a:gd name="connsiteY6" fmla="*/ 279 h 333111"/>
                  <a:gd name="connsiteX7" fmla="*/ 157757 w 339397"/>
                  <a:gd name="connsiteY7" fmla="*/ 279 h 33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97" h="333111">
                    <a:moveTo>
                      <a:pt x="157757" y="279"/>
                    </a:moveTo>
                    <a:cubicBezTo>
                      <a:pt x="202382" y="-978"/>
                      <a:pt x="242607" y="4050"/>
                      <a:pt x="277803" y="27934"/>
                    </a:cubicBezTo>
                    <a:cubicBezTo>
                      <a:pt x="334370" y="65645"/>
                      <a:pt x="353853" y="122839"/>
                      <a:pt x="335627" y="188833"/>
                    </a:cubicBezTo>
                    <a:cubicBezTo>
                      <a:pt x="315514" y="263626"/>
                      <a:pt x="243235" y="343448"/>
                      <a:pt x="159643" y="334648"/>
                    </a:cubicBezTo>
                    <a:cubicBezTo>
                      <a:pt x="115647" y="329620"/>
                      <a:pt x="83593" y="308251"/>
                      <a:pt x="55310" y="278082"/>
                    </a:cubicBezTo>
                    <a:cubicBezTo>
                      <a:pt x="10057" y="230315"/>
                      <a:pt x="-6913" y="172492"/>
                      <a:pt x="2515" y="107755"/>
                    </a:cubicBezTo>
                    <a:cubicBezTo>
                      <a:pt x="11314" y="46161"/>
                      <a:pt x="64737" y="2793"/>
                      <a:pt x="130103" y="279"/>
                    </a:cubicBezTo>
                    <a:cubicBezTo>
                      <a:pt x="140159" y="-349"/>
                      <a:pt x="150844" y="279"/>
                      <a:pt x="157757" y="279"/>
                    </a:cubicBezTo>
                    <a:close/>
                  </a:path>
                </a:pathLst>
              </a:custGeom>
              <a:solidFill>
                <a:srgbClr val="FBF1AB"/>
              </a:solidFill>
              <a:ln w="6256" cap="flat">
                <a:noFill/>
                <a:prstDash val="solid"/>
                <a:miter/>
              </a:ln>
            </p:spPr>
            <p:txBody>
              <a:bodyPr rtlCol="0" anchor="ctr"/>
              <a:lstStyle/>
              <a:p>
                <a:pPr algn="ctr"/>
                <a:endParaRPr lang="en-US"/>
              </a:p>
            </p:txBody>
          </p:sp>
          <p:sp>
            <p:nvSpPr>
              <p:cNvPr id="74" name="Freeform: Shape 73">
                <a:extLst>
                  <a:ext uri="{FF2B5EF4-FFF2-40B4-BE49-F238E27FC236}">
                    <a16:creationId xmlns="" xmlns:a16="http://schemas.microsoft.com/office/drawing/2014/main" id="{95855842-31A8-4B74-B842-4A49C8DA9FF7}"/>
                  </a:ext>
                </a:extLst>
              </p:cNvPr>
              <p:cNvSpPr/>
              <p:nvPr/>
            </p:nvSpPr>
            <p:spPr>
              <a:xfrm>
                <a:off x="5193678" y="3633691"/>
                <a:ext cx="38403" cy="85339"/>
              </a:xfrm>
              <a:custGeom>
                <a:avLst/>
                <a:gdLst>
                  <a:gd name="connsiteX0" fmla="*/ 58943 w 56566"/>
                  <a:gd name="connsiteY0" fmla="*/ 92435 h 125702"/>
                  <a:gd name="connsiteX1" fmla="*/ 54543 w 56566"/>
                  <a:gd name="connsiteY1" fmla="*/ 115690 h 125702"/>
                  <a:gd name="connsiteX2" fmla="*/ 25632 w 56566"/>
                  <a:gd name="connsiteY2" fmla="*/ 121975 h 125702"/>
                  <a:gd name="connsiteX3" fmla="*/ 2377 w 56566"/>
                  <a:gd name="connsiteY3" fmla="*/ 15128 h 125702"/>
                  <a:gd name="connsiteX4" fmla="*/ 16204 w 56566"/>
                  <a:gd name="connsiteY4" fmla="*/ 44 h 125702"/>
                  <a:gd name="connsiteX5" fmla="*/ 33803 w 56566"/>
                  <a:gd name="connsiteY5" fmla="*/ 11357 h 125702"/>
                  <a:gd name="connsiteX6" fmla="*/ 58943 w 56566"/>
                  <a:gd name="connsiteY6" fmla="*/ 92435 h 12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66" h="125702">
                    <a:moveTo>
                      <a:pt x="58943" y="92435"/>
                    </a:moveTo>
                    <a:cubicBezTo>
                      <a:pt x="57686" y="99977"/>
                      <a:pt x="57058" y="108148"/>
                      <a:pt x="54543" y="115690"/>
                    </a:cubicBezTo>
                    <a:cubicBezTo>
                      <a:pt x="48887" y="133917"/>
                      <a:pt x="37574" y="137688"/>
                      <a:pt x="25632" y="121975"/>
                    </a:cubicBezTo>
                    <a:cubicBezTo>
                      <a:pt x="1748" y="89921"/>
                      <a:pt x="-3908" y="53467"/>
                      <a:pt x="2377" y="15128"/>
                    </a:cubicBezTo>
                    <a:cubicBezTo>
                      <a:pt x="3634" y="7586"/>
                      <a:pt x="7405" y="672"/>
                      <a:pt x="16204" y="44"/>
                    </a:cubicBezTo>
                    <a:cubicBezTo>
                      <a:pt x="24375" y="-585"/>
                      <a:pt x="29403" y="5700"/>
                      <a:pt x="33803" y="11357"/>
                    </a:cubicBezTo>
                    <a:cubicBezTo>
                      <a:pt x="50772" y="35869"/>
                      <a:pt x="55801" y="63523"/>
                      <a:pt x="58943" y="92435"/>
                    </a:cubicBezTo>
                    <a:close/>
                  </a:path>
                </a:pathLst>
              </a:custGeom>
              <a:solidFill>
                <a:srgbClr val="4D4C4E"/>
              </a:solidFill>
              <a:ln w="6256" cap="flat">
                <a:noFill/>
                <a:prstDash val="solid"/>
                <a:miter/>
              </a:ln>
            </p:spPr>
            <p:txBody>
              <a:bodyPr rtlCol="0" anchor="ctr"/>
              <a:lstStyle/>
              <a:p>
                <a:pPr algn="ctr"/>
                <a:endParaRPr lang="en-US"/>
              </a:p>
            </p:txBody>
          </p:sp>
          <p:sp>
            <p:nvSpPr>
              <p:cNvPr id="75" name="Freeform: Shape 74">
                <a:extLst>
                  <a:ext uri="{FF2B5EF4-FFF2-40B4-BE49-F238E27FC236}">
                    <a16:creationId xmlns="" xmlns:a16="http://schemas.microsoft.com/office/drawing/2014/main" id="{DCFB76D5-EC24-4B1B-BF92-9A240C906F2F}"/>
                  </a:ext>
                </a:extLst>
              </p:cNvPr>
              <p:cNvSpPr/>
              <p:nvPr/>
            </p:nvSpPr>
            <p:spPr>
              <a:xfrm>
                <a:off x="5114646" y="3635052"/>
                <a:ext cx="38403" cy="81072"/>
              </a:xfrm>
              <a:custGeom>
                <a:avLst/>
                <a:gdLst>
                  <a:gd name="connsiteX0" fmla="*/ 0 w 56566"/>
                  <a:gd name="connsiteY0" fmla="*/ 74090 h 119417"/>
                  <a:gd name="connsiteX1" fmla="*/ 27655 w 56566"/>
                  <a:gd name="connsiteY1" fmla="*/ 12495 h 119417"/>
                  <a:gd name="connsiteX2" fmla="*/ 50910 w 56566"/>
                  <a:gd name="connsiteY2" fmla="*/ 1182 h 119417"/>
                  <a:gd name="connsiteX3" fmla="*/ 60966 w 56566"/>
                  <a:gd name="connsiteY3" fmla="*/ 22552 h 119417"/>
                  <a:gd name="connsiteX4" fmla="*/ 17598 w 56566"/>
                  <a:gd name="connsiteY4" fmla="*/ 124371 h 119417"/>
                  <a:gd name="connsiteX5" fmla="*/ 0 w 56566"/>
                  <a:gd name="connsiteY5" fmla="*/ 101116 h 119417"/>
                  <a:gd name="connsiteX6" fmla="*/ 0 w 56566"/>
                  <a:gd name="connsiteY6" fmla="*/ 74090 h 11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66" h="119417">
                    <a:moveTo>
                      <a:pt x="0" y="74090"/>
                    </a:moveTo>
                    <a:cubicBezTo>
                      <a:pt x="2514" y="50835"/>
                      <a:pt x="13199" y="30722"/>
                      <a:pt x="27655" y="12495"/>
                    </a:cubicBezTo>
                    <a:cubicBezTo>
                      <a:pt x="33311" y="5582"/>
                      <a:pt x="40225" y="-3217"/>
                      <a:pt x="50910" y="1182"/>
                    </a:cubicBezTo>
                    <a:cubicBezTo>
                      <a:pt x="59080" y="4325"/>
                      <a:pt x="61594" y="13752"/>
                      <a:pt x="60966" y="22552"/>
                    </a:cubicBezTo>
                    <a:cubicBezTo>
                      <a:pt x="59080" y="61519"/>
                      <a:pt x="51538" y="98602"/>
                      <a:pt x="17598" y="124371"/>
                    </a:cubicBezTo>
                    <a:cubicBezTo>
                      <a:pt x="2514" y="123114"/>
                      <a:pt x="1257" y="111801"/>
                      <a:pt x="0" y="101116"/>
                    </a:cubicBezTo>
                    <a:cubicBezTo>
                      <a:pt x="0" y="91688"/>
                      <a:pt x="5028" y="82889"/>
                      <a:pt x="0" y="74090"/>
                    </a:cubicBezTo>
                    <a:close/>
                  </a:path>
                </a:pathLst>
              </a:custGeom>
              <a:solidFill>
                <a:srgbClr val="4E4D4E"/>
              </a:solidFill>
              <a:ln w="6256" cap="flat">
                <a:noFill/>
                <a:prstDash val="solid"/>
                <a:miter/>
              </a:ln>
            </p:spPr>
            <p:txBody>
              <a:bodyPr rtlCol="0" anchor="ctr"/>
              <a:lstStyle/>
              <a:p>
                <a:pPr algn="ctr"/>
                <a:endParaRPr lang="en-US"/>
              </a:p>
            </p:txBody>
          </p:sp>
          <p:sp>
            <p:nvSpPr>
              <p:cNvPr id="76" name="Freeform: Shape 75">
                <a:extLst>
                  <a:ext uri="{FF2B5EF4-FFF2-40B4-BE49-F238E27FC236}">
                    <a16:creationId xmlns="" xmlns:a16="http://schemas.microsoft.com/office/drawing/2014/main" id="{38880A92-C816-4CCC-942F-389A88E77703}"/>
                  </a:ext>
                </a:extLst>
              </p:cNvPr>
              <p:cNvSpPr/>
              <p:nvPr/>
            </p:nvSpPr>
            <p:spPr>
              <a:xfrm>
                <a:off x="5191025" y="3159645"/>
                <a:ext cx="179212" cy="170678"/>
              </a:xfrm>
              <a:custGeom>
                <a:avLst/>
                <a:gdLst>
                  <a:gd name="connsiteX0" fmla="*/ 0 w 263975"/>
                  <a:gd name="connsiteY0" fmla="*/ 240116 h 251405"/>
                  <a:gd name="connsiteX1" fmla="*/ 66622 w 263975"/>
                  <a:gd name="connsiteY1" fmla="*/ 110014 h 251405"/>
                  <a:gd name="connsiteX2" fmla="*/ 233178 w 263975"/>
                  <a:gd name="connsiteY2" fmla="*/ 3167 h 251405"/>
                  <a:gd name="connsiteX3" fmla="*/ 263975 w 263975"/>
                  <a:gd name="connsiteY3" fmla="*/ 15737 h 251405"/>
                  <a:gd name="connsiteX4" fmla="*/ 238835 w 263975"/>
                  <a:gd name="connsiteY4" fmla="*/ 40878 h 251405"/>
                  <a:gd name="connsiteX5" fmla="*/ 96791 w 263975"/>
                  <a:gd name="connsiteY5" fmla="*/ 134526 h 251405"/>
                  <a:gd name="connsiteX6" fmla="*/ 44624 w 263975"/>
                  <a:gd name="connsiteY6" fmla="*/ 240745 h 251405"/>
                  <a:gd name="connsiteX7" fmla="*/ 0 w 263975"/>
                  <a:gd name="connsiteY7" fmla="*/ 240116 h 25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975" h="251405">
                    <a:moveTo>
                      <a:pt x="0" y="240116"/>
                    </a:moveTo>
                    <a:cubicBezTo>
                      <a:pt x="20112" y="195492"/>
                      <a:pt x="37082" y="149610"/>
                      <a:pt x="66622" y="110014"/>
                    </a:cubicBezTo>
                    <a:cubicBezTo>
                      <a:pt x="108733" y="53448"/>
                      <a:pt x="160899" y="12595"/>
                      <a:pt x="233178" y="3167"/>
                    </a:cubicBezTo>
                    <a:cubicBezTo>
                      <a:pt x="243863" y="1910"/>
                      <a:pt x="260833" y="-8146"/>
                      <a:pt x="263975" y="15737"/>
                    </a:cubicBezTo>
                    <a:cubicBezTo>
                      <a:pt x="267118" y="37107"/>
                      <a:pt x="255176" y="38364"/>
                      <a:pt x="238835" y="40878"/>
                    </a:cubicBezTo>
                    <a:cubicBezTo>
                      <a:pt x="177241" y="49677"/>
                      <a:pt x="131359" y="84245"/>
                      <a:pt x="96791" y="134526"/>
                    </a:cubicBezTo>
                    <a:cubicBezTo>
                      <a:pt x="74165" y="167209"/>
                      <a:pt x="54681" y="201777"/>
                      <a:pt x="44624" y="240745"/>
                    </a:cubicBezTo>
                    <a:cubicBezTo>
                      <a:pt x="29540" y="250801"/>
                      <a:pt x="15084" y="264628"/>
                      <a:pt x="0" y="240116"/>
                    </a:cubicBezTo>
                    <a:close/>
                  </a:path>
                </a:pathLst>
              </a:custGeom>
              <a:solidFill>
                <a:srgbClr val="59B97A"/>
              </a:solidFill>
              <a:ln w="6256" cap="flat">
                <a:noFill/>
                <a:prstDash val="solid"/>
                <a:miter/>
              </a:ln>
            </p:spPr>
            <p:txBody>
              <a:bodyPr rtlCol="0" anchor="ctr"/>
              <a:lstStyle/>
              <a:p>
                <a:pPr algn="ctr"/>
                <a:endParaRPr lang="en-US"/>
              </a:p>
            </p:txBody>
          </p:sp>
        </p:grpSp>
        <p:pic>
          <p:nvPicPr>
            <p:cNvPr id="66" name="Graphic 65">
              <a:extLst>
                <a:ext uri="{FF2B5EF4-FFF2-40B4-BE49-F238E27FC236}">
                  <a16:creationId xmlns="" xmlns:a16="http://schemas.microsoft.com/office/drawing/2014/main" id="{13DB0962-4C1A-4DB4-A854-24FC3DCDF6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558071" y="5558455"/>
              <a:ext cx="991583" cy="506455"/>
            </a:xfrm>
            <a:prstGeom prst="rect">
              <a:avLst/>
            </a:prstGeom>
          </p:spPr>
        </p:pic>
        <p:grpSp>
          <p:nvGrpSpPr>
            <p:cNvPr id="163" name="Group 162">
              <a:extLst>
                <a:ext uri="{FF2B5EF4-FFF2-40B4-BE49-F238E27FC236}">
                  <a16:creationId xmlns="" xmlns:a16="http://schemas.microsoft.com/office/drawing/2014/main" id="{B0A01A07-27EE-4D76-8599-4A74D393D689}"/>
                </a:ext>
              </a:extLst>
            </p:cNvPr>
            <p:cNvGrpSpPr/>
            <p:nvPr/>
          </p:nvGrpSpPr>
          <p:grpSpPr>
            <a:xfrm>
              <a:off x="5178971" y="5439192"/>
              <a:ext cx="600906" cy="674296"/>
              <a:chOff x="6463812" y="2951406"/>
              <a:chExt cx="898103" cy="1007790"/>
            </a:xfrm>
          </p:grpSpPr>
          <p:sp>
            <p:nvSpPr>
              <p:cNvPr id="178" name="Freeform: Shape 177">
                <a:extLst>
                  <a:ext uri="{FF2B5EF4-FFF2-40B4-BE49-F238E27FC236}">
                    <a16:creationId xmlns="" xmlns:a16="http://schemas.microsoft.com/office/drawing/2014/main" id="{E0604B6F-2D49-44FE-972F-D8A691B0F372}"/>
                  </a:ext>
                </a:extLst>
              </p:cNvPr>
              <p:cNvSpPr/>
              <p:nvPr/>
            </p:nvSpPr>
            <p:spPr>
              <a:xfrm>
                <a:off x="6773796" y="3381422"/>
                <a:ext cx="297113" cy="283400"/>
              </a:xfrm>
              <a:custGeom>
                <a:avLst/>
                <a:gdLst>
                  <a:gd name="connsiteX0" fmla="*/ 569039 w 619125"/>
                  <a:gd name="connsiteY0" fmla="*/ 109306 h 590550"/>
                  <a:gd name="connsiteX1" fmla="*/ 381397 w 619125"/>
                  <a:gd name="connsiteY1" fmla="*/ 74063 h 590550"/>
                  <a:gd name="connsiteX2" fmla="*/ 340439 w 619125"/>
                  <a:gd name="connsiteY2" fmla="*/ 61681 h 590550"/>
                  <a:gd name="connsiteX3" fmla="*/ 167084 w 619125"/>
                  <a:gd name="connsiteY3" fmla="*/ 12151 h 590550"/>
                  <a:gd name="connsiteX4" fmla="*/ 397 w 619125"/>
                  <a:gd name="connsiteY4" fmla="*/ 265516 h 590550"/>
                  <a:gd name="connsiteX5" fmla="*/ 294719 w 619125"/>
                  <a:gd name="connsiteY5" fmla="*/ 597938 h 590550"/>
                  <a:gd name="connsiteX6" fmla="*/ 620474 w 619125"/>
                  <a:gd name="connsiteY6" fmla="*/ 295996 h 590550"/>
                  <a:gd name="connsiteX7" fmla="*/ 569039 w 619125"/>
                  <a:gd name="connsiteY7" fmla="*/ 109306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5" h="590550">
                    <a:moveTo>
                      <a:pt x="569039" y="109306"/>
                    </a:moveTo>
                    <a:cubicBezTo>
                      <a:pt x="478552" y="43583"/>
                      <a:pt x="451882" y="86446"/>
                      <a:pt x="381397" y="74063"/>
                    </a:cubicBezTo>
                    <a:lnTo>
                      <a:pt x="340439" y="61681"/>
                    </a:lnTo>
                    <a:cubicBezTo>
                      <a:pt x="274717" y="32153"/>
                      <a:pt x="285194" y="-24997"/>
                      <a:pt x="167084" y="12151"/>
                    </a:cubicBezTo>
                    <a:cubicBezTo>
                      <a:pt x="58499" y="59776"/>
                      <a:pt x="6112" y="155978"/>
                      <a:pt x="397" y="265516"/>
                    </a:cubicBezTo>
                    <a:cubicBezTo>
                      <a:pt x="-8176" y="440776"/>
                      <a:pt x="123269" y="589366"/>
                      <a:pt x="294719" y="597938"/>
                    </a:cubicBezTo>
                    <a:cubicBezTo>
                      <a:pt x="466169" y="606511"/>
                      <a:pt x="600472" y="481733"/>
                      <a:pt x="620474" y="295996"/>
                    </a:cubicBezTo>
                    <a:cubicBezTo>
                      <a:pt x="630952" y="195031"/>
                      <a:pt x="611902" y="147406"/>
                      <a:pt x="569039" y="109306"/>
                    </a:cubicBezTo>
                    <a:close/>
                  </a:path>
                </a:pathLst>
              </a:custGeom>
              <a:solidFill>
                <a:srgbClr val="EB6061"/>
              </a:solidFill>
              <a:ln w="2859" cap="flat">
                <a:noFill/>
                <a:prstDash val="solid"/>
                <a:miter/>
              </a:ln>
            </p:spPr>
            <p:txBody>
              <a:bodyPr rtlCol="0" anchor="ctr"/>
              <a:lstStyle/>
              <a:p>
                <a:pPr algn="ctr"/>
                <a:endParaRPr lang="en-US"/>
              </a:p>
            </p:txBody>
          </p:sp>
          <p:sp>
            <p:nvSpPr>
              <p:cNvPr id="179" name="Freeform: Shape 178">
                <a:extLst>
                  <a:ext uri="{FF2B5EF4-FFF2-40B4-BE49-F238E27FC236}">
                    <a16:creationId xmlns="" xmlns:a16="http://schemas.microsoft.com/office/drawing/2014/main" id="{1473693A-2F5F-4597-A80B-325E5F8F415D}"/>
                  </a:ext>
                </a:extLst>
              </p:cNvPr>
              <p:cNvSpPr/>
              <p:nvPr/>
            </p:nvSpPr>
            <p:spPr>
              <a:xfrm>
                <a:off x="6897617" y="3423659"/>
                <a:ext cx="173697" cy="246832"/>
              </a:xfrm>
              <a:custGeom>
                <a:avLst/>
                <a:gdLst>
                  <a:gd name="connsiteX0" fmla="*/ 343852 w 361950"/>
                  <a:gd name="connsiteY0" fmla="*/ 318135 h 514350"/>
                  <a:gd name="connsiteX1" fmla="*/ 103822 w 361950"/>
                  <a:gd name="connsiteY1" fmla="*/ 512445 h 514350"/>
                  <a:gd name="connsiteX2" fmla="*/ 0 w 361950"/>
                  <a:gd name="connsiteY2" fmla="*/ 509588 h 514350"/>
                  <a:gd name="connsiteX3" fmla="*/ 225742 w 361950"/>
                  <a:gd name="connsiteY3" fmla="*/ 265748 h 514350"/>
                  <a:gd name="connsiteX4" fmla="*/ 271463 w 361950"/>
                  <a:gd name="connsiteY4" fmla="*/ 99060 h 514350"/>
                  <a:gd name="connsiteX5" fmla="*/ 271463 w 361950"/>
                  <a:gd name="connsiteY5" fmla="*/ 0 h 514350"/>
                  <a:gd name="connsiteX6" fmla="*/ 316230 w 361950"/>
                  <a:gd name="connsiteY6" fmla="*/ 28575 h 514350"/>
                  <a:gd name="connsiteX7" fmla="*/ 343852 w 361950"/>
                  <a:gd name="connsiteY7" fmla="*/ 318135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950" h="514350">
                    <a:moveTo>
                      <a:pt x="343852" y="318135"/>
                    </a:moveTo>
                    <a:cubicBezTo>
                      <a:pt x="298132" y="424815"/>
                      <a:pt x="220027" y="492443"/>
                      <a:pt x="103822" y="512445"/>
                    </a:cubicBezTo>
                    <a:cubicBezTo>
                      <a:pt x="69532" y="518160"/>
                      <a:pt x="34290" y="516255"/>
                      <a:pt x="0" y="509588"/>
                    </a:cubicBezTo>
                    <a:cubicBezTo>
                      <a:pt x="114300" y="462915"/>
                      <a:pt x="181927" y="381000"/>
                      <a:pt x="225742" y="265748"/>
                    </a:cubicBezTo>
                    <a:cubicBezTo>
                      <a:pt x="246697" y="209550"/>
                      <a:pt x="261938" y="161925"/>
                      <a:pt x="271463" y="99060"/>
                    </a:cubicBezTo>
                    <a:cubicBezTo>
                      <a:pt x="274320" y="78105"/>
                      <a:pt x="275272" y="60008"/>
                      <a:pt x="271463" y="0"/>
                    </a:cubicBezTo>
                    <a:cubicBezTo>
                      <a:pt x="281940" y="6668"/>
                      <a:pt x="305753" y="21908"/>
                      <a:pt x="316230" y="28575"/>
                    </a:cubicBezTo>
                    <a:cubicBezTo>
                      <a:pt x="360045" y="65723"/>
                      <a:pt x="389572" y="153352"/>
                      <a:pt x="343852" y="318135"/>
                    </a:cubicBezTo>
                    <a:close/>
                  </a:path>
                </a:pathLst>
              </a:custGeom>
              <a:solidFill>
                <a:srgbClr val="D35D5F"/>
              </a:solidFill>
              <a:ln w="2859" cap="flat">
                <a:noFill/>
                <a:prstDash val="solid"/>
                <a:miter/>
              </a:ln>
            </p:spPr>
            <p:txBody>
              <a:bodyPr rtlCol="0" anchor="ctr"/>
              <a:lstStyle/>
              <a:p>
                <a:pPr algn="ctr"/>
                <a:endParaRPr lang="en-US" dirty="0"/>
              </a:p>
            </p:txBody>
          </p:sp>
          <p:sp>
            <p:nvSpPr>
              <p:cNvPr id="180" name="Freeform: Shape 179">
                <a:extLst>
                  <a:ext uri="{FF2B5EF4-FFF2-40B4-BE49-F238E27FC236}">
                    <a16:creationId xmlns="" xmlns:a16="http://schemas.microsoft.com/office/drawing/2014/main" id="{8DC0F122-3F14-4EBC-9C2E-E48495EF600C}"/>
                  </a:ext>
                </a:extLst>
              </p:cNvPr>
              <p:cNvSpPr/>
              <p:nvPr/>
            </p:nvSpPr>
            <p:spPr>
              <a:xfrm>
                <a:off x="6463812" y="3566429"/>
                <a:ext cx="402245" cy="383961"/>
              </a:xfrm>
              <a:custGeom>
                <a:avLst/>
                <a:gdLst>
                  <a:gd name="connsiteX0" fmla="*/ 743709 w 838200"/>
                  <a:gd name="connsiteY0" fmla="*/ 89099 h 800100"/>
                  <a:gd name="connsiteX1" fmla="*/ 482724 w 838200"/>
                  <a:gd name="connsiteY1" fmla="*/ 74811 h 800100"/>
                  <a:gd name="connsiteX2" fmla="*/ 425574 w 838200"/>
                  <a:gd name="connsiteY2" fmla="*/ 65286 h 800100"/>
                  <a:gd name="connsiteX3" fmla="*/ 181734 w 838200"/>
                  <a:gd name="connsiteY3" fmla="*/ 29091 h 800100"/>
                  <a:gd name="connsiteX4" fmla="*/ 1711 w 838200"/>
                  <a:gd name="connsiteY4" fmla="*/ 402471 h 800100"/>
                  <a:gd name="connsiteX5" fmla="*/ 459864 w 838200"/>
                  <a:gd name="connsiteY5" fmla="*/ 800616 h 800100"/>
                  <a:gd name="connsiteX6" fmla="*/ 846579 w 838200"/>
                  <a:gd name="connsiteY6" fmla="*/ 332939 h 800100"/>
                  <a:gd name="connsiteX7" fmla="*/ 743709 w 838200"/>
                  <a:gd name="connsiteY7" fmla="*/ 8909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800100">
                    <a:moveTo>
                      <a:pt x="743709" y="89099"/>
                    </a:moveTo>
                    <a:cubicBezTo>
                      <a:pt x="609406" y="16709"/>
                      <a:pt x="581784" y="78621"/>
                      <a:pt x="482724" y="74811"/>
                    </a:cubicBezTo>
                    <a:lnTo>
                      <a:pt x="425574" y="65286"/>
                    </a:lnTo>
                    <a:cubicBezTo>
                      <a:pt x="332229" y="36711"/>
                      <a:pt x="336039" y="-42346"/>
                      <a:pt x="181734" y="29091"/>
                    </a:cubicBezTo>
                    <a:cubicBezTo>
                      <a:pt x="43621" y="112911"/>
                      <a:pt x="-10671" y="252929"/>
                      <a:pt x="1711" y="402471"/>
                    </a:cubicBezTo>
                    <a:cubicBezTo>
                      <a:pt x="21714" y="641549"/>
                      <a:pt x="226501" y="819666"/>
                      <a:pt x="459864" y="800616"/>
                    </a:cubicBezTo>
                    <a:cubicBezTo>
                      <a:pt x="693226" y="781566"/>
                      <a:pt x="853246" y="589161"/>
                      <a:pt x="846579" y="332939"/>
                    </a:cubicBezTo>
                    <a:cubicBezTo>
                      <a:pt x="842769" y="193874"/>
                      <a:pt x="808479" y="132914"/>
                      <a:pt x="743709" y="89099"/>
                    </a:cubicBezTo>
                    <a:close/>
                  </a:path>
                </a:pathLst>
              </a:custGeom>
              <a:solidFill>
                <a:srgbClr val="EB6061"/>
              </a:solidFill>
              <a:ln w="2859" cap="flat">
                <a:noFill/>
                <a:prstDash val="solid"/>
                <a:miter/>
              </a:ln>
            </p:spPr>
            <p:txBody>
              <a:bodyPr rtlCol="0" anchor="ctr"/>
              <a:lstStyle/>
              <a:p>
                <a:pPr algn="ctr"/>
                <a:endParaRPr lang="en-US"/>
              </a:p>
            </p:txBody>
          </p:sp>
          <p:sp>
            <p:nvSpPr>
              <p:cNvPr id="181" name="Freeform: Shape 180">
                <a:extLst>
                  <a:ext uri="{FF2B5EF4-FFF2-40B4-BE49-F238E27FC236}">
                    <a16:creationId xmlns="" xmlns:a16="http://schemas.microsoft.com/office/drawing/2014/main" id="{9B6AA3C4-E385-4D76-A15D-2AE014985A6A}"/>
                  </a:ext>
                </a:extLst>
              </p:cNvPr>
              <p:cNvSpPr/>
              <p:nvPr/>
            </p:nvSpPr>
            <p:spPr>
              <a:xfrm>
                <a:off x="6659814" y="3596388"/>
                <a:ext cx="210265" cy="351964"/>
              </a:xfrm>
              <a:custGeom>
                <a:avLst/>
                <a:gdLst>
                  <a:gd name="connsiteX0" fmla="*/ 431482 w 438150"/>
                  <a:gd name="connsiteY0" fmla="*/ 417195 h 733425"/>
                  <a:gd name="connsiteX1" fmla="*/ 140970 w 438150"/>
                  <a:gd name="connsiteY1" fmla="*/ 722947 h 733425"/>
                  <a:gd name="connsiteX2" fmla="*/ 0 w 438150"/>
                  <a:gd name="connsiteY2" fmla="*/ 737235 h 733425"/>
                  <a:gd name="connsiteX3" fmla="*/ 261938 w 438150"/>
                  <a:gd name="connsiteY3" fmla="*/ 367665 h 733425"/>
                  <a:gd name="connsiteX4" fmla="*/ 293370 w 438150"/>
                  <a:gd name="connsiteY4" fmla="*/ 134302 h 733425"/>
                  <a:gd name="connsiteX5" fmla="*/ 275273 w 438150"/>
                  <a:gd name="connsiteY5" fmla="*/ 0 h 733425"/>
                  <a:gd name="connsiteX6" fmla="*/ 340995 w 438150"/>
                  <a:gd name="connsiteY6" fmla="*/ 30480 h 733425"/>
                  <a:gd name="connsiteX7" fmla="*/ 431482 w 438150"/>
                  <a:gd name="connsiteY7" fmla="*/ 41719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733425">
                    <a:moveTo>
                      <a:pt x="431482" y="417195"/>
                    </a:moveTo>
                    <a:cubicBezTo>
                      <a:pt x="388620" y="569595"/>
                      <a:pt x="294323" y="675322"/>
                      <a:pt x="140970" y="722947"/>
                    </a:cubicBezTo>
                    <a:cubicBezTo>
                      <a:pt x="95250" y="737235"/>
                      <a:pt x="47625" y="740093"/>
                      <a:pt x="0" y="737235"/>
                    </a:cubicBezTo>
                    <a:cubicBezTo>
                      <a:pt x="145733" y="653415"/>
                      <a:pt x="222885" y="531495"/>
                      <a:pt x="261938" y="367665"/>
                    </a:cubicBezTo>
                    <a:cubicBezTo>
                      <a:pt x="280988" y="287655"/>
                      <a:pt x="292417" y="220980"/>
                      <a:pt x="293370" y="134302"/>
                    </a:cubicBezTo>
                    <a:cubicBezTo>
                      <a:pt x="294323" y="105727"/>
                      <a:pt x="292417" y="80010"/>
                      <a:pt x="275273" y="0"/>
                    </a:cubicBezTo>
                    <a:cubicBezTo>
                      <a:pt x="291465" y="6667"/>
                      <a:pt x="324803" y="23813"/>
                      <a:pt x="340995" y="30480"/>
                    </a:cubicBezTo>
                    <a:cubicBezTo>
                      <a:pt x="408623" y="71438"/>
                      <a:pt x="463867" y="185738"/>
                      <a:pt x="431482" y="417195"/>
                    </a:cubicBezTo>
                    <a:close/>
                  </a:path>
                </a:pathLst>
              </a:custGeom>
              <a:solidFill>
                <a:srgbClr val="D35D5F"/>
              </a:solidFill>
              <a:ln w="2859" cap="flat">
                <a:noFill/>
                <a:prstDash val="solid"/>
                <a:miter/>
              </a:ln>
            </p:spPr>
            <p:txBody>
              <a:bodyPr rtlCol="0" anchor="ctr"/>
              <a:lstStyle/>
              <a:p>
                <a:pPr algn="ctr"/>
                <a:endParaRPr lang="en-US"/>
              </a:p>
            </p:txBody>
          </p:sp>
          <p:sp>
            <p:nvSpPr>
              <p:cNvPr id="182" name="Freeform: Shape 181">
                <a:extLst>
                  <a:ext uri="{FF2B5EF4-FFF2-40B4-BE49-F238E27FC236}">
                    <a16:creationId xmlns="" xmlns:a16="http://schemas.microsoft.com/office/drawing/2014/main" id="{3CE43F86-6912-49BB-B089-8D8971F78C99}"/>
                  </a:ext>
                </a:extLst>
              </p:cNvPr>
              <p:cNvSpPr/>
              <p:nvPr/>
            </p:nvSpPr>
            <p:spPr>
              <a:xfrm>
                <a:off x="6955369" y="3584377"/>
                <a:ext cx="402245" cy="374819"/>
              </a:xfrm>
              <a:custGeom>
                <a:avLst/>
                <a:gdLst>
                  <a:gd name="connsiteX0" fmla="*/ 677615 w 838200"/>
                  <a:gd name="connsiteY0" fmla="*/ 13598 h 781050"/>
                  <a:gd name="connsiteX1" fmla="*/ 420440 w 838200"/>
                  <a:gd name="connsiteY1" fmla="*/ 56461 h 781050"/>
                  <a:gd name="connsiteX2" fmla="*/ 362338 w 838200"/>
                  <a:gd name="connsiteY2" fmla="*/ 60271 h 781050"/>
                  <a:gd name="connsiteX3" fmla="*/ 116593 w 838200"/>
                  <a:gd name="connsiteY3" fmla="*/ 78368 h 781050"/>
                  <a:gd name="connsiteX4" fmla="*/ 21343 w 838200"/>
                  <a:gd name="connsiteY4" fmla="*/ 481276 h 781050"/>
                  <a:gd name="connsiteX5" fmla="*/ 554743 w 838200"/>
                  <a:gd name="connsiteY5" fmla="*/ 770836 h 781050"/>
                  <a:gd name="connsiteX6" fmla="*/ 830968 w 838200"/>
                  <a:gd name="connsiteY6" fmla="*/ 230768 h 781050"/>
                  <a:gd name="connsiteX7" fmla="*/ 677615 w 838200"/>
                  <a:gd name="connsiteY7" fmla="*/ 13598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781050">
                    <a:moveTo>
                      <a:pt x="677615" y="13598"/>
                    </a:moveTo>
                    <a:cubicBezTo>
                      <a:pt x="530931" y="-28312"/>
                      <a:pt x="517595" y="38363"/>
                      <a:pt x="420440" y="56461"/>
                    </a:cubicBezTo>
                    <a:lnTo>
                      <a:pt x="362338" y="60271"/>
                    </a:lnTo>
                    <a:cubicBezTo>
                      <a:pt x="264231" y="52651"/>
                      <a:pt x="251848" y="-25454"/>
                      <a:pt x="116593" y="78368"/>
                    </a:cubicBezTo>
                    <a:cubicBezTo>
                      <a:pt x="-565" y="189811"/>
                      <a:pt x="-23425" y="338401"/>
                      <a:pt x="21343" y="481276"/>
                    </a:cubicBezTo>
                    <a:cubicBezTo>
                      <a:pt x="91828" y="709876"/>
                      <a:pt x="330906" y="839416"/>
                      <a:pt x="554743" y="770836"/>
                    </a:cubicBezTo>
                    <a:cubicBezTo>
                      <a:pt x="778581" y="702256"/>
                      <a:pt x="892881" y="479371"/>
                      <a:pt x="830968" y="230768"/>
                    </a:cubicBezTo>
                    <a:cubicBezTo>
                      <a:pt x="796678" y="94561"/>
                      <a:pt x="750006" y="42173"/>
                      <a:pt x="677615" y="13598"/>
                    </a:cubicBezTo>
                    <a:close/>
                  </a:path>
                </a:pathLst>
              </a:custGeom>
              <a:solidFill>
                <a:srgbClr val="EB6061"/>
              </a:solidFill>
              <a:ln w="2859" cap="flat">
                <a:noFill/>
                <a:prstDash val="solid"/>
                <a:miter/>
              </a:ln>
            </p:spPr>
            <p:txBody>
              <a:bodyPr rtlCol="0" anchor="ctr"/>
              <a:lstStyle/>
              <a:p>
                <a:pPr algn="ctr"/>
                <a:endParaRPr lang="en-US"/>
              </a:p>
            </p:txBody>
          </p:sp>
          <p:sp>
            <p:nvSpPr>
              <p:cNvPr id="183" name="Freeform: Shape 182">
                <a:extLst>
                  <a:ext uri="{FF2B5EF4-FFF2-40B4-BE49-F238E27FC236}">
                    <a16:creationId xmlns="" xmlns:a16="http://schemas.microsoft.com/office/drawing/2014/main" id="{4E3227A8-84C0-4B24-8A49-4CDF69F206C1}"/>
                  </a:ext>
                </a:extLst>
              </p:cNvPr>
              <p:cNvSpPr/>
              <p:nvPr/>
            </p:nvSpPr>
            <p:spPr>
              <a:xfrm>
                <a:off x="7197360" y="3584960"/>
                <a:ext cx="164555" cy="370248"/>
              </a:xfrm>
              <a:custGeom>
                <a:avLst/>
                <a:gdLst>
                  <a:gd name="connsiteX0" fmla="*/ 351472 w 342900"/>
                  <a:gd name="connsiteY0" fmla="*/ 373380 h 771525"/>
                  <a:gd name="connsiteX1" fmla="*/ 134303 w 342900"/>
                  <a:gd name="connsiteY1" fmla="*/ 735330 h 771525"/>
                  <a:gd name="connsiteX2" fmla="*/ 0 w 342900"/>
                  <a:gd name="connsiteY2" fmla="*/ 780097 h 771525"/>
                  <a:gd name="connsiteX3" fmla="*/ 175260 w 342900"/>
                  <a:gd name="connsiteY3" fmla="*/ 361950 h 771525"/>
                  <a:gd name="connsiteX4" fmla="*/ 155258 w 342900"/>
                  <a:gd name="connsiteY4" fmla="*/ 126682 h 771525"/>
                  <a:gd name="connsiteX5" fmla="*/ 108585 w 342900"/>
                  <a:gd name="connsiteY5" fmla="*/ 0 h 771525"/>
                  <a:gd name="connsiteX6" fmla="*/ 179070 w 342900"/>
                  <a:gd name="connsiteY6" fmla="*/ 15240 h 771525"/>
                  <a:gd name="connsiteX7" fmla="*/ 351472 w 342900"/>
                  <a:gd name="connsiteY7" fmla="*/ 37338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 h="771525">
                    <a:moveTo>
                      <a:pt x="351472" y="373380"/>
                    </a:moveTo>
                    <a:cubicBezTo>
                      <a:pt x="341947" y="531495"/>
                      <a:pt x="274320" y="655320"/>
                      <a:pt x="134303" y="735330"/>
                    </a:cubicBezTo>
                    <a:cubicBezTo>
                      <a:pt x="92392" y="759143"/>
                      <a:pt x="46672" y="772477"/>
                      <a:pt x="0" y="780097"/>
                    </a:cubicBezTo>
                    <a:cubicBezTo>
                      <a:pt x="124778" y="666750"/>
                      <a:pt x="173355" y="530543"/>
                      <a:pt x="175260" y="361950"/>
                    </a:cubicBezTo>
                    <a:cubicBezTo>
                      <a:pt x="176213" y="280035"/>
                      <a:pt x="172403" y="211455"/>
                      <a:pt x="155258" y="126682"/>
                    </a:cubicBezTo>
                    <a:cubicBezTo>
                      <a:pt x="149542" y="99060"/>
                      <a:pt x="141922" y="74295"/>
                      <a:pt x="108585" y="0"/>
                    </a:cubicBezTo>
                    <a:cubicBezTo>
                      <a:pt x="125730" y="3810"/>
                      <a:pt x="162878" y="12382"/>
                      <a:pt x="179070" y="15240"/>
                    </a:cubicBezTo>
                    <a:cubicBezTo>
                      <a:pt x="254317" y="40957"/>
                      <a:pt x="332422" y="140017"/>
                      <a:pt x="351472" y="373380"/>
                    </a:cubicBezTo>
                    <a:close/>
                  </a:path>
                </a:pathLst>
              </a:custGeom>
              <a:solidFill>
                <a:srgbClr val="D35D5F"/>
              </a:solidFill>
              <a:ln w="2859" cap="flat">
                <a:noFill/>
                <a:prstDash val="solid"/>
                <a:miter/>
              </a:ln>
            </p:spPr>
            <p:txBody>
              <a:bodyPr rtlCol="0" anchor="ctr"/>
              <a:lstStyle/>
              <a:p>
                <a:pPr algn="ctr"/>
                <a:endParaRPr lang="en-US"/>
              </a:p>
            </p:txBody>
          </p:sp>
          <p:sp>
            <p:nvSpPr>
              <p:cNvPr id="184" name="Freeform: Shape 183">
                <a:extLst>
                  <a:ext uri="{FF2B5EF4-FFF2-40B4-BE49-F238E27FC236}">
                    <a16:creationId xmlns="" xmlns:a16="http://schemas.microsoft.com/office/drawing/2014/main" id="{D54449BD-DE4D-4219-971B-B7720F45361D}"/>
                  </a:ext>
                </a:extLst>
              </p:cNvPr>
              <p:cNvSpPr/>
              <p:nvPr/>
            </p:nvSpPr>
            <p:spPr>
              <a:xfrm>
                <a:off x="6680318" y="2951406"/>
                <a:ext cx="479952" cy="690216"/>
              </a:xfrm>
              <a:custGeom>
                <a:avLst/>
                <a:gdLst>
                  <a:gd name="connsiteX0" fmla="*/ 954541 w 1000125"/>
                  <a:gd name="connsiteY0" fmla="*/ 1300200 h 1438275"/>
                  <a:gd name="connsiteX1" fmla="*/ 764994 w 1000125"/>
                  <a:gd name="connsiteY1" fmla="*/ 640118 h 1438275"/>
                  <a:gd name="connsiteX2" fmla="*/ 686889 w 1000125"/>
                  <a:gd name="connsiteY2" fmla="*/ 551535 h 1438275"/>
                  <a:gd name="connsiteX3" fmla="*/ 558301 w 1000125"/>
                  <a:gd name="connsiteY3" fmla="*/ 434378 h 1438275"/>
                  <a:gd name="connsiteX4" fmla="*/ 477339 w 1000125"/>
                  <a:gd name="connsiteY4" fmla="*/ 410565 h 1438275"/>
                  <a:gd name="connsiteX5" fmla="*/ 533536 w 1000125"/>
                  <a:gd name="connsiteY5" fmla="*/ 521055 h 1438275"/>
                  <a:gd name="connsiteX6" fmla="*/ 596401 w 1000125"/>
                  <a:gd name="connsiteY6" fmla="*/ 820140 h 1438275"/>
                  <a:gd name="connsiteX7" fmla="*/ 596401 w 1000125"/>
                  <a:gd name="connsiteY7" fmla="*/ 935393 h 1438275"/>
                  <a:gd name="connsiteX8" fmla="*/ 567826 w 1000125"/>
                  <a:gd name="connsiteY8" fmla="*/ 968730 h 1438275"/>
                  <a:gd name="connsiteX9" fmla="*/ 545919 w 1000125"/>
                  <a:gd name="connsiteY9" fmla="*/ 931583 h 1438275"/>
                  <a:gd name="connsiteX10" fmla="*/ 547824 w 1000125"/>
                  <a:gd name="connsiteY10" fmla="*/ 880148 h 1438275"/>
                  <a:gd name="connsiteX11" fmla="*/ 488769 w 1000125"/>
                  <a:gd name="connsiteY11" fmla="*/ 556298 h 1438275"/>
                  <a:gd name="connsiteX12" fmla="*/ 437334 w 1000125"/>
                  <a:gd name="connsiteY12" fmla="*/ 452475 h 1438275"/>
                  <a:gd name="connsiteX13" fmla="*/ 345894 w 1000125"/>
                  <a:gd name="connsiteY13" fmla="*/ 512483 h 1438275"/>
                  <a:gd name="connsiteX14" fmla="*/ 136344 w 1000125"/>
                  <a:gd name="connsiteY14" fmla="*/ 816330 h 1438275"/>
                  <a:gd name="connsiteX15" fmla="*/ 76336 w 1000125"/>
                  <a:gd name="connsiteY15" fmla="*/ 1021118 h 1438275"/>
                  <a:gd name="connsiteX16" fmla="*/ 58239 w 1000125"/>
                  <a:gd name="connsiteY16" fmla="*/ 1309725 h 1438275"/>
                  <a:gd name="connsiteX17" fmla="*/ 29664 w 1000125"/>
                  <a:gd name="connsiteY17" fmla="*/ 1443075 h 1438275"/>
                  <a:gd name="connsiteX18" fmla="*/ 1089 w 1000125"/>
                  <a:gd name="connsiteY18" fmla="*/ 1345920 h 1438275"/>
                  <a:gd name="connsiteX19" fmla="*/ 9661 w 1000125"/>
                  <a:gd name="connsiteY19" fmla="*/ 1103985 h 1438275"/>
                  <a:gd name="connsiteX20" fmla="*/ 43951 w 1000125"/>
                  <a:gd name="connsiteY20" fmla="*/ 905865 h 1438275"/>
                  <a:gd name="connsiteX21" fmla="*/ 303031 w 1000125"/>
                  <a:gd name="connsiteY21" fmla="*/ 471525 h 1438275"/>
                  <a:gd name="connsiteX22" fmla="*/ 419236 w 1000125"/>
                  <a:gd name="connsiteY22" fmla="*/ 368655 h 1438275"/>
                  <a:gd name="connsiteX23" fmla="*/ 458289 w 1000125"/>
                  <a:gd name="connsiteY23" fmla="*/ 334365 h 1438275"/>
                  <a:gd name="connsiteX24" fmla="*/ 475434 w 1000125"/>
                  <a:gd name="connsiteY24" fmla="*/ 36233 h 1438275"/>
                  <a:gd name="connsiteX25" fmla="*/ 510676 w 1000125"/>
                  <a:gd name="connsiteY25" fmla="*/ 38 h 1438275"/>
                  <a:gd name="connsiteX26" fmla="*/ 544014 w 1000125"/>
                  <a:gd name="connsiteY26" fmla="*/ 42900 h 1438275"/>
                  <a:gd name="connsiteX27" fmla="*/ 530679 w 1000125"/>
                  <a:gd name="connsiteY27" fmla="*/ 286740 h 1438275"/>
                  <a:gd name="connsiteX28" fmla="*/ 589734 w 1000125"/>
                  <a:gd name="connsiteY28" fmla="*/ 383895 h 1438275"/>
                  <a:gd name="connsiteX29" fmla="*/ 750706 w 1000125"/>
                  <a:gd name="connsiteY29" fmla="*/ 536295 h 1438275"/>
                  <a:gd name="connsiteX30" fmla="*/ 789759 w 1000125"/>
                  <a:gd name="connsiteY30" fmla="*/ 584873 h 1438275"/>
                  <a:gd name="connsiteX31" fmla="*/ 891676 w 1000125"/>
                  <a:gd name="connsiteY31" fmla="*/ 777278 h 1438275"/>
                  <a:gd name="connsiteX32" fmla="*/ 993594 w 1000125"/>
                  <a:gd name="connsiteY32" fmla="*/ 1185900 h 1438275"/>
                  <a:gd name="connsiteX33" fmla="*/ 1001214 w 1000125"/>
                  <a:gd name="connsiteY33" fmla="*/ 1403070 h 1438275"/>
                  <a:gd name="connsiteX34" fmla="*/ 972639 w 1000125"/>
                  <a:gd name="connsiteY34" fmla="*/ 1440218 h 1438275"/>
                  <a:gd name="connsiteX35" fmla="*/ 956446 w 1000125"/>
                  <a:gd name="connsiteY35" fmla="*/ 1394498 h 1438275"/>
                  <a:gd name="connsiteX36" fmla="*/ 954541 w 1000125"/>
                  <a:gd name="connsiteY36" fmla="*/ 1300200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00125" h="1438275">
                    <a:moveTo>
                      <a:pt x="954541" y="1300200"/>
                    </a:moveTo>
                    <a:cubicBezTo>
                      <a:pt x="952636" y="1052550"/>
                      <a:pt x="903106" y="853478"/>
                      <a:pt x="764994" y="640118"/>
                    </a:cubicBezTo>
                    <a:cubicBezTo>
                      <a:pt x="733561" y="604875"/>
                      <a:pt x="709749" y="572490"/>
                      <a:pt x="686889" y="551535"/>
                    </a:cubicBezTo>
                    <a:cubicBezTo>
                      <a:pt x="644026" y="512483"/>
                      <a:pt x="606879" y="466763"/>
                      <a:pt x="558301" y="434378"/>
                    </a:cubicBezTo>
                    <a:cubicBezTo>
                      <a:pt x="526869" y="408660"/>
                      <a:pt x="506866" y="390563"/>
                      <a:pt x="477339" y="410565"/>
                    </a:cubicBezTo>
                    <a:cubicBezTo>
                      <a:pt x="501151" y="444855"/>
                      <a:pt x="513534" y="484860"/>
                      <a:pt x="533536" y="521055"/>
                    </a:cubicBezTo>
                    <a:cubicBezTo>
                      <a:pt x="573541" y="616305"/>
                      <a:pt x="590686" y="714413"/>
                      <a:pt x="596401" y="820140"/>
                    </a:cubicBezTo>
                    <a:cubicBezTo>
                      <a:pt x="598306" y="871575"/>
                      <a:pt x="604021" y="897293"/>
                      <a:pt x="596401" y="935393"/>
                    </a:cubicBezTo>
                    <a:cubicBezTo>
                      <a:pt x="593544" y="952538"/>
                      <a:pt x="592591" y="973493"/>
                      <a:pt x="567826" y="968730"/>
                    </a:cubicBezTo>
                    <a:cubicBezTo>
                      <a:pt x="549729" y="965873"/>
                      <a:pt x="545919" y="947775"/>
                      <a:pt x="545919" y="931583"/>
                    </a:cubicBezTo>
                    <a:cubicBezTo>
                      <a:pt x="545919" y="914438"/>
                      <a:pt x="545919" y="897293"/>
                      <a:pt x="547824" y="880148"/>
                    </a:cubicBezTo>
                    <a:cubicBezTo>
                      <a:pt x="542109" y="769658"/>
                      <a:pt x="527821" y="661073"/>
                      <a:pt x="488769" y="556298"/>
                    </a:cubicBezTo>
                    <a:cubicBezTo>
                      <a:pt x="474481" y="520103"/>
                      <a:pt x="456384" y="485813"/>
                      <a:pt x="437334" y="452475"/>
                    </a:cubicBezTo>
                    <a:cubicBezTo>
                      <a:pt x="421141" y="431520"/>
                      <a:pt x="359229" y="500100"/>
                      <a:pt x="345894" y="512483"/>
                    </a:cubicBezTo>
                    <a:cubicBezTo>
                      <a:pt x="263026" y="600113"/>
                      <a:pt x="189684" y="705840"/>
                      <a:pt x="136344" y="816330"/>
                    </a:cubicBezTo>
                    <a:cubicBezTo>
                      <a:pt x="107769" y="883005"/>
                      <a:pt x="89671" y="949680"/>
                      <a:pt x="76336" y="1021118"/>
                    </a:cubicBezTo>
                    <a:cubicBezTo>
                      <a:pt x="61096" y="1095413"/>
                      <a:pt x="62049" y="1269720"/>
                      <a:pt x="58239" y="1309725"/>
                    </a:cubicBezTo>
                    <a:cubicBezTo>
                      <a:pt x="51571" y="1352588"/>
                      <a:pt x="66811" y="1437360"/>
                      <a:pt x="29664" y="1443075"/>
                    </a:cubicBezTo>
                    <a:cubicBezTo>
                      <a:pt x="-6531" y="1444028"/>
                      <a:pt x="136" y="1383068"/>
                      <a:pt x="1089" y="1345920"/>
                    </a:cubicBezTo>
                    <a:cubicBezTo>
                      <a:pt x="2041" y="1313535"/>
                      <a:pt x="-2721" y="1153515"/>
                      <a:pt x="9661" y="1103985"/>
                    </a:cubicBezTo>
                    <a:cubicBezTo>
                      <a:pt x="15376" y="1044930"/>
                      <a:pt x="26806" y="962063"/>
                      <a:pt x="43951" y="905865"/>
                    </a:cubicBezTo>
                    <a:cubicBezTo>
                      <a:pt x="99196" y="742035"/>
                      <a:pt x="186826" y="599160"/>
                      <a:pt x="303031" y="471525"/>
                    </a:cubicBezTo>
                    <a:cubicBezTo>
                      <a:pt x="336369" y="435330"/>
                      <a:pt x="368754" y="406755"/>
                      <a:pt x="419236" y="368655"/>
                    </a:cubicBezTo>
                    <a:cubicBezTo>
                      <a:pt x="433524" y="358178"/>
                      <a:pt x="448764" y="350558"/>
                      <a:pt x="458289" y="334365"/>
                    </a:cubicBezTo>
                    <a:cubicBezTo>
                      <a:pt x="457336" y="284835"/>
                      <a:pt x="472576" y="50520"/>
                      <a:pt x="475434" y="36233"/>
                    </a:cubicBezTo>
                    <a:cubicBezTo>
                      <a:pt x="478291" y="16230"/>
                      <a:pt x="486864" y="-915"/>
                      <a:pt x="510676" y="38"/>
                    </a:cubicBezTo>
                    <a:cubicBezTo>
                      <a:pt x="536394" y="990"/>
                      <a:pt x="544966" y="19088"/>
                      <a:pt x="544014" y="42900"/>
                    </a:cubicBezTo>
                    <a:cubicBezTo>
                      <a:pt x="541156" y="108623"/>
                      <a:pt x="530679" y="271500"/>
                      <a:pt x="530679" y="286740"/>
                    </a:cubicBezTo>
                    <a:cubicBezTo>
                      <a:pt x="523059" y="335318"/>
                      <a:pt x="554491" y="361035"/>
                      <a:pt x="589734" y="383895"/>
                    </a:cubicBezTo>
                    <a:cubicBezTo>
                      <a:pt x="650694" y="426758"/>
                      <a:pt x="704034" y="478193"/>
                      <a:pt x="750706" y="536295"/>
                    </a:cubicBezTo>
                    <a:cubicBezTo>
                      <a:pt x="760231" y="548678"/>
                      <a:pt x="776424" y="562965"/>
                      <a:pt x="789759" y="584873"/>
                    </a:cubicBezTo>
                    <a:cubicBezTo>
                      <a:pt x="827859" y="652500"/>
                      <a:pt x="859291" y="706793"/>
                      <a:pt x="891676" y="777278"/>
                    </a:cubicBezTo>
                    <a:cubicBezTo>
                      <a:pt x="951684" y="906818"/>
                      <a:pt x="982164" y="1043978"/>
                      <a:pt x="993594" y="1185900"/>
                    </a:cubicBezTo>
                    <a:cubicBezTo>
                      <a:pt x="994546" y="1200188"/>
                      <a:pt x="1001214" y="1371638"/>
                      <a:pt x="1001214" y="1403070"/>
                    </a:cubicBezTo>
                    <a:cubicBezTo>
                      <a:pt x="1001214" y="1418310"/>
                      <a:pt x="994546" y="1449743"/>
                      <a:pt x="972639" y="1440218"/>
                    </a:cubicBezTo>
                    <a:cubicBezTo>
                      <a:pt x="948826" y="1436408"/>
                      <a:pt x="953589" y="1413548"/>
                      <a:pt x="956446" y="1394498"/>
                    </a:cubicBezTo>
                    <a:cubicBezTo>
                      <a:pt x="954541" y="1360208"/>
                      <a:pt x="954541" y="1331633"/>
                      <a:pt x="954541" y="1300200"/>
                    </a:cubicBezTo>
                    <a:close/>
                  </a:path>
                </a:pathLst>
              </a:custGeom>
              <a:solidFill>
                <a:schemeClr val="accent1">
                  <a:lumMod val="75000"/>
                </a:schemeClr>
              </a:solidFill>
              <a:ln w="9525" cap="flat">
                <a:noFill/>
                <a:prstDash val="solid"/>
                <a:miter/>
              </a:ln>
            </p:spPr>
            <p:txBody>
              <a:bodyPr rtlCol="0" anchor="ctr"/>
              <a:lstStyle/>
              <a:p>
                <a:pPr algn="ctr"/>
                <a:endParaRPr lang="en-US"/>
              </a:p>
            </p:txBody>
          </p:sp>
        </p:grpSp>
        <p:sp>
          <p:nvSpPr>
            <p:cNvPr id="248" name="Text Placeholder 70">
              <a:extLst>
                <a:ext uri="{FF2B5EF4-FFF2-40B4-BE49-F238E27FC236}">
                  <a16:creationId xmlns="" xmlns:a16="http://schemas.microsoft.com/office/drawing/2014/main" id="{E3F878E7-25AB-4B28-91DC-CF65859CD943}"/>
                </a:ext>
              </a:extLst>
            </p:cNvPr>
            <p:cNvSpPr txBox="1">
              <a:spLocks/>
            </p:cNvSpPr>
            <p:nvPr/>
          </p:nvSpPr>
          <p:spPr>
            <a:xfrm>
              <a:off x="4008459" y="4761105"/>
              <a:ext cx="767179" cy="484377"/>
            </a:xfrm>
            <a:prstGeom prst="rect">
              <a:avLst/>
            </a:prstGeom>
            <a:scene3d>
              <a:camera prst="orthographicFront">
                <a:rot lat="1200000" lon="1800000" rev="21000000"/>
              </a:camera>
              <a:lightRig rig="threePt" dir="t"/>
            </a:scene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600" dirty="0">
                  <a:solidFill>
                    <a:schemeClr val="accent2"/>
                  </a:solidFill>
                </a:rPr>
                <a:t>FLASH MILK</a:t>
              </a:r>
              <a:endParaRPr lang="ko-KR" altLang="en-US" sz="1600" dirty="0">
                <a:solidFill>
                  <a:schemeClr val="accent2"/>
                </a:solidFill>
              </a:endParaRPr>
            </a:p>
          </p:txBody>
        </p:sp>
      </p:grpSp>
      <p:sp>
        <p:nvSpPr>
          <p:cNvPr id="7" name="Freeform: Shape 6">
            <a:extLst>
              <a:ext uri="{FF2B5EF4-FFF2-40B4-BE49-F238E27FC236}">
                <a16:creationId xmlns="" xmlns:a16="http://schemas.microsoft.com/office/drawing/2014/main" id="{03CC3B0C-C62A-4F00-9B2A-4FB01C79E137}"/>
              </a:ext>
            </a:extLst>
          </p:cNvPr>
          <p:cNvSpPr/>
          <p:nvPr/>
        </p:nvSpPr>
        <p:spPr>
          <a:xfrm>
            <a:off x="4247395" y="2944173"/>
            <a:ext cx="3666591" cy="1911964"/>
          </a:xfrm>
          <a:custGeom>
            <a:avLst/>
            <a:gdLst>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9870" h="2156791">
                <a:moveTo>
                  <a:pt x="0" y="2156791"/>
                </a:moveTo>
                <a:lnTo>
                  <a:pt x="9939" y="636104"/>
                </a:lnTo>
                <a:lnTo>
                  <a:pt x="1063487" y="636104"/>
                </a:lnTo>
                <a:cubicBezTo>
                  <a:pt x="1265583" y="443947"/>
                  <a:pt x="1567070" y="43069"/>
                  <a:pt x="2415209" y="0"/>
                </a:cubicBezTo>
                <a:cubicBezTo>
                  <a:pt x="3273287" y="29818"/>
                  <a:pt x="3684106" y="447260"/>
                  <a:pt x="3856383" y="626165"/>
                </a:cubicBezTo>
                <a:lnTo>
                  <a:pt x="4919870" y="646044"/>
                </a:lnTo>
                <a:lnTo>
                  <a:pt x="4909931" y="2146852"/>
                </a:lnTo>
              </a:path>
            </a:pathLst>
          </a:custGeom>
          <a:noFill/>
          <a:ln w="444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 Placeholder 1">
            <a:extLst>
              <a:ext uri="{FF2B5EF4-FFF2-40B4-BE49-F238E27FC236}">
                <a16:creationId xmlns="" xmlns:a16="http://schemas.microsoft.com/office/drawing/2014/main" id="{C1505568-7B5D-49F0-A759-29CEE07A8C40}"/>
              </a:ext>
            </a:extLst>
          </p:cNvPr>
          <p:cNvSpPr txBox="1">
            <a:spLocks/>
          </p:cNvSpPr>
          <p:nvPr/>
        </p:nvSpPr>
        <p:spPr>
          <a:xfrm>
            <a:off x="3343735" y="785432"/>
            <a:ext cx="5473910" cy="1570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smtClean="0">
                <a:latin typeface="Times New Roman" pitchFamily="18" charset="0"/>
                <a:cs typeface="Times New Roman" pitchFamily="18" charset="0"/>
              </a:rPr>
              <a:t>SIH-2020</a:t>
            </a:r>
          </a:p>
          <a:p>
            <a:pPr marL="0" indent="0" algn="ctr">
              <a:buNone/>
            </a:pPr>
            <a:r>
              <a:rPr lang="en-US" sz="2600" dirty="0" smtClean="0">
                <a:latin typeface="Times New Roman" pitchFamily="18" charset="0"/>
                <a:cs typeface="Times New Roman" pitchFamily="18" charset="0"/>
              </a:rPr>
              <a:t>Software edition</a:t>
            </a:r>
            <a:endParaRPr lang="en-US" sz="2600" dirty="0">
              <a:latin typeface="Times New Roman" pitchFamily="18" charset="0"/>
              <a:cs typeface="Times New Roman" pitchFamily="18" charset="0"/>
            </a:endParaRPr>
          </a:p>
        </p:txBody>
      </p:sp>
      <p:sp>
        <p:nvSpPr>
          <p:cNvPr id="129" name="Text Placeholder 2">
            <a:extLst>
              <a:ext uri="{FF2B5EF4-FFF2-40B4-BE49-F238E27FC236}">
                <a16:creationId xmlns="" xmlns:a16="http://schemas.microsoft.com/office/drawing/2014/main" id="{B9722F28-AFE3-4A52-A9B9-C88EF09DAF9E}"/>
              </a:ext>
            </a:extLst>
          </p:cNvPr>
          <p:cNvSpPr txBox="1">
            <a:spLocks/>
          </p:cNvSpPr>
          <p:nvPr/>
        </p:nvSpPr>
        <p:spPr>
          <a:xfrm>
            <a:off x="3836666" y="2155727"/>
            <a:ext cx="4488050" cy="2880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2000" u="sng" dirty="0" smtClean="0">
                <a:latin typeface="Times New Roman" pitchFamily="18" charset="0"/>
                <a:cs typeface="Times New Roman" pitchFamily="18" charset="0"/>
              </a:rPr>
              <a:t>Organization</a:t>
            </a:r>
            <a:r>
              <a:rPr lang="en-US" altLang="ko-KR" sz="2000" dirty="0" smtClean="0">
                <a:latin typeface="Times New Roman" pitchFamily="18" charset="0"/>
                <a:cs typeface="Times New Roman" pitchFamily="18" charset="0"/>
              </a:rPr>
              <a:t> – Government of Bihar</a:t>
            </a:r>
            <a:endParaRPr lang="en-US" altLang="ko-KR" sz="2000" dirty="0">
              <a:latin typeface="Times New Roman" pitchFamily="18" charset="0"/>
              <a:cs typeface="Times New Roman" pitchFamily="18" charset="0"/>
            </a:endParaRPr>
          </a:p>
        </p:txBody>
      </p:sp>
      <p:sp>
        <p:nvSpPr>
          <p:cNvPr id="3" name="TextBox 2"/>
          <p:cNvSpPr txBox="1"/>
          <p:nvPr/>
        </p:nvSpPr>
        <p:spPr>
          <a:xfrm>
            <a:off x="459912" y="3300684"/>
            <a:ext cx="3376754" cy="1477328"/>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Problem Statement ID </a:t>
            </a:r>
            <a:r>
              <a:rPr lang="en-US" dirty="0" smtClean="0">
                <a:latin typeface="Times New Roman" pitchFamily="18" charset="0"/>
                <a:cs typeface="Times New Roman" pitchFamily="18" charset="0"/>
              </a:rPr>
              <a:t>– PK413</a:t>
            </a:r>
          </a:p>
          <a:p>
            <a:pPr algn="just"/>
            <a:endParaRPr lang="en-US" dirty="0">
              <a:latin typeface="Times New Roman" pitchFamily="18" charset="0"/>
              <a:cs typeface="Times New Roman" pitchFamily="18" charset="0"/>
            </a:endParaRPr>
          </a:p>
          <a:p>
            <a:pPr algn="just"/>
            <a:r>
              <a:rPr lang="en-US" u="sng" dirty="0">
                <a:latin typeface="Times New Roman" pitchFamily="18" charset="0"/>
                <a:cs typeface="Times New Roman" pitchFamily="18" charset="0"/>
              </a:rPr>
              <a:t>College Code </a:t>
            </a:r>
            <a:r>
              <a:rPr lang="en-US" dirty="0">
                <a:latin typeface="Times New Roman" pitchFamily="18" charset="0"/>
                <a:cs typeface="Times New Roman" pitchFamily="18" charset="0"/>
              </a:rPr>
              <a:t>– 1-3510626477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4" name="TextBox 3"/>
          <p:cNvSpPr txBox="1"/>
          <p:nvPr/>
        </p:nvSpPr>
        <p:spPr>
          <a:xfrm>
            <a:off x="8324716" y="2967598"/>
            <a:ext cx="3467068"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Group Name </a:t>
            </a:r>
            <a:r>
              <a:rPr lang="en-US" dirty="0" smtClean="0">
                <a:latin typeface="Times New Roman" pitchFamily="18" charset="0"/>
                <a:cs typeface="Times New Roman" pitchFamily="18" charset="0"/>
              </a:rPr>
              <a:t>– Code Junkies</a:t>
            </a:r>
          </a:p>
          <a:p>
            <a:r>
              <a:rPr lang="en-US" u="sng" dirty="0" smtClean="0">
                <a:latin typeface="Times New Roman" pitchFamily="18" charset="0"/>
                <a:cs typeface="Times New Roman" pitchFamily="18" charset="0"/>
              </a:rPr>
              <a:t>Members </a:t>
            </a:r>
            <a:r>
              <a:rPr lang="en-US" dirty="0" smtClean="0">
                <a:latin typeface="Times New Roman" pitchFamily="18" charset="0"/>
                <a:cs typeface="Times New Roman" pitchFamily="18" charset="0"/>
              </a:rPr>
              <a:t>–</a:t>
            </a:r>
          </a:p>
          <a:p>
            <a:pPr marL="342900" indent="-342900">
              <a:buAutoNum type="arabicPeriod"/>
            </a:pPr>
            <a:r>
              <a:rPr lang="en-US" dirty="0" smtClean="0">
                <a:latin typeface="Times New Roman" pitchFamily="18" charset="0"/>
                <a:cs typeface="Times New Roman" pitchFamily="18" charset="0"/>
              </a:rPr>
              <a:t>Rahul </a:t>
            </a:r>
            <a:r>
              <a:rPr lang="en-US" dirty="0" err="1" smtClean="0">
                <a:latin typeface="Times New Roman" pitchFamily="18" charset="0"/>
                <a:cs typeface="Times New Roman" pitchFamily="18" charset="0"/>
              </a:rPr>
              <a:t>Thapa</a:t>
            </a:r>
            <a:r>
              <a:rPr lang="en-US" dirty="0" smtClean="0">
                <a:latin typeface="Times New Roman" pitchFamily="18" charset="0"/>
                <a:cs typeface="Times New Roman" pitchFamily="18" charset="0"/>
              </a:rPr>
              <a:t> (Leader)</a:t>
            </a:r>
          </a:p>
          <a:p>
            <a:pPr marL="342900" indent="-342900">
              <a:buAutoNum type="arabicPeriod"/>
            </a:pPr>
            <a:r>
              <a:rPr lang="en-US" dirty="0" err="1" smtClean="0">
                <a:latin typeface="Times New Roman" pitchFamily="18" charset="0"/>
                <a:cs typeface="Times New Roman" pitchFamily="18" charset="0"/>
              </a:rPr>
              <a:t>Bhuswarna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Kashyap</a:t>
            </a:r>
            <a:endParaRPr lang="en-US" dirty="0" smtClean="0">
              <a:latin typeface="Times New Roman" pitchFamily="18" charset="0"/>
              <a:cs typeface="Times New Roman" pitchFamily="18" charset="0"/>
            </a:endParaRPr>
          </a:p>
          <a:p>
            <a:pPr marL="342900" indent="-342900">
              <a:buAutoNum type="arabicPeriod"/>
            </a:pPr>
            <a:r>
              <a:rPr lang="en-US" dirty="0" err="1" smtClean="0">
                <a:latin typeface="Times New Roman" pitchFamily="18" charset="0"/>
                <a:cs typeface="Times New Roman" pitchFamily="18" charset="0"/>
              </a:rPr>
              <a:t>Binong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Dip </a:t>
            </a:r>
            <a:r>
              <a:rPr lang="en-US" dirty="0" err="1" smtClean="0">
                <a:latin typeface="Times New Roman" pitchFamily="18" charset="0"/>
                <a:cs typeface="Times New Roman" pitchFamily="18" charset="0"/>
              </a:rPr>
              <a:t>Jyoti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Dutta</a:t>
            </a:r>
            <a:endParaRPr lang="en-US" dirty="0" smtClean="0">
              <a:latin typeface="Times New Roman" pitchFamily="18" charset="0"/>
              <a:cs typeface="Times New Roman" pitchFamily="18" charset="0"/>
            </a:endParaRPr>
          </a:p>
          <a:p>
            <a:pPr marL="342900" indent="-342900">
              <a:buAutoNum type="arabicPeriod"/>
            </a:pPr>
            <a:r>
              <a:rPr lang="en-US" dirty="0" err="1" smtClean="0">
                <a:latin typeface="Times New Roman" pitchFamily="18" charset="0"/>
                <a:cs typeface="Times New Roman" pitchFamily="18" charset="0"/>
              </a:rPr>
              <a:t>Kanishka</a:t>
            </a:r>
            <a:r>
              <a:rPr lang="en-US" dirty="0" smtClean="0">
                <a:latin typeface="Times New Roman" pitchFamily="18" charset="0"/>
                <a:cs typeface="Times New Roman" pitchFamily="18" charset="0"/>
              </a:rPr>
              <a:t> Sharma</a:t>
            </a:r>
          </a:p>
          <a:p>
            <a:pPr marL="342900" indent="-342900">
              <a:buAutoNum type="arabicPeriod"/>
            </a:pPr>
            <a:r>
              <a:rPr lang="en-US" dirty="0" smtClean="0">
                <a:latin typeface="Times New Roman" pitchFamily="18" charset="0"/>
                <a:cs typeface="Times New Roman" pitchFamily="18" charset="0"/>
              </a:rPr>
              <a:t>Rahul </a:t>
            </a:r>
            <a:r>
              <a:rPr lang="en-US" dirty="0" err="1" smtClean="0">
                <a:latin typeface="Times New Roman" pitchFamily="18" charset="0"/>
                <a:cs typeface="Times New Roman" pitchFamily="18" charset="0"/>
              </a:rPr>
              <a:t>Nath</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4732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A36C65DA-8BD9-498B-83F5-B3FBAB0421F0}"/>
              </a:ext>
            </a:extLst>
          </p:cNvPr>
          <p:cNvGrpSpPr/>
          <p:nvPr/>
        </p:nvGrpSpPr>
        <p:grpSpPr>
          <a:xfrm>
            <a:off x="4538895" y="1481903"/>
            <a:ext cx="3101352" cy="2544222"/>
            <a:chOff x="8613034" y="916325"/>
            <a:chExt cx="5818962" cy="4773632"/>
          </a:xfrm>
          <a:solidFill>
            <a:schemeClr val="accent2"/>
          </a:solidFill>
        </p:grpSpPr>
        <p:grpSp>
          <p:nvGrpSpPr>
            <p:cNvPr id="32" name="Graphic 14">
              <a:extLst>
                <a:ext uri="{FF2B5EF4-FFF2-40B4-BE49-F238E27FC236}">
                  <a16:creationId xmlns:a16="http://schemas.microsoft.com/office/drawing/2014/main" xmlns="" id="{9357555D-FBA1-4462-BDFA-94AD98DC2370}"/>
                </a:ext>
              </a:extLst>
            </p:cNvPr>
            <p:cNvGrpSpPr/>
            <p:nvPr/>
          </p:nvGrpSpPr>
          <p:grpSpPr>
            <a:xfrm>
              <a:off x="10717246" y="916325"/>
              <a:ext cx="3714750" cy="4752975"/>
              <a:chOff x="4238625" y="1052512"/>
              <a:chExt cx="3714750" cy="4752975"/>
            </a:xfrm>
            <a:grpFill/>
          </p:grpSpPr>
          <p:sp>
            <p:nvSpPr>
              <p:cNvPr id="42" name="Freeform: Shape 41">
                <a:extLst>
                  <a:ext uri="{FF2B5EF4-FFF2-40B4-BE49-F238E27FC236}">
                    <a16:creationId xmlns:a16="http://schemas.microsoft.com/office/drawing/2014/main" xmlns="" id="{707F3153-8187-4472-A5C1-927120E6EF04}"/>
                  </a:ext>
                </a:extLst>
              </p:cNvPr>
              <p:cNvSpPr/>
              <p:nvPr/>
            </p:nvSpPr>
            <p:spPr>
              <a:xfrm>
                <a:off x="6450330" y="3894772"/>
                <a:ext cx="1257300" cy="1133475"/>
              </a:xfrm>
              <a:custGeom>
                <a:avLst/>
                <a:gdLst>
                  <a:gd name="connsiteX0" fmla="*/ 588645 w 1257300"/>
                  <a:gd name="connsiteY0" fmla="*/ 42863 h 1133475"/>
                  <a:gd name="connsiteX1" fmla="*/ 622935 w 1257300"/>
                  <a:gd name="connsiteY1" fmla="*/ 0 h 1133475"/>
                  <a:gd name="connsiteX2" fmla="*/ 596265 w 1257300"/>
                  <a:gd name="connsiteY2" fmla="*/ 113347 h 1133475"/>
                  <a:gd name="connsiteX3" fmla="*/ 541973 w 1257300"/>
                  <a:gd name="connsiteY3" fmla="*/ 439103 h 1133475"/>
                  <a:gd name="connsiteX4" fmla="*/ 477202 w 1257300"/>
                  <a:gd name="connsiteY4" fmla="*/ 742950 h 1133475"/>
                  <a:gd name="connsiteX5" fmla="*/ 421958 w 1257300"/>
                  <a:gd name="connsiteY5" fmla="*/ 842010 h 1133475"/>
                  <a:gd name="connsiteX6" fmla="*/ 780098 w 1257300"/>
                  <a:gd name="connsiteY6" fmla="*/ 666750 h 1133475"/>
                  <a:gd name="connsiteX7" fmla="*/ 1089660 w 1257300"/>
                  <a:gd name="connsiteY7" fmla="*/ 443865 h 1133475"/>
                  <a:gd name="connsiteX8" fmla="*/ 1262063 w 1257300"/>
                  <a:gd name="connsiteY8" fmla="*/ 227647 h 1133475"/>
                  <a:gd name="connsiteX9" fmla="*/ 1265873 w 1257300"/>
                  <a:gd name="connsiteY9" fmla="*/ 228600 h 1133475"/>
                  <a:gd name="connsiteX10" fmla="*/ 1179195 w 1257300"/>
                  <a:gd name="connsiteY10" fmla="*/ 542925 h 1133475"/>
                  <a:gd name="connsiteX11" fmla="*/ 878205 w 1257300"/>
                  <a:gd name="connsiteY11" fmla="*/ 871538 h 1133475"/>
                  <a:gd name="connsiteX12" fmla="*/ 449580 w 1257300"/>
                  <a:gd name="connsiteY12" fmla="*/ 1027747 h 1133475"/>
                  <a:gd name="connsiteX13" fmla="*/ 20003 w 1257300"/>
                  <a:gd name="connsiteY13" fmla="*/ 1136333 h 1133475"/>
                  <a:gd name="connsiteX14" fmla="*/ 0 w 1257300"/>
                  <a:gd name="connsiteY14" fmla="*/ 1135380 h 1133475"/>
                  <a:gd name="connsiteX15" fmla="*/ 100965 w 1257300"/>
                  <a:gd name="connsiteY15" fmla="*/ 985838 h 1133475"/>
                  <a:gd name="connsiteX16" fmla="*/ 278130 w 1257300"/>
                  <a:gd name="connsiteY16" fmla="*/ 621983 h 1133475"/>
                  <a:gd name="connsiteX17" fmla="*/ 477202 w 1257300"/>
                  <a:gd name="connsiteY17" fmla="*/ 181928 h 1133475"/>
                  <a:gd name="connsiteX18" fmla="*/ 588645 w 1257300"/>
                  <a:gd name="connsiteY18" fmla="*/ 42863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7300" h="1133475">
                    <a:moveTo>
                      <a:pt x="588645" y="42863"/>
                    </a:moveTo>
                    <a:cubicBezTo>
                      <a:pt x="600075" y="28575"/>
                      <a:pt x="611505" y="14288"/>
                      <a:pt x="622935" y="0"/>
                    </a:cubicBezTo>
                    <a:cubicBezTo>
                      <a:pt x="623888" y="0"/>
                      <a:pt x="605790" y="76200"/>
                      <a:pt x="596265" y="113347"/>
                    </a:cubicBezTo>
                    <a:cubicBezTo>
                      <a:pt x="567690" y="220028"/>
                      <a:pt x="554355" y="329565"/>
                      <a:pt x="541973" y="439103"/>
                    </a:cubicBezTo>
                    <a:cubicBezTo>
                      <a:pt x="530543" y="542925"/>
                      <a:pt x="521970" y="646747"/>
                      <a:pt x="477202" y="742950"/>
                    </a:cubicBezTo>
                    <a:cubicBezTo>
                      <a:pt x="473392" y="751522"/>
                      <a:pt x="437198" y="816293"/>
                      <a:pt x="421958" y="842010"/>
                    </a:cubicBezTo>
                    <a:cubicBezTo>
                      <a:pt x="439102" y="840105"/>
                      <a:pt x="671513" y="714375"/>
                      <a:pt x="780098" y="666750"/>
                    </a:cubicBezTo>
                    <a:cubicBezTo>
                      <a:pt x="917258" y="599122"/>
                      <a:pt x="1004888" y="530543"/>
                      <a:pt x="1089660" y="443865"/>
                    </a:cubicBezTo>
                    <a:cubicBezTo>
                      <a:pt x="1110615" y="418147"/>
                      <a:pt x="1251585" y="242888"/>
                      <a:pt x="1262063" y="227647"/>
                    </a:cubicBezTo>
                    <a:cubicBezTo>
                      <a:pt x="1263015" y="227647"/>
                      <a:pt x="1263968" y="228600"/>
                      <a:pt x="1265873" y="228600"/>
                    </a:cubicBezTo>
                    <a:cubicBezTo>
                      <a:pt x="1260158" y="252413"/>
                      <a:pt x="1205865" y="462915"/>
                      <a:pt x="1179195" y="542925"/>
                    </a:cubicBezTo>
                    <a:cubicBezTo>
                      <a:pt x="1127760" y="697230"/>
                      <a:pt x="1021080" y="800100"/>
                      <a:pt x="878205" y="871538"/>
                    </a:cubicBezTo>
                    <a:cubicBezTo>
                      <a:pt x="741045" y="940118"/>
                      <a:pt x="596265" y="986790"/>
                      <a:pt x="449580" y="1027747"/>
                    </a:cubicBezTo>
                    <a:cubicBezTo>
                      <a:pt x="307658" y="1068705"/>
                      <a:pt x="163830" y="1103948"/>
                      <a:pt x="20003" y="1136333"/>
                    </a:cubicBezTo>
                    <a:cubicBezTo>
                      <a:pt x="14288" y="1137285"/>
                      <a:pt x="5715" y="1145858"/>
                      <a:pt x="0" y="1135380"/>
                    </a:cubicBezTo>
                    <a:cubicBezTo>
                      <a:pt x="16192" y="1123950"/>
                      <a:pt x="77153" y="1020128"/>
                      <a:pt x="100965" y="985838"/>
                    </a:cubicBezTo>
                    <a:cubicBezTo>
                      <a:pt x="180023" y="874395"/>
                      <a:pt x="244792" y="755333"/>
                      <a:pt x="278130" y="621983"/>
                    </a:cubicBezTo>
                    <a:cubicBezTo>
                      <a:pt x="317183" y="462915"/>
                      <a:pt x="385763" y="317183"/>
                      <a:pt x="477202" y="181928"/>
                    </a:cubicBezTo>
                    <a:cubicBezTo>
                      <a:pt x="487680" y="165735"/>
                      <a:pt x="563880" y="72390"/>
                      <a:pt x="588645" y="4286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EE1E0925-79A0-4A9D-960E-D02560042C66}"/>
                  </a:ext>
                </a:extLst>
              </p:cNvPr>
              <p:cNvSpPr/>
              <p:nvPr/>
            </p:nvSpPr>
            <p:spPr>
              <a:xfrm>
                <a:off x="7018743" y="3310890"/>
                <a:ext cx="904875" cy="1257300"/>
              </a:xfrm>
              <a:custGeom>
                <a:avLst/>
                <a:gdLst>
                  <a:gd name="connsiteX0" fmla="*/ 908914 w 904875"/>
                  <a:gd name="connsiteY0" fmla="*/ 68580 h 1257300"/>
                  <a:gd name="connsiteX1" fmla="*/ 907962 w 904875"/>
                  <a:gd name="connsiteY1" fmla="*/ 201930 h 1257300"/>
                  <a:gd name="connsiteX2" fmla="*/ 871767 w 904875"/>
                  <a:gd name="connsiteY2" fmla="*/ 406717 h 1257300"/>
                  <a:gd name="connsiteX3" fmla="*/ 586969 w 904875"/>
                  <a:gd name="connsiteY3" fmla="*/ 847725 h 1257300"/>
                  <a:gd name="connsiteX4" fmla="*/ 12612 w 904875"/>
                  <a:gd name="connsiteY4" fmla="*/ 1254442 h 1257300"/>
                  <a:gd name="connsiteX5" fmla="*/ 229 w 904875"/>
                  <a:gd name="connsiteY5" fmla="*/ 1250632 h 1257300"/>
                  <a:gd name="connsiteX6" fmla="*/ 71667 w 904875"/>
                  <a:gd name="connsiteY6" fmla="*/ 963930 h 1257300"/>
                  <a:gd name="connsiteX7" fmla="*/ 116434 w 904875"/>
                  <a:gd name="connsiteY7" fmla="*/ 661035 h 1257300"/>
                  <a:gd name="connsiteX8" fmla="*/ 130722 w 904875"/>
                  <a:gd name="connsiteY8" fmla="*/ 483870 h 1257300"/>
                  <a:gd name="connsiteX9" fmla="*/ 150725 w 904875"/>
                  <a:gd name="connsiteY9" fmla="*/ 236220 h 1257300"/>
                  <a:gd name="connsiteX10" fmla="*/ 250737 w 904875"/>
                  <a:gd name="connsiteY10" fmla="*/ 0 h 1257300"/>
                  <a:gd name="connsiteX11" fmla="*/ 325032 w 904875"/>
                  <a:gd name="connsiteY11" fmla="*/ 509588 h 1257300"/>
                  <a:gd name="connsiteX12" fmla="*/ 299314 w 904875"/>
                  <a:gd name="connsiteY12" fmla="*/ 809625 h 1257300"/>
                  <a:gd name="connsiteX13" fmla="*/ 533629 w 904875"/>
                  <a:gd name="connsiteY13" fmla="*/ 582930 h 1257300"/>
                  <a:gd name="connsiteX14" fmla="*/ 751752 w 904875"/>
                  <a:gd name="connsiteY14" fmla="*/ 312420 h 1257300"/>
                  <a:gd name="connsiteX15" fmla="*/ 887007 w 904875"/>
                  <a:gd name="connsiteY15" fmla="*/ 100965 h 1257300"/>
                  <a:gd name="connsiteX16" fmla="*/ 908914 w 904875"/>
                  <a:gd name="connsiteY16" fmla="*/ 6858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875" h="1257300">
                    <a:moveTo>
                      <a:pt x="908914" y="68580"/>
                    </a:moveTo>
                    <a:cubicBezTo>
                      <a:pt x="911772" y="114300"/>
                      <a:pt x="911772" y="158115"/>
                      <a:pt x="907962" y="201930"/>
                    </a:cubicBezTo>
                    <a:cubicBezTo>
                      <a:pt x="902247" y="271463"/>
                      <a:pt x="891769" y="340042"/>
                      <a:pt x="871767" y="406717"/>
                    </a:cubicBezTo>
                    <a:cubicBezTo>
                      <a:pt x="810807" y="575310"/>
                      <a:pt x="687934" y="741045"/>
                      <a:pt x="586969" y="847725"/>
                    </a:cubicBezTo>
                    <a:cubicBezTo>
                      <a:pt x="412662" y="1008697"/>
                      <a:pt x="215494" y="1134428"/>
                      <a:pt x="12612" y="1254442"/>
                    </a:cubicBezTo>
                    <a:cubicBezTo>
                      <a:pt x="8802" y="1256348"/>
                      <a:pt x="-1676" y="1269682"/>
                      <a:pt x="229" y="1250632"/>
                    </a:cubicBezTo>
                    <a:cubicBezTo>
                      <a:pt x="16422" y="1224915"/>
                      <a:pt x="57379" y="1032510"/>
                      <a:pt x="71667" y="963930"/>
                    </a:cubicBezTo>
                    <a:cubicBezTo>
                      <a:pt x="92622" y="863917"/>
                      <a:pt x="108814" y="762953"/>
                      <a:pt x="116434" y="661035"/>
                    </a:cubicBezTo>
                    <a:cubicBezTo>
                      <a:pt x="121197" y="601980"/>
                      <a:pt x="125959" y="542925"/>
                      <a:pt x="130722" y="483870"/>
                    </a:cubicBezTo>
                    <a:cubicBezTo>
                      <a:pt x="138342" y="391478"/>
                      <a:pt x="132627" y="326707"/>
                      <a:pt x="150725" y="236220"/>
                    </a:cubicBezTo>
                    <a:cubicBezTo>
                      <a:pt x="158344" y="200025"/>
                      <a:pt x="243117" y="12382"/>
                      <a:pt x="250737" y="0"/>
                    </a:cubicBezTo>
                    <a:cubicBezTo>
                      <a:pt x="297409" y="174307"/>
                      <a:pt x="331700" y="334328"/>
                      <a:pt x="325032" y="509588"/>
                    </a:cubicBezTo>
                    <a:cubicBezTo>
                      <a:pt x="325032" y="546735"/>
                      <a:pt x="295504" y="786765"/>
                      <a:pt x="299314" y="809625"/>
                    </a:cubicBezTo>
                    <a:cubicBezTo>
                      <a:pt x="379325" y="722947"/>
                      <a:pt x="450762" y="669607"/>
                      <a:pt x="533629" y="582930"/>
                    </a:cubicBezTo>
                    <a:cubicBezTo>
                      <a:pt x="628879" y="478155"/>
                      <a:pt x="690792" y="412432"/>
                      <a:pt x="751752" y="312420"/>
                    </a:cubicBezTo>
                    <a:cubicBezTo>
                      <a:pt x="778422" y="268605"/>
                      <a:pt x="887007" y="102870"/>
                      <a:pt x="887007" y="100965"/>
                    </a:cubicBezTo>
                    <a:cubicBezTo>
                      <a:pt x="887007" y="100965"/>
                      <a:pt x="900342" y="86677"/>
                      <a:pt x="908914" y="6858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D60E0856-EC0A-4DC1-9A50-AA32133A5704}"/>
                  </a:ext>
                </a:extLst>
              </p:cNvPr>
              <p:cNvSpPr/>
              <p:nvPr/>
            </p:nvSpPr>
            <p:spPr>
              <a:xfrm>
                <a:off x="7242530" y="2508884"/>
                <a:ext cx="704850" cy="1381125"/>
              </a:xfrm>
              <a:custGeom>
                <a:avLst/>
                <a:gdLst>
                  <a:gd name="connsiteX0" fmla="*/ 186018 w 704850"/>
                  <a:gd name="connsiteY0" fmla="*/ 1387793 h 1381125"/>
                  <a:gd name="connsiteX1" fmla="*/ 186970 w 704850"/>
                  <a:gd name="connsiteY1" fmla="*/ 1249680 h 1381125"/>
                  <a:gd name="connsiteX2" fmla="*/ 174588 w 704850"/>
                  <a:gd name="connsiteY2" fmla="*/ 1056323 h 1381125"/>
                  <a:gd name="connsiteX3" fmla="*/ 103150 w 704850"/>
                  <a:gd name="connsiteY3" fmla="*/ 787718 h 1381125"/>
                  <a:gd name="connsiteX4" fmla="*/ 280 w 704850"/>
                  <a:gd name="connsiteY4" fmla="*/ 292418 h 1381125"/>
                  <a:gd name="connsiteX5" fmla="*/ 3138 w 704850"/>
                  <a:gd name="connsiteY5" fmla="*/ 120015 h 1381125"/>
                  <a:gd name="connsiteX6" fmla="*/ 194590 w 704850"/>
                  <a:gd name="connsiteY6" fmla="*/ 452438 h 1381125"/>
                  <a:gd name="connsiteX7" fmla="*/ 318415 w 704850"/>
                  <a:gd name="connsiteY7" fmla="*/ 811530 h 1381125"/>
                  <a:gd name="connsiteX8" fmla="*/ 326035 w 704850"/>
                  <a:gd name="connsiteY8" fmla="*/ 902018 h 1381125"/>
                  <a:gd name="connsiteX9" fmla="*/ 358420 w 704850"/>
                  <a:gd name="connsiteY9" fmla="*/ 813435 h 1381125"/>
                  <a:gd name="connsiteX10" fmla="*/ 423190 w 704850"/>
                  <a:gd name="connsiteY10" fmla="*/ 648653 h 1381125"/>
                  <a:gd name="connsiteX11" fmla="*/ 567018 w 704850"/>
                  <a:gd name="connsiteY11" fmla="*/ 311468 h 1381125"/>
                  <a:gd name="connsiteX12" fmla="*/ 640360 w 704850"/>
                  <a:gd name="connsiteY12" fmla="*/ 0 h 1381125"/>
                  <a:gd name="connsiteX13" fmla="*/ 666078 w 704850"/>
                  <a:gd name="connsiteY13" fmla="*/ 86678 h 1381125"/>
                  <a:gd name="connsiteX14" fmla="*/ 709893 w 704850"/>
                  <a:gd name="connsiteY14" fmla="*/ 441008 h 1381125"/>
                  <a:gd name="connsiteX15" fmla="*/ 613690 w 704850"/>
                  <a:gd name="connsiteY15" fmla="*/ 823913 h 1381125"/>
                  <a:gd name="connsiteX16" fmla="*/ 262218 w 704850"/>
                  <a:gd name="connsiteY16" fmla="*/ 1311593 h 1381125"/>
                  <a:gd name="connsiteX17" fmla="*/ 186018 w 704850"/>
                  <a:gd name="connsiteY17" fmla="*/ 1387793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81125">
                    <a:moveTo>
                      <a:pt x="186018" y="1387793"/>
                    </a:moveTo>
                    <a:cubicBezTo>
                      <a:pt x="185065" y="1381125"/>
                      <a:pt x="186970" y="1273493"/>
                      <a:pt x="186970" y="1249680"/>
                    </a:cubicBezTo>
                    <a:cubicBezTo>
                      <a:pt x="186970" y="1185863"/>
                      <a:pt x="182208" y="1120140"/>
                      <a:pt x="174588" y="1056323"/>
                    </a:cubicBezTo>
                    <a:cubicBezTo>
                      <a:pt x="163158" y="963930"/>
                      <a:pt x="133630" y="875348"/>
                      <a:pt x="103150" y="787718"/>
                    </a:cubicBezTo>
                    <a:cubicBezTo>
                      <a:pt x="46953" y="626745"/>
                      <a:pt x="18378" y="461010"/>
                      <a:pt x="280" y="292418"/>
                    </a:cubicBezTo>
                    <a:cubicBezTo>
                      <a:pt x="-1625" y="273368"/>
                      <a:pt x="6948" y="132398"/>
                      <a:pt x="3138" y="120015"/>
                    </a:cubicBezTo>
                    <a:cubicBezTo>
                      <a:pt x="72670" y="227648"/>
                      <a:pt x="136488" y="338138"/>
                      <a:pt x="194590" y="452438"/>
                    </a:cubicBezTo>
                    <a:cubicBezTo>
                      <a:pt x="252693" y="566738"/>
                      <a:pt x="301270" y="682943"/>
                      <a:pt x="318415" y="811530"/>
                    </a:cubicBezTo>
                    <a:cubicBezTo>
                      <a:pt x="319368" y="842010"/>
                      <a:pt x="326988" y="871538"/>
                      <a:pt x="326035" y="902018"/>
                    </a:cubicBezTo>
                    <a:cubicBezTo>
                      <a:pt x="337465" y="872490"/>
                      <a:pt x="348895" y="843915"/>
                      <a:pt x="358420" y="813435"/>
                    </a:cubicBezTo>
                    <a:cubicBezTo>
                      <a:pt x="375565" y="756285"/>
                      <a:pt x="396520" y="701040"/>
                      <a:pt x="423190" y="648653"/>
                    </a:cubicBezTo>
                    <a:cubicBezTo>
                      <a:pt x="479388" y="523875"/>
                      <a:pt x="534633" y="432435"/>
                      <a:pt x="567018" y="311468"/>
                    </a:cubicBezTo>
                    <a:cubicBezTo>
                      <a:pt x="582258" y="262890"/>
                      <a:pt x="636550" y="17145"/>
                      <a:pt x="640360" y="0"/>
                    </a:cubicBezTo>
                    <a:cubicBezTo>
                      <a:pt x="648933" y="28575"/>
                      <a:pt x="658458" y="58103"/>
                      <a:pt x="666078" y="86678"/>
                    </a:cubicBezTo>
                    <a:cubicBezTo>
                      <a:pt x="695605" y="202883"/>
                      <a:pt x="713703" y="320993"/>
                      <a:pt x="709893" y="441008"/>
                    </a:cubicBezTo>
                    <a:cubicBezTo>
                      <a:pt x="705130" y="575310"/>
                      <a:pt x="672745" y="702945"/>
                      <a:pt x="613690" y="823913"/>
                    </a:cubicBezTo>
                    <a:cubicBezTo>
                      <a:pt x="525108" y="1006793"/>
                      <a:pt x="398425" y="1163003"/>
                      <a:pt x="262218" y="1311593"/>
                    </a:cubicBezTo>
                    <a:cubicBezTo>
                      <a:pt x="259360" y="1315403"/>
                      <a:pt x="202210" y="1372553"/>
                      <a:pt x="186018" y="1387793"/>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2A3548E1-83B2-45D2-8EF8-FEF38B51A914}"/>
                  </a:ext>
                </a:extLst>
              </p:cNvPr>
              <p:cNvSpPr/>
              <p:nvPr/>
            </p:nvSpPr>
            <p:spPr>
              <a:xfrm>
                <a:off x="5696903" y="4504058"/>
                <a:ext cx="1571625" cy="809625"/>
              </a:xfrm>
              <a:custGeom>
                <a:avLst/>
                <a:gdLst>
                  <a:gd name="connsiteX0" fmla="*/ 1508760 w 1571625"/>
                  <a:gd name="connsiteY0" fmla="*/ 414652 h 809625"/>
                  <a:gd name="connsiteX1" fmla="*/ 1579245 w 1571625"/>
                  <a:gd name="connsiteY1" fmla="*/ 367027 h 809625"/>
                  <a:gd name="connsiteX2" fmla="*/ 1319213 w 1571625"/>
                  <a:gd name="connsiteY2" fmla="*/ 642299 h 809625"/>
                  <a:gd name="connsiteX3" fmla="*/ 1087755 w 1571625"/>
                  <a:gd name="connsiteY3" fmla="*/ 778507 h 809625"/>
                  <a:gd name="connsiteX4" fmla="*/ 673418 w 1571625"/>
                  <a:gd name="connsiteY4" fmla="*/ 807082 h 809625"/>
                  <a:gd name="connsiteX5" fmla="*/ 231457 w 1571625"/>
                  <a:gd name="connsiteY5" fmla="*/ 720404 h 809625"/>
                  <a:gd name="connsiteX6" fmla="*/ 0 w 1571625"/>
                  <a:gd name="connsiteY6" fmla="*/ 653729 h 809625"/>
                  <a:gd name="connsiteX7" fmla="*/ 245745 w 1571625"/>
                  <a:gd name="connsiteY7" fmla="*/ 551812 h 809625"/>
                  <a:gd name="connsiteX8" fmla="*/ 456247 w 1571625"/>
                  <a:gd name="connsiteY8" fmla="*/ 421319 h 809625"/>
                  <a:gd name="connsiteX9" fmla="*/ 741045 w 1571625"/>
                  <a:gd name="connsiteY9" fmla="*/ 160334 h 809625"/>
                  <a:gd name="connsiteX10" fmla="*/ 938213 w 1571625"/>
                  <a:gd name="connsiteY10" fmla="*/ 15554 h 809625"/>
                  <a:gd name="connsiteX11" fmla="*/ 975360 w 1571625"/>
                  <a:gd name="connsiteY11" fmla="*/ 1267 h 809625"/>
                  <a:gd name="connsiteX12" fmla="*/ 790575 w 1571625"/>
                  <a:gd name="connsiteY12" fmla="*/ 328927 h 809625"/>
                  <a:gd name="connsiteX13" fmla="*/ 597218 w 1571625"/>
                  <a:gd name="connsiteY13" fmla="*/ 563242 h 809625"/>
                  <a:gd name="connsiteX14" fmla="*/ 509588 w 1571625"/>
                  <a:gd name="connsiteY14" fmla="*/ 608009 h 809625"/>
                  <a:gd name="connsiteX15" fmla="*/ 607695 w 1571625"/>
                  <a:gd name="connsiteY15" fmla="*/ 609914 h 809625"/>
                  <a:gd name="connsiteX16" fmla="*/ 896302 w 1571625"/>
                  <a:gd name="connsiteY16" fmla="*/ 601342 h 809625"/>
                  <a:gd name="connsiteX17" fmla="*/ 1091565 w 1571625"/>
                  <a:gd name="connsiteY17" fmla="*/ 592769 h 809625"/>
                  <a:gd name="connsiteX18" fmla="*/ 1508760 w 1571625"/>
                  <a:gd name="connsiteY18" fmla="*/ 41465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1625" h="809625">
                    <a:moveTo>
                      <a:pt x="1508760" y="414652"/>
                    </a:moveTo>
                    <a:cubicBezTo>
                      <a:pt x="1532573" y="398459"/>
                      <a:pt x="1556385" y="383219"/>
                      <a:pt x="1579245" y="367027"/>
                    </a:cubicBezTo>
                    <a:cubicBezTo>
                      <a:pt x="1580198" y="367979"/>
                      <a:pt x="1425892" y="558479"/>
                      <a:pt x="1319213" y="642299"/>
                    </a:cubicBezTo>
                    <a:cubicBezTo>
                      <a:pt x="1253490" y="700402"/>
                      <a:pt x="1137285" y="762314"/>
                      <a:pt x="1087755" y="778507"/>
                    </a:cubicBezTo>
                    <a:cubicBezTo>
                      <a:pt x="951547" y="823274"/>
                      <a:pt x="812482" y="821369"/>
                      <a:pt x="673418" y="807082"/>
                    </a:cubicBezTo>
                    <a:cubicBezTo>
                      <a:pt x="523875" y="791842"/>
                      <a:pt x="377190" y="758504"/>
                      <a:pt x="231457" y="720404"/>
                    </a:cubicBezTo>
                    <a:cubicBezTo>
                      <a:pt x="154305" y="700402"/>
                      <a:pt x="77152" y="679447"/>
                      <a:pt x="0" y="653729"/>
                    </a:cubicBezTo>
                    <a:cubicBezTo>
                      <a:pt x="4763" y="645157"/>
                      <a:pt x="170497" y="582292"/>
                      <a:pt x="245745" y="551812"/>
                    </a:cubicBezTo>
                    <a:cubicBezTo>
                      <a:pt x="322897" y="520379"/>
                      <a:pt x="399097" y="486089"/>
                      <a:pt x="456247" y="421319"/>
                    </a:cubicBezTo>
                    <a:cubicBezTo>
                      <a:pt x="541972" y="324164"/>
                      <a:pt x="639127" y="240344"/>
                      <a:pt x="741045" y="160334"/>
                    </a:cubicBezTo>
                    <a:cubicBezTo>
                      <a:pt x="804863" y="109852"/>
                      <a:pt x="872490" y="64132"/>
                      <a:pt x="938213" y="15554"/>
                    </a:cubicBezTo>
                    <a:cubicBezTo>
                      <a:pt x="952500" y="6029"/>
                      <a:pt x="978218" y="-3496"/>
                      <a:pt x="975360" y="1267"/>
                    </a:cubicBezTo>
                    <a:cubicBezTo>
                      <a:pt x="907732" y="106994"/>
                      <a:pt x="849630" y="218437"/>
                      <a:pt x="790575" y="328927"/>
                    </a:cubicBezTo>
                    <a:cubicBezTo>
                      <a:pt x="741997" y="420367"/>
                      <a:pt x="684847" y="504187"/>
                      <a:pt x="597218" y="563242"/>
                    </a:cubicBezTo>
                    <a:cubicBezTo>
                      <a:pt x="569595" y="577529"/>
                      <a:pt x="541020" y="591817"/>
                      <a:pt x="509588" y="608009"/>
                    </a:cubicBezTo>
                    <a:cubicBezTo>
                      <a:pt x="524827" y="612772"/>
                      <a:pt x="587693" y="611819"/>
                      <a:pt x="607695" y="609914"/>
                    </a:cubicBezTo>
                    <a:cubicBezTo>
                      <a:pt x="703897" y="599437"/>
                      <a:pt x="800100" y="600389"/>
                      <a:pt x="896302" y="601342"/>
                    </a:cubicBezTo>
                    <a:cubicBezTo>
                      <a:pt x="962025" y="601342"/>
                      <a:pt x="1026795" y="602294"/>
                      <a:pt x="1091565" y="592769"/>
                    </a:cubicBezTo>
                    <a:cubicBezTo>
                      <a:pt x="1246823" y="569909"/>
                      <a:pt x="1380173" y="498472"/>
                      <a:pt x="1508760" y="414652"/>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3B388B59-A35D-425B-9077-7FAD81053D21}"/>
                  </a:ext>
                </a:extLst>
              </p:cNvPr>
              <p:cNvSpPr/>
              <p:nvPr/>
            </p:nvSpPr>
            <p:spPr>
              <a:xfrm>
                <a:off x="7088204" y="1757362"/>
                <a:ext cx="704850" cy="1390650"/>
              </a:xfrm>
              <a:custGeom>
                <a:avLst/>
                <a:gdLst>
                  <a:gd name="connsiteX0" fmla="*/ 301 w 704850"/>
                  <a:gd name="connsiteY0" fmla="*/ 296228 h 1390650"/>
                  <a:gd name="connsiteX1" fmla="*/ 10778 w 704850"/>
                  <a:gd name="connsiteY1" fmla="*/ 322898 h 1390650"/>
                  <a:gd name="connsiteX2" fmla="*/ 226996 w 704850"/>
                  <a:gd name="connsiteY2" fmla="*/ 573405 h 1390650"/>
                  <a:gd name="connsiteX3" fmla="*/ 334628 w 704850"/>
                  <a:gd name="connsiteY3" fmla="*/ 648653 h 1390650"/>
                  <a:gd name="connsiteX4" fmla="*/ 431783 w 704850"/>
                  <a:gd name="connsiteY4" fmla="*/ 773430 h 1390650"/>
                  <a:gd name="connsiteX5" fmla="*/ 476551 w 704850"/>
                  <a:gd name="connsiteY5" fmla="*/ 886778 h 1390650"/>
                  <a:gd name="connsiteX6" fmla="*/ 490838 w 704850"/>
                  <a:gd name="connsiteY6" fmla="*/ 681038 h 1390650"/>
                  <a:gd name="connsiteX7" fmla="*/ 506078 w 704850"/>
                  <a:gd name="connsiteY7" fmla="*/ 513398 h 1390650"/>
                  <a:gd name="connsiteX8" fmla="*/ 528938 w 704850"/>
                  <a:gd name="connsiteY8" fmla="*/ 259080 h 1390650"/>
                  <a:gd name="connsiteX9" fmla="*/ 484171 w 704850"/>
                  <a:gd name="connsiteY9" fmla="*/ 0 h 1390650"/>
                  <a:gd name="connsiteX10" fmla="*/ 698483 w 704850"/>
                  <a:gd name="connsiteY10" fmla="*/ 362903 h 1390650"/>
                  <a:gd name="connsiteX11" fmla="*/ 698483 w 704850"/>
                  <a:gd name="connsiteY11" fmla="*/ 630555 h 1390650"/>
                  <a:gd name="connsiteX12" fmla="*/ 583231 w 704850"/>
                  <a:gd name="connsiteY12" fmla="*/ 1140143 h 1390650"/>
                  <a:gd name="connsiteX13" fmla="*/ 517508 w 704850"/>
                  <a:gd name="connsiteY13" fmla="*/ 1398270 h 1390650"/>
                  <a:gd name="connsiteX14" fmla="*/ 346058 w 704850"/>
                  <a:gd name="connsiteY14" fmla="*/ 1001078 h 1390650"/>
                  <a:gd name="connsiteX15" fmla="*/ 180323 w 704850"/>
                  <a:gd name="connsiteY15" fmla="*/ 799147 h 1390650"/>
                  <a:gd name="connsiteX16" fmla="*/ 9826 w 704850"/>
                  <a:gd name="connsiteY16" fmla="*/ 417195 h 1390650"/>
                  <a:gd name="connsiteX17" fmla="*/ 301 w 704850"/>
                  <a:gd name="connsiteY17" fmla="*/ 296228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90650">
                    <a:moveTo>
                      <a:pt x="301" y="296228"/>
                    </a:moveTo>
                    <a:cubicBezTo>
                      <a:pt x="6968" y="303848"/>
                      <a:pt x="6968" y="314325"/>
                      <a:pt x="10778" y="322898"/>
                    </a:cubicBezTo>
                    <a:cubicBezTo>
                      <a:pt x="59356" y="426720"/>
                      <a:pt x="129841" y="511492"/>
                      <a:pt x="226996" y="573405"/>
                    </a:cubicBezTo>
                    <a:cubicBezTo>
                      <a:pt x="264143" y="597218"/>
                      <a:pt x="301291" y="621030"/>
                      <a:pt x="334628" y="648653"/>
                    </a:cubicBezTo>
                    <a:cubicBezTo>
                      <a:pt x="370823" y="673418"/>
                      <a:pt x="417496" y="750570"/>
                      <a:pt x="431783" y="773430"/>
                    </a:cubicBezTo>
                    <a:cubicBezTo>
                      <a:pt x="446071" y="810578"/>
                      <a:pt x="461311" y="846772"/>
                      <a:pt x="476551" y="886778"/>
                    </a:cubicBezTo>
                    <a:cubicBezTo>
                      <a:pt x="478456" y="877253"/>
                      <a:pt x="487028" y="741045"/>
                      <a:pt x="490838" y="681038"/>
                    </a:cubicBezTo>
                    <a:cubicBezTo>
                      <a:pt x="494648" y="624840"/>
                      <a:pt x="499411" y="569595"/>
                      <a:pt x="506078" y="513398"/>
                    </a:cubicBezTo>
                    <a:cubicBezTo>
                      <a:pt x="516556" y="428625"/>
                      <a:pt x="527986" y="344805"/>
                      <a:pt x="528938" y="259080"/>
                    </a:cubicBezTo>
                    <a:cubicBezTo>
                      <a:pt x="528938" y="219075"/>
                      <a:pt x="527986" y="77152"/>
                      <a:pt x="484171" y="0"/>
                    </a:cubicBezTo>
                    <a:cubicBezTo>
                      <a:pt x="567038" y="54292"/>
                      <a:pt x="672766" y="220980"/>
                      <a:pt x="698483" y="362903"/>
                    </a:cubicBezTo>
                    <a:cubicBezTo>
                      <a:pt x="725153" y="459105"/>
                      <a:pt x="710866" y="541020"/>
                      <a:pt x="698483" y="630555"/>
                    </a:cubicBezTo>
                    <a:cubicBezTo>
                      <a:pt x="674671" y="803910"/>
                      <a:pt x="625141" y="970597"/>
                      <a:pt x="583231" y="1140143"/>
                    </a:cubicBezTo>
                    <a:cubicBezTo>
                      <a:pt x="563228" y="1220153"/>
                      <a:pt x="520366" y="1390650"/>
                      <a:pt x="517508" y="1398270"/>
                    </a:cubicBezTo>
                    <a:cubicBezTo>
                      <a:pt x="512746" y="1383030"/>
                      <a:pt x="421306" y="1104900"/>
                      <a:pt x="346058" y="1001078"/>
                    </a:cubicBezTo>
                    <a:cubicBezTo>
                      <a:pt x="294623" y="930593"/>
                      <a:pt x="234616" y="866775"/>
                      <a:pt x="180323" y="799147"/>
                    </a:cubicBezTo>
                    <a:cubicBezTo>
                      <a:pt x="89836" y="686753"/>
                      <a:pt x="30781" y="561022"/>
                      <a:pt x="9826" y="417195"/>
                    </a:cubicBezTo>
                    <a:cubicBezTo>
                      <a:pt x="6016" y="390525"/>
                      <a:pt x="-1604" y="298133"/>
                      <a:pt x="301" y="29622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3FA6575B-E744-4F8A-BFC8-47B62A0EA393}"/>
                  </a:ext>
                </a:extLst>
              </p:cNvPr>
              <p:cNvSpPr/>
              <p:nvPr/>
            </p:nvSpPr>
            <p:spPr>
              <a:xfrm>
                <a:off x="6825615" y="1352550"/>
                <a:ext cx="704850" cy="1095375"/>
              </a:xfrm>
              <a:custGeom>
                <a:avLst/>
                <a:gdLst>
                  <a:gd name="connsiteX0" fmla="*/ 2857 w 704850"/>
                  <a:gd name="connsiteY0" fmla="*/ 218123 h 1095375"/>
                  <a:gd name="connsiteX1" fmla="*/ 0 w 704850"/>
                  <a:gd name="connsiteY1" fmla="*/ 177165 h 1095375"/>
                  <a:gd name="connsiteX2" fmla="*/ 152400 w 704850"/>
                  <a:gd name="connsiteY2" fmla="*/ 344805 h 1095375"/>
                  <a:gd name="connsiteX3" fmla="*/ 392430 w 704850"/>
                  <a:gd name="connsiteY3" fmla="*/ 510540 h 1095375"/>
                  <a:gd name="connsiteX4" fmla="*/ 462915 w 704850"/>
                  <a:gd name="connsiteY4" fmla="*/ 585788 h 1095375"/>
                  <a:gd name="connsiteX5" fmla="*/ 542925 w 704850"/>
                  <a:gd name="connsiteY5" fmla="*/ 692468 h 1095375"/>
                  <a:gd name="connsiteX6" fmla="*/ 540067 w 704850"/>
                  <a:gd name="connsiteY6" fmla="*/ 646748 h 1095375"/>
                  <a:gd name="connsiteX7" fmla="*/ 514350 w 704850"/>
                  <a:gd name="connsiteY7" fmla="*/ 476250 h 1095375"/>
                  <a:gd name="connsiteX8" fmla="*/ 409575 w 704850"/>
                  <a:gd name="connsiteY8" fmla="*/ 175260 h 1095375"/>
                  <a:gd name="connsiteX9" fmla="*/ 306705 w 704850"/>
                  <a:gd name="connsiteY9" fmla="*/ 0 h 1095375"/>
                  <a:gd name="connsiteX10" fmla="*/ 594360 w 704850"/>
                  <a:gd name="connsiteY10" fmla="*/ 214313 h 1095375"/>
                  <a:gd name="connsiteX11" fmla="*/ 689610 w 704850"/>
                  <a:gd name="connsiteY11" fmla="*/ 442913 h 1095375"/>
                  <a:gd name="connsiteX12" fmla="*/ 706755 w 704850"/>
                  <a:gd name="connsiteY12" fmla="*/ 809625 h 1095375"/>
                  <a:gd name="connsiteX13" fmla="*/ 698182 w 704850"/>
                  <a:gd name="connsiteY13" fmla="*/ 1100138 h 1095375"/>
                  <a:gd name="connsiteX14" fmla="*/ 661988 w 704850"/>
                  <a:gd name="connsiteY14" fmla="*/ 1033463 h 1095375"/>
                  <a:gd name="connsiteX15" fmla="*/ 469582 w 704850"/>
                  <a:gd name="connsiteY15" fmla="*/ 784860 h 1095375"/>
                  <a:gd name="connsiteX16" fmla="*/ 249555 w 704850"/>
                  <a:gd name="connsiteY16" fmla="*/ 642938 h 1095375"/>
                  <a:gd name="connsiteX17" fmla="*/ 27622 w 704850"/>
                  <a:gd name="connsiteY17" fmla="*/ 351473 h 1095375"/>
                  <a:gd name="connsiteX18" fmla="*/ 2857 w 704850"/>
                  <a:gd name="connsiteY18" fmla="*/ 21812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1095375">
                    <a:moveTo>
                      <a:pt x="2857" y="218123"/>
                    </a:moveTo>
                    <a:cubicBezTo>
                      <a:pt x="1905" y="206693"/>
                      <a:pt x="953" y="194310"/>
                      <a:pt x="0" y="177165"/>
                    </a:cubicBezTo>
                    <a:cubicBezTo>
                      <a:pt x="35242" y="232410"/>
                      <a:pt x="140970" y="336233"/>
                      <a:pt x="152400" y="344805"/>
                    </a:cubicBezTo>
                    <a:cubicBezTo>
                      <a:pt x="231457" y="401955"/>
                      <a:pt x="313372" y="430530"/>
                      <a:pt x="392430" y="510540"/>
                    </a:cubicBezTo>
                    <a:cubicBezTo>
                      <a:pt x="416242" y="535305"/>
                      <a:pt x="439103" y="561023"/>
                      <a:pt x="462915" y="585788"/>
                    </a:cubicBezTo>
                    <a:cubicBezTo>
                      <a:pt x="488632" y="620078"/>
                      <a:pt x="513397" y="654368"/>
                      <a:pt x="542925" y="692468"/>
                    </a:cubicBezTo>
                    <a:cubicBezTo>
                      <a:pt x="541972" y="672465"/>
                      <a:pt x="541972" y="660083"/>
                      <a:pt x="540067" y="646748"/>
                    </a:cubicBezTo>
                    <a:cubicBezTo>
                      <a:pt x="531495" y="589598"/>
                      <a:pt x="521017" y="533400"/>
                      <a:pt x="514350" y="476250"/>
                    </a:cubicBezTo>
                    <a:cubicBezTo>
                      <a:pt x="502920" y="367665"/>
                      <a:pt x="463867" y="268605"/>
                      <a:pt x="409575" y="175260"/>
                    </a:cubicBezTo>
                    <a:cubicBezTo>
                      <a:pt x="394335" y="150495"/>
                      <a:pt x="330517" y="30480"/>
                      <a:pt x="306705" y="0"/>
                    </a:cubicBezTo>
                    <a:cubicBezTo>
                      <a:pt x="398145" y="19050"/>
                      <a:pt x="520065" y="119063"/>
                      <a:pt x="594360" y="214313"/>
                    </a:cubicBezTo>
                    <a:cubicBezTo>
                      <a:pt x="646747" y="280035"/>
                      <a:pt x="674370" y="359092"/>
                      <a:pt x="689610" y="442913"/>
                    </a:cubicBezTo>
                    <a:cubicBezTo>
                      <a:pt x="711517" y="564833"/>
                      <a:pt x="709613" y="666750"/>
                      <a:pt x="706755" y="809625"/>
                    </a:cubicBezTo>
                    <a:cubicBezTo>
                      <a:pt x="709613" y="911543"/>
                      <a:pt x="709613" y="1000125"/>
                      <a:pt x="698182" y="1100138"/>
                    </a:cubicBezTo>
                    <a:cubicBezTo>
                      <a:pt x="692467" y="1085850"/>
                      <a:pt x="666750" y="1043940"/>
                      <a:pt x="661988" y="1033463"/>
                    </a:cubicBezTo>
                    <a:cubicBezTo>
                      <a:pt x="615315" y="937260"/>
                      <a:pt x="555307" y="851535"/>
                      <a:pt x="469582" y="784860"/>
                    </a:cubicBezTo>
                    <a:cubicBezTo>
                      <a:pt x="400050" y="731520"/>
                      <a:pt x="322897" y="689610"/>
                      <a:pt x="249555" y="642938"/>
                    </a:cubicBezTo>
                    <a:cubicBezTo>
                      <a:pt x="139065" y="573405"/>
                      <a:pt x="63817" y="478155"/>
                      <a:pt x="27622" y="351473"/>
                    </a:cubicBezTo>
                    <a:cubicBezTo>
                      <a:pt x="14288" y="308610"/>
                      <a:pt x="12382" y="262890"/>
                      <a:pt x="2857" y="218123"/>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CDC7D00F-8282-49E4-9C79-009DF8A35F4B}"/>
                  </a:ext>
                </a:extLst>
              </p:cNvPr>
              <p:cNvSpPr/>
              <p:nvPr/>
            </p:nvSpPr>
            <p:spPr>
              <a:xfrm>
                <a:off x="6532245" y="1054343"/>
                <a:ext cx="714375" cy="762000"/>
              </a:xfrm>
              <a:custGeom>
                <a:avLst/>
                <a:gdLst>
                  <a:gd name="connsiteX0" fmla="*/ 389573 w 714375"/>
                  <a:gd name="connsiteY0" fmla="*/ 182954 h 762000"/>
                  <a:gd name="connsiteX1" fmla="*/ 523875 w 714375"/>
                  <a:gd name="connsiteY1" fmla="*/ 292491 h 762000"/>
                  <a:gd name="connsiteX2" fmla="*/ 598170 w 714375"/>
                  <a:gd name="connsiteY2" fmla="*/ 420126 h 762000"/>
                  <a:gd name="connsiteX3" fmla="*/ 718185 w 714375"/>
                  <a:gd name="connsiteY3" fmla="*/ 768741 h 762000"/>
                  <a:gd name="connsiteX4" fmla="*/ 542925 w 714375"/>
                  <a:gd name="connsiteY4" fmla="*/ 647774 h 762000"/>
                  <a:gd name="connsiteX5" fmla="*/ 371475 w 714375"/>
                  <a:gd name="connsiteY5" fmla="*/ 474419 h 762000"/>
                  <a:gd name="connsiteX6" fmla="*/ 200977 w 714375"/>
                  <a:gd name="connsiteY6" fmla="*/ 235341 h 762000"/>
                  <a:gd name="connsiteX7" fmla="*/ 12383 w 714375"/>
                  <a:gd name="connsiteY7" fmla="*/ 13409 h 762000"/>
                  <a:gd name="connsiteX8" fmla="*/ 0 w 714375"/>
                  <a:gd name="connsiteY8" fmla="*/ 74 h 762000"/>
                  <a:gd name="connsiteX9" fmla="*/ 33338 w 714375"/>
                  <a:gd name="connsiteY9" fmla="*/ 9599 h 762000"/>
                  <a:gd name="connsiteX10" fmla="*/ 389573 w 714375"/>
                  <a:gd name="connsiteY10" fmla="*/ 18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762000">
                    <a:moveTo>
                      <a:pt x="389573" y="182954"/>
                    </a:moveTo>
                    <a:cubicBezTo>
                      <a:pt x="438150" y="214386"/>
                      <a:pt x="479108" y="242009"/>
                      <a:pt x="523875" y="292491"/>
                    </a:cubicBezTo>
                    <a:cubicBezTo>
                      <a:pt x="544830" y="315351"/>
                      <a:pt x="582930" y="390599"/>
                      <a:pt x="598170" y="420126"/>
                    </a:cubicBezTo>
                    <a:cubicBezTo>
                      <a:pt x="640080" y="535379"/>
                      <a:pt x="667702" y="656346"/>
                      <a:pt x="718185" y="768741"/>
                    </a:cubicBezTo>
                    <a:cubicBezTo>
                      <a:pt x="710565" y="763979"/>
                      <a:pt x="586740" y="685874"/>
                      <a:pt x="542925" y="647774"/>
                    </a:cubicBezTo>
                    <a:cubicBezTo>
                      <a:pt x="481965" y="593481"/>
                      <a:pt x="420052" y="540141"/>
                      <a:pt x="371475" y="474419"/>
                    </a:cubicBezTo>
                    <a:cubicBezTo>
                      <a:pt x="313373" y="396314"/>
                      <a:pt x="263842" y="310589"/>
                      <a:pt x="200977" y="235341"/>
                    </a:cubicBezTo>
                    <a:cubicBezTo>
                      <a:pt x="160020" y="185811"/>
                      <a:pt x="38100" y="35316"/>
                      <a:pt x="12383" y="13409"/>
                    </a:cubicBezTo>
                    <a:cubicBezTo>
                      <a:pt x="8572" y="9599"/>
                      <a:pt x="5715" y="5789"/>
                      <a:pt x="0" y="74"/>
                    </a:cubicBezTo>
                    <a:cubicBezTo>
                      <a:pt x="13335" y="-879"/>
                      <a:pt x="22860" y="7694"/>
                      <a:pt x="33338" y="9599"/>
                    </a:cubicBezTo>
                    <a:cubicBezTo>
                      <a:pt x="134302" y="53414"/>
                      <a:pt x="326708" y="138186"/>
                      <a:pt x="389573" y="18295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511AFAEB-E878-4885-87B6-F92CCABCA963}"/>
                  </a:ext>
                </a:extLst>
              </p:cNvPr>
              <p:cNvSpPr/>
              <p:nvPr/>
            </p:nvSpPr>
            <p:spPr>
              <a:xfrm>
                <a:off x="4238350" y="5114741"/>
                <a:ext cx="2571750" cy="695325"/>
              </a:xfrm>
              <a:custGeom>
                <a:avLst/>
                <a:gdLst>
                  <a:gd name="connsiteX0" fmla="*/ 2382477 w 2571750"/>
                  <a:gd name="connsiteY0" fmla="*/ 262121 h 695325"/>
                  <a:gd name="connsiteX1" fmla="*/ 2037672 w 2571750"/>
                  <a:gd name="connsiteY1" fmla="*/ 258311 h 695325"/>
                  <a:gd name="connsiteX2" fmla="*/ 1604285 w 2571750"/>
                  <a:gd name="connsiteY2" fmla="*/ 137343 h 695325"/>
                  <a:gd name="connsiteX3" fmla="*/ 1330917 w 2571750"/>
                  <a:gd name="connsiteY3" fmla="*/ 24948 h 695325"/>
                  <a:gd name="connsiteX4" fmla="*/ 938487 w 2571750"/>
                  <a:gd name="connsiteY4" fmla="*/ 23043 h 695325"/>
                  <a:gd name="connsiteX5" fmla="*/ 506052 w 2571750"/>
                  <a:gd name="connsiteY5" fmla="*/ 227830 h 695325"/>
                  <a:gd name="connsiteX6" fmla="*/ 5037 w 2571750"/>
                  <a:gd name="connsiteY6" fmla="*/ 582161 h 695325"/>
                  <a:gd name="connsiteX7" fmla="*/ 2180 w 2571750"/>
                  <a:gd name="connsiteY7" fmla="*/ 596448 h 695325"/>
                  <a:gd name="connsiteX8" fmla="*/ 86000 w 2571750"/>
                  <a:gd name="connsiteY8" fmla="*/ 691698 h 695325"/>
                  <a:gd name="connsiteX9" fmla="*/ 100287 w 2571750"/>
                  <a:gd name="connsiteY9" fmla="*/ 688840 h 695325"/>
                  <a:gd name="connsiteX10" fmla="*/ 148865 w 2571750"/>
                  <a:gd name="connsiteY10" fmla="*/ 640263 h 695325"/>
                  <a:gd name="connsiteX11" fmla="*/ 527007 w 2571750"/>
                  <a:gd name="connsiteY11" fmla="*/ 316413 h 695325"/>
                  <a:gd name="connsiteX12" fmla="*/ 745130 w 2571750"/>
                  <a:gd name="connsiteY12" fmla="*/ 189730 h 695325"/>
                  <a:gd name="connsiteX13" fmla="*/ 1154705 w 2571750"/>
                  <a:gd name="connsiteY13" fmla="*/ 157346 h 695325"/>
                  <a:gd name="connsiteX14" fmla="*/ 1388067 w 2571750"/>
                  <a:gd name="connsiteY14" fmla="*/ 287838 h 695325"/>
                  <a:gd name="connsiteX15" fmla="*/ 1625240 w 2571750"/>
                  <a:gd name="connsiteY15" fmla="*/ 448811 h 695325"/>
                  <a:gd name="connsiteX16" fmla="*/ 2085297 w 2571750"/>
                  <a:gd name="connsiteY16" fmla="*/ 506913 h 695325"/>
                  <a:gd name="connsiteX17" fmla="*/ 2282465 w 2571750"/>
                  <a:gd name="connsiteY17" fmla="*/ 431665 h 695325"/>
                  <a:gd name="connsiteX18" fmla="*/ 2575835 w 2571750"/>
                  <a:gd name="connsiteY18" fmla="*/ 243071 h 695325"/>
                  <a:gd name="connsiteX19" fmla="*/ 2382477 w 2571750"/>
                  <a:gd name="connsiteY19" fmla="*/ 26212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0" h="695325">
                    <a:moveTo>
                      <a:pt x="2382477" y="262121"/>
                    </a:moveTo>
                    <a:cubicBezTo>
                      <a:pt x="2267225" y="272598"/>
                      <a:pt x="2151972" y="271646"/>
                      <a:pt x="2037672" y="258311"/>
                    </a:cubicBezTo>
                    <a:cubicBezTo>
                      <a:pt x="1887177" y="241165"/>
                      <a:pt x="1743350" y="198303"/>
                      <a:pt x="1604285" y="137343"/>
                    </a:cubicBezTo>
                    <a:cubicBezTo>
                      <a:pt x="1513797" y="97338"/>
                      <a:pt x="1425215" y="55428"/>
                      <a:pt x="1330917" y="24948"/>
                    </a:cubicBezTo>
                    <a:cubicBezTo>
                      <a:pt x="1200425" y="-16962"/>
                      <a:pt x="1072790" y="2088"/>
                      <a:pt x="938487" y="23043"/>
                    </a:cubicBezTo>
                    <a:cubicBezTo>
                      <a:pt x="763227" y="51618"/>
                      <a:pt x="506052" y="227830"/>
                      <a:pt x="506052" y="227830"/>
                    </a:cubicBezTo>
                    <a:cubicBezTo>
                      <a:pt x="331745" y="336415"/>
                      <a:pt x="166962" y="457383"/>
                      <a:pt x="5037" y="582161"/>
                    </a:cubicBezTo>
                    <a:cubicBezTo>
                      <a:pt x="-1630" y="587876"/>
                      <a:pt x="-678" y="589781"/>
                      <a:pt x="2180" y="596448"/>
                    </a:cubicBezTo>
                    <a:cubicBezTo>
                      <a:pt x="15515" y="624071"/>
                      <a:pt x="80285" y="679315"/>
                      <a:pt x="86000" y="691698"/>
                    </a:cubicBezTo>
                    <a:cubicBezTo>
                      <a:pt x="92667" y="699318"/>
                      <a:pt x="96477" y="693603"/>
                      <a:pt x="100287" y="688840"/>
                    </a:cubicBezTo>
                    <a:cubicBezTo>
                      <a:pt x="116480" y="672648"/>
                      <a:pt x="132672" y="656456"/>
                      <a:pt x="148865" y="640263"/>
                    </a:cubicBezTo>
                    <a:cubicBezTo>
                      <a:pt x="266022" y="525011"/>
                      <a:pt x="524150" y="315461"/>
                      <a:pt x="527007" y="316413"/>
                    </a:cubicBezTo>
                    <a:cubicBezTo>
                      <a:pt x="528912" y="314508"/>
                      <a:pt x="667025" y="213543"/>
                      <a:pt x="745130" y="189730"/>
                    </a:cubicBezTo>
                    <a:cubicBezTo>
                      <a:pt x="938487" y="128771"/>
                      <a:pt x="997542" y="122103"/>
                      <a:pt x="1154705" y="157346"/>
                    </a:cubicBezTo>
                    <a:cubicBezTo>
                      <a:pt x="1243287" y="177348"/>
                      <a:pt x="1314725" y="236403"/>
                      <a:pt x="1388067" y="287838"/>
                    </a:cubicBezTo>
                    <a:cubicBezTo>
                      <a:pt x="1466172" y="343083"/>
                      <a:pt x="1541420" y="402138"/>
                      <a:pt x="1625240" y="448811"/>
                    </a:cubicBezTo>
                    <a:cubicBezTo>
                      <a:pt x="1770972" y="530726"/>
                      <a:pt x="1924325" y="550728"/>
                      <a:pt x="2085297" y="506913"/>
                    </a:cubicBezTo>
                    <a:cubicBezTo>
                      <a:pt x="2157687" y="488815"/>
                      <a:pt x="2238650" y="455478"/>
                      <a:pt x="2282465" y="431665"/>
                    </a:cubicBezTo>
                    <a:cubicBezTo>
                      <a:pt x="2385335" y="380230"/>
                      <a:pt x="2481537" y="316413"/>
                      <a:pt x="2575835" y="243071"/>
                    </a:cubicBezTo>
                    <a:cubicBezTo>
                      <a:pt x="2555832" y="243071"/>
                      <a:pt x="2429150" y="257358"/>
                      <a:pt x="2382477" y="262121"/>
                    </a:cubicBezTo>
                    <a:close/>
                  </a:path>
                </a:pathLst>
              </a:custGeom>
              <a:grpFill/>
              <a:ln w="9525" cap="flat">
                <a:noFill/>
                <a:prstDash val="solid"/>
                <a:miter/>
              </a:ln>
            </p:spPr>
            <p:txBody>
              <a:bodyPr rtlCol="0" anchor="ctr"/>
              <a:lstStyle/>
              <a:p>
                <a:endParaRPr lang="en-US"/>
              </a:p>
            </p:txBody>
          </p:sp>
        </p:grpSp>
        <p:grpSp>
          <p:nvGrpSpPr>
            <p:cNvPr id="33" name="Graphic 14">
              <a:extLst>
                <a:ext uri="{FF2B5EF4-FFF2-40B4-BE49-F238E27FC236}">
                  <a16:creationId xmlns:a16="http://schemas.microsoft.com/office/drawing/2014/main" xmlns="" id="{B27E0C27-0242-46D4-BF13-4FE16476FBC9}"/>
                </a:ext>
              </a:extLst>
            </p:cNvPr>
            <p:cNvGrpSpPr/>
            <p:nvPr/>
          </p:nvGrpSpPr>
          <p:grpSpPr>
            <a:xfrm flipH="1">
              <a:off x="8613034" y="936982"/>
              <a:ext cx="3714750" cy="4752975"/>
              <a:chOff x="4238625" y="1052512"/>
              <a:chExt cx="3714750" cy="4752975"/>
            </a:xfrm>
            <a:grpFill/>
          </p:grpSpPr>
          <p:sp>
            <p:nvSpPr>
              <p:cNvPr id="34" name="Freeform: Shape 33">
                <a:extLst>
                  <a:ext uri="{FF2B5EF4-FFF2-40B4-BE49-F238E27FC236}">
                    <a16:creationId xmlns:a16="http://schemas.microsoft.com/office/drawing/2014/main" xmlns="" id="{D90313E7-C3E8-42A8-B0FE-E31D7C34CC8A}"/>
                  </a:ext>
                </a:extLst>
              </p:cNvPr>
              <p:cNvSpPr/>
              <p:nvPr/>
            </p:nvSpPr>
            <p:spPr>
              <a:xfrm>
                <a:off x="6450330" y="3894772"/>
                <a:ext cx="1257300" cy="1133475"/>
              </a:xfrm>
              <a:custGeom>
                <a:avLst/>
                <a:gdLst>
                  <a:gd name="connsiteX0" fmla="*/ 588645 w 1257300"/>
                  <a:gd name="connsiteY0" fmla="*/ 42863 h 1133475"/>
                  <a:gd name="connsiteX1" fmla="*/ 622935 w 1257300"/>
                  <a:gd name="connsiteY1" fmla="*/ 0 h 1133475"/>
                  <a:gd name="connsiteX2" fmla="*/ 596265 w 1257300"/>
                  <a:gd name="connsiteY2" fmla="*/ 113347 h 1133475"/>
                  <a:gd name="connsiteX3" fmla="*/ 541973 w 1257300"/>
                  <a:gd name="connsiteY3" fmla="*/ 439103 h 1133475"/>
                  <a:gd name="connsiteX4" fmla="*/ 477202 w 1257300"/>
                  <a:gd name="connsiteY4" fmla="*/ 742950 h 1133475"/>
                  <a:gd name="connsiteX5" fmla="*/ 421958 w 1257300"/>
                  <a:gd name="connsiteY5" fmla="*/ 842010 h 1133475"/>
                  <a:gd name="connsiteX6" fmla="*/ 780098 w 1257300"/>
                  <a:gd name="connsiteY6" fmla="*/ 666750 h 1133475"/>
                  <a:gd name="connsiteX7" fmla="*/ 1089660 w 1257300"/>
                  <a:gd name="connsiteY7" fmla="*/ 443865 h 1133475"/>
                  <a:gd name="connsiteX8" fmla="*/ 1262063 w 1257300"/>
                  <a:gd name="connsiteY8" fmla="*/ 227647 h 1133475"/>
                  <a:gd name="connsiteX9" fmla="*/ 1265873 w 1257300"/>
                  <a:gd name="connsiteY9" fmla="*/ 228600 h 1133475"/>
                  <a:gd name="connsiteX10" fmla="*/ 1179195 w 1257300"/>
                  <a:gd name="connsiteY10" fmla="*/ 542925 h 1133475"/>
                  <a:gd name="connsiteX11" fmla="*/ 878205 w 1257300"/>
                  <a:gd name="connsiteY11" fmla="*/ 871538 h 1133475"/>
                  <a:gd name="connsiteX12" fmla="*/ 449580 w 1257300"/>
                  <a:gd name="connsiteY12" fmla="*/ 1027747 h 1133475"/>
                  <a:gd name="connsiteX13" fmla="*/ 20003 w 1257300"/>
                  <a:gd name="connsiteY13" fmla="*/ 1136333 h 1133475"/>
                  <a:gd name="connsiteX14" fmla="*/ 0 w 1257300"/>
                  <a:gd name="connsiteY14" fmla="*/ 1135380 h 1133475"/>
                  <a:gd name="connsiteX15" fmla="*/ 100965 w 1257300"/>
                  <a:gd name="connsiteY15" fmla="*/ 985838 h 1133475"/>
                  <a:gd name="connsiteX16" fmla="*/ 278130 w 1257300"/>
                  <a:gd name="connsiteY16" fmla="*/ 621983 h 1133475"/>
                  <a:gd name="connsiteX17" fmla="*/ 477202 w 1257300"/>
                  <a:gd name="connsiteY17" fmla="*/ 181928 h 1133475"/>
                  <a:gd name="connsiteX18" fmla="*/ 588645 w 1257300"/>
                  <a:gd name="connsiteY18" fmla="*/ 42863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7300" h="1133475">
                    <a:moveTo>
                      <a:pt x="588645" y="42863"/>
                    </a:moveTo>
                    <a:cubicBezTo>
                      <a:pt x="600075" y="28575"/>
                      <a:pt x="611505" y="14288"/>
                      <a:pt x="622935" y="0"/>
                    </a:cubicBezTo>
                    <a:cubicBezTo>
                      <a:pt x="623888" y="0"/>
                      <a:pt x="605790" y="76200"/>
                      <a:pt x="596265" y="113347"/>
                    </a:cubicBezTo>
                    <a:cubicBezTo>
                      <a:pt x="567690" y="220028"/>
                      <a:pt x="554355" y="329565"/>
                      <a:pt x="541973" y="439103"/>
                    </a:cubicBezTo>
                    <a:cubicBezTo>
                      <a:pt x="530543" y="542925"/>
                      <a:pt x="521970" y="646747"/>
                      <a:pt x="477202" y="742950"/>
                    </a:cubicBezTo>
                    <a:cubicBezTo>
                      <a:pt x="473392" y="751522"/>
                      <a:pt x="437198" y="816293"/>
                      <a:pt x="421958" y="842010"/>
                    </a:cubicBezTo>
                    <a:cubicBezTo>
                      <a:pt x="439102" y="840105"/>
                      <a:pt x="671513" y="714375"/>
                      <a:pt x="780098" y="666750"/>
                    </a:cubicBezTo>
                    <a:cubicBezTo>
                      <a:pt x="917258" y="599122"/>
                      <a:pt x="1004888" y="530543"/>
                      <a:pt x="1089660" y="443865"/>
                    </a:cubicBezTo>
                    <a:cubicBezTo>
                      <a:pt x="1110615" y="418147"/>
                      <a:pt x="1251585" y="242888"/>
                      <a:pt x="1262063" y="227647"/>
                    </a:cubicBezTo>
                    <a:cubicBezTo>
                      <a:pt x="1263015" y="227647"/>
                      <a:pt x="1263968" y="228600"/>
                      <a:pt x="1265873" y="228600"/>
                    </a:cubicBezTo>
                    <a:cubicBezTo>
                      <a:pt x="1260158" y="252413"/>
                      <a:pt x="1205865" y="462915"/>
                      <a:pt x="1179195" y="542925"/>
                    </a:cubicBezTo>
                    <a:cubicBezTo>
                      <a:pt x="1127760" y="697230"/>
                      <a:pt x="1021080" y="800100"/>
                      <a:pt x="878205" y="871538"/>
                    </a:cubicBezTo>
                    <a:cubicBezTo>
                      <a:pt x="741045" y="940118"/>
                      <a:pt x="596265" y="986790"/>
                      <a:pt x="449580" y="1027747"/>
                    </a:cubicBezTo>
                    <a:cubicBezTo>
                      <a:pt x="307658" y="1068705"/>
                      <a:pt x="163830" y="1103948"/>
                      <a:pt x="20003" y="1136333"/>
                    </a:cubicBezTo>
                    <a:cubicBezTo>
                      <a:pt x="14288" y="1137285"/>
                      <a:pt x="5715" y="1145858"/>
                      <a:pt x="0" y="1135380"/>
                    </a:cubicBezTo>
                    <a:cubicBezTo>
                      <a:pt x="16192" y="1123950"/>
                      <a:pt x="77153" y="1020128"/>
                      <a:pt x="100965" y="985838"/>
                    </a:cubicBezTo>
                    <a:cubicBezTo>
                      <a:pt x="180023" y="874395"/>
                      <a:pt x="244792" y="755333"/>
                      <a:pt x="278130" y="621983"/>
                    </a:cubicBezTo>
                    <a:cubicBezTo>
                      <a:pt x="317183" y="462915"/>
                      <a:pt x="385763" y="317183"/>
                      <a:pt x="477202" y="181928"/>
                    </a:cubicBezTo>
                    <a:cubicBezTo>
                      <a:pt x="487680" y="165735"/>
                      <a:pt x="563880" y="72390"/>
                      <a:pt x="588645" y="42863"/>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862E421B-AC6A-46AB-8994-2618FDC2F380}"/>
                  </a:ext>
                </a:extLst>
              </p:cNvPr>
              <p:cNvSpPr/>
              <p:nvPr/>
            </p:nvSpPr>
            <p:spPr>
              <a:xfrm>
                <a:off x="7018743" y="3310890"/>
                <a:ext cx="904875" cy="1257300"/>
              </a:xfrm>
              <a:custGeom>
                <a:avLst/>
                <a:gdLst>
                  <a:gd name="connsiteX0" fmla="*/ 908914 w 904875"/>
                  <a:gd name="connsiteY0" fmla="*/ 68580 h 1257300"/>
                  <a:gd name="connsiteX1" fmla="*/ 907962 w 904875"/>
                  <a:gd name="connsiteY1" fmla="*/ 201930 h 1257300"/>
                  <a:gd name="connsiteX2" fmla="*/ 871767 w 904875"/>
                  <a:gd name="connsiteY2" fmla="*/ 406717 h 1257300"/>
                  <a:gd name="connsiteX3" fmla="*/ 586969 w 904875"/>
                  <a:gd name="connsiteY3" fmla="*/ 847725 h 1257300"/>
                  <a:gd name="connsiteX4" fmla="*/ 12612 w 904875"/>
                  <a:gd name="connsiteY4" fmla="*/ 1254442 h 1257300"/>
                  <a:gd name="connsiteX5" fmla="*/ 229 w 904875"/>
                  <a:gd name="connsiteY5" fmla="*/ 1250632 h 1257300"/>
                  <a:gd name="connsiteX6" fmla="*/ 71667 w 904875"/>
                  <a:gd name="connsiteY6" fmla="*/ 963930 h 1257300"/>
                  <a:gd name="connsiteX7" fmla="*/ 116434 w 904875"/>
                  <a:gd name="connsiteY7" fmla="*/ 661035 h 1257300"/>
                  <a:gd name="connsiteX8" fmla="*/ 130722 w 904875"/>
                  <a:gd name="connsiteY8" fmla="*/ 483870 h 1257300"/>
                  <a:gd name="connsiteX9" fmla="*/ 150725 w 904875"/>
                  <a:gd name="connsiteY9" fmla="*/ 236220 h 1257300"/>
                  <a:gd name="connsiteX10" fmla="*/ 250737 w 904875"/>
                  <a:gd name="connsiteY10" fmla="*/ 0 h 1257300"/>
                  <a:gd name="connsiteX11" fmla="*/ 325032 w 904875"/>
                  <a:gd name="connsiteY11" fmla="*/ 509588 h 1257300"/>
                  <a:gd name="connsiteX12" fmla="*/ 299314 w 904875"/>
                  <a:gd name="connsiteY12" fmla="*/ 809625 h 1257300"/>
                  <a:gd name="connsiteX13" fmla="*/ 533629 w 904875"/>
                  <a:gd name="connsiteY13" fmla="*/ 582930 h 1257300"/>
                  <a:gd name="connsiteX14" fmla="*/ 751752 w 904875"/>
                  <a:gd name="connsiteY14" fmla="*/ 312420 h 1257300"/>
                  <a:gd name="connsiteX15" fmla="*/ 887007 w 904875"/>
                  <a:gd name="connsiteY15" fmla="*/ 100965 h 1257300"/>
                  <a:gd name="connsiteX16" fmla="*/ 908914 w 904875"/>
                  <a:gd name="connsiteY16" fmla="*/ 6858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875" h="1257300">
                    <a:moveTo>
                      <a:pt x="908914" y="68580"/>
                    </a:moveTo>
                    <a:cubicBezTo>
                      <a:pt x="911772" y="114300"/>
                      <a:pt x="911772" y="158115"/>
                      <a:pt x="907962" y="201930"/>
                    </a:cubicBezTo>
                    <a:cubicBezTo>
                      <a:pt x="902247" y="271463"/>
                      <a:pt x="891769" y="340042"/>
                      <a:pt x="871767" y="406717"/>
                    </a:cubicBezTo>
                    <a:cubicBezTo>
                      <a:pt x="810807" y="575310"/>
                      <a:pt x="687934" y="741045"/>
                      <a:pt x="586969" y="847725"/>
                    </a:cubicBezTo>
                    <a:cubicBezTo>
                      <a:pt x="412662" y="1008697"/>
                      <a:pt x="215494" y="1134428"/>
                      <a:pt x="12612" y="1254442"/>
                    </a:cubicBezTo>
                    <a:cubicBezTo>
                      <a:pt x="8802" y="1256348"/>
                      <a:pt x="-1676" y="1269682"/>
                      <a:pt x="229" y="1250632"/>
                    </a:cubicBezTo>
                    <a:cubicBezTo>
                      <a:pt x="16422" y="1224915"/>
                      <a:pt x="57379" y="1032510"/>
                      <a:pt x="71667" y="963930"/>
                    </a:cubicBezTo>
                    <a:cubicBezTo>
                      <a:pt x="92622" y="863917"/>
                      <a:pt x="108814" y="762953"/>
                      <a:pt x="116434" y="661035"/>
                    </a:cubicBezTo>
                    <a:cubicBezTo>
                      <a:pt x="121197" y="601980"/>
                      <a:pt x="125959" y="542925"/>
                      <a:pt x="130722" y="483870"/>
                    </a:cubicBezTo>
                    <a:cubicBezTo>
                      <a:pt x="138342" y="391478"/>
                      <a:pt x="132627" y="326707"/>
                      <a:pt x="150725" y="236220"/>
                    </a:cubicBezTo>
                    <a:cubicBezTo>
                      <a:pt x="158344" y="200025"/>
                      <a:pt x="243117" y="12382"/>
                      <a:pt x="250737" y="0"/>
                    </a:cubicBezTo>
                    <a:cubicBezTo>
                      <a:pt x="297409" y="174307"/>
                      <a:pt x="331700" y="334328"/>
                      <a:pt x="325032" y="509588"/>
                    </a:cubicBezTo>
                    <a:cubicBezTo>
                      <a:pt x="325032" y="546735"/>
                      <a:pt x="295504" y="786765"/>
                      <a:pt x="299314" y="809625"/>
                    </a:cubicBezTo>
                    <a:cubicBezTo>
                      <a:pt x="379325" y="722947"/>
                      <a:pt x="450762" y="669607"/>
                      <a:pt x="533629" y="582930"/>
                    </a:cubicBezTo>
                    <a:cubicBezTo>
                      <a:pt x="628879" y="478155"/>
                      <a:pt x="690792" y="412432"/>
                      <a:pt x="751752" y="312420"/>
                    </a:cubicBezTo>
                    <a:cubicBezTo>
                      <a:pt x="778422" y="268605"/>
                      <a:pt x="887007" y="102870"/>
                      <a:pt x="887007" y="100965"/>
                    </a:cubicBezTo>
                    <a:cubicBezTo>
                      <a:pt x="887007" y="100965"/>
                      <a:pt x="900342" y="86677"/>
                      <a:pt x="908914" y="6858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32230044-39E8-4A7C-A9EE-F440BFEE7999}"/>
                  </a:ext>
                </a:extLst>
              </p:cNvPr>
              <p:cNvSpPr/>
              <p:nvPr/>
            </p:nvSpPr>
            <p:spPr>
              <a:xfrm>
                <a:off x="7242530" y="2508884"/>
                <a:ext cx="704850" cy="1381125"/>
              </a:xfrm>
              <a:custGeom>
                <a:avLst/>
                <a:gdLst>
                  <a:gd name="connsiteX0" fmla="*/ 186018 w 704850"/>
                  <a:gd name="connsiteY0" fmla="*/ 1387793 h 1381125"/>
                  <a:gd name="connsiteX1" fmla="*/ 186970 w 704850"/>
                  <a:gd name="connsiteY1" fmla="*/ 1249680 h 1381125"/>
                  <a:gd name="connsiteX2" fmla="*/ 174588 w 704850"/>
                  <a:gd name="connsiteY2" fmla="*/ 1056323 h 1381125"/>
                  <a:gd name="connsiteX3" fmla="*/ 103150 w 704850"/>
                  <a:gd name="connsiteY3" fmla="*/ 787718 h 1381125"/>
                  <a:gd name="connsiteX4" fmla="*/ 280 w 704850"/>
                  <a:gd name="connsiteY4" fmla="*/ 292418 h 1381125"/>
                  <a:gd name="connsiteX5" fmla="*/ 3138 w 704850"/>
                  <a:gd name="connsiteY5" fmla="*/ 120015 h 1381125"/>
                  <a:gd name="connsiteX6" fmla="*/ 194590 w 704850"/>
                  <a:gd name="connsiteY6" fmla="*/ 452438 h 1381125"/>
                  <a:gd name="connsiteX7" fmla="*/ 318415 w 704850"/>
                  <a:gd name="connsiteY7" fmla="*/ 811530 h 1381125"/>
                  <a:gd name="connsiteX8" fmla="*/ 326035 w 704850"/>
                  <a:gd name="connsiteY8" fmla="*/ 902018 h 1381125"/>
                  <a:gd name="connsiteX9" fmla="*/ 358420 w 704850"/>
                  <a:gd name="connsiteY9" fmla="*/ 813435 h 1381125"/>
                  <a:gd name="connsiteX10" fmla="*/ 423190 w 704850"/>
                  <a:gd name="connsiteY10" fmla="*/ 648653 h 1381125"/>
                  <a:gd name="connsiteX11" fmla="*/ 567018 w 704850"/>
                  <a:gd name="connsiteY11" fmla="*/ 311468 h 1381125"/>
                  <a:gd name="connsiteX12" fmla="*/ 640360 w 704850"/>
                  <a:gd name="connsiteY12" fmla="*/ 0 h 1381125"/>
                  <a:gd name="connsiteX13" fmla="*/ 666078 w 704850"/>
                  <a:gd name="connsiteY13" fmla="*/ 86678 h 1381125"/>
                  <a:gd name="connsiteX14" fmla="*/ 709893 w 704850"/>
                  <a:gd name="connsiteY14" fmla="*/ 441008 h 1381125"/>
                  <a:gd name="connsiteX15" fmla="*/ 613690 w 704850"/>
                  <a:gd name="connsiteY15" fmla="*/ 823913 h 1381125"/>
                  <a:gd name="connsiteX16" fmla="*/ 262218 w 704850"/>
                  <a:gd name="connsiteY16" fmla="*/ 1311593 h 1381125"/>
                  <a:gd name="connsiteX17" fmla="*/ 186018 w 704850"/>
                  <a:gd name="connsiteY17" fmla="*/ 1387793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81125">
                    <a:moveTo>
                      <a:pt x="186018" y="1387793"/>
                    </a:moveTo>
                    <a:cubicBezTo>
                      <a:pt x="185065" y="1381125"/>
                      <a:pt x="186970" y="1273493"/>
                      <a:pt x="186970" y="1249680"/>
                    </a:cubicBezTo>
                    <a:cubicBezTo>
                      <a:pt x="186970" y="1185863"/>
                      <a:pt x="182208" y="1120140"/>
                      <a:pt x="174588" y="1056323"/>
                    </a:cubicBezTo>
                    <a:cubicBezTo>
                      <a:pt x="163158" y="963930"/>
                      <a:pt x="133630" y="875348"/>
                      <a:pt x="103150" y="787718"/>
                    </a:cubicBezTo>
                    <a:cubicBezTo>
                      <a:pt x="46953" y="626745"/>
                      <a:pt x="18378" y="461010"/>
                      <a:pt x="280" y="292418"/>
                    </a:cubicBezTo>
                    <a:cubicBezTo>
                      <a:pt x="-1625" y="273368"/>
                      <a:pt x="6948" y="132398"/>
                      <a:pt x="3138" y="120015"/>
                    </a:cubicBezTo>
                    <a:cubicBezTo>
                      <a:pt x="72670" y="227648"/>
                      <a:pt x="136488" y="338138"/>
                      <a:pt x="194590" y="452438"/>
                    </a:cubicBezTo>
                    <a:cubicBezTo>
                      <a:pt x="252693" y="566738"/>
                      <a:pt x="301270" y="682943"/>
                      <a:pt x="318415" y="811530"/>
                    </a:cubicBezTo>
                    <a:cubicBezTo>
                      <a:pt x="319368" y="842010"/>
                      <a:pt x="326988" y="871538"/>
                      <a:pt x="326035" y="902018"/>
                    </a:cubicBezTo>
                    <a:cubicBezTo>
                      <a:pt x="337465" y="872490"/>
                      <a:pt x="348895" y="843915"/>
                      <a:pt x="358420" y="813435"/>
                    </a:cubicBezTo>
                    <a:cubicBezTo>
                      <a:pt x="375565" y="756285"/>
                      <a:pt x="396520" y="701040"/>
                      <a:pt x="423190" y="648653"/>
                    </a:cubicBezTo>
                    <a:cubicBezTo>
                      <a:pt x="479388" y="523875"/>
                      <a:pt x="534633" y="432435"/>
                      <a:pt x="567018" y="311468"/>
                    </a:cubicBezTo>
                    <a:cubicBezTo>
                      <a:pt x="582258" y="262890"/>
                      <a:pt x="636550" y="17145"/>
                      <a:pt x="640360" y="0"/>
                    </a:cubicBezTo>
                    <a:cubicBezTo>
                      <a:pt x="648933" y="28575"/>
                      <a:pt x="658458" y="58103"/>
                      <a:pt x="666078" y="86678"/>
                    </a:cubicBezTo>
                    <a:cubicBezTo>
                      <a:pt x="695605" y="202883"/>
                      <a:pt x="713703" y="320993"/>
                      <a:pt x="709893" y="441008"/>
                    </a:cubicBezTo>
                    <a:cubicBezTo>
                      <a:pt x="705130" y="575310"/>
                      <a:pt x="672745" y="702945"/>
                      <a:pt x="613690" y="823913"/>
                    </a:cubicBezTo>
                    <a:cubicBezTo>
                      <a:pt x="525108" y="1006793"/>
                      <a:pt x="398425" y="1163003"/>
                      <a:pt x="262218" y="1311593"/>
                    </a:cubicBezTo>
                    <a:cubicBezTo>
                      <a:pt x="259360" y="1315403"/>
                      <a:pt x="202210" y="1372553"/>
                      <a:pt x="186018" y="1387793"/>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35B56C1-4014-4DFF-85F2-0763EDED9AEC}"/>
                  </a:ext>
                </a:extLst>
              </p:cNvPr>
              <p:cNvSpPr/>
              <p:nvPr/>
            </p:nvSpPr>
            <p:spPr>
              <a:xfrm>
                <a:off x="5696903" y="4504058"/>
                <a:ext cx="1571625" cy="809625"/>
              </a:xfrm>
              <a:custGeom>
                <a:avLst/>
                <a:gdLst>
                  <a:gd name="connsiteX0" fmla="*/ 1508760 w 1571625"/>
                  <a:gd name="connsiteY0" fmla="*/ 414652 h 809625"/>
                  <a:gd name="connsiteX1" fmla="*/ 1579245 w 1571625"/>
                  <a:gd name="connsiteY1" fmla="*/ 367027 h 809625"/>
                  <a:gd name="connsiteX2" fmla="*/ 1319213 w 1571625"/>
                  <a:gd name="connsiteY2" fmla="*/ 642299 h 809625"/>
                  <a:gd name="connsiteX3" fmla="*/ 1087755 w 1571625"/>
                  <a:gd name="connsiteY3" fmla="*/ 778507 h 809625"/>
                  <a:gd name="connsiteX4" fmla="*/ 673418 w 1571625"/>
                  <a:gd name="connsiteY4" fmla="*/ 807082 h 809625"/>
                  <a:gd name="connsiteX5" fmla="*/ 231457 w 1571625"/>
                  <a:gd name="connsiteY5" fmla="*/ 720404 h 809625"/>
                  <a:gd name="connsiteX6" fmla="*/ 0 w 1571625"/>
                  <a:gd name="connsiteY6" fmla="*/ 653729 h 809625"/>
                  <a:gd name="connsiteX7" fmla="*/ 245745 w 1571625"/>
                  <a:gd name="connsiteY7" fmla="*/ 551812 h 809625"/>
                  <a:gd name="connsiteX8" fmla="*/ 456247 w 1571625"/>
                  <a:gd name="connsiteY8" fmla="*/ 421319 h 809625"/>
                  <a:gd name="connsiteX9" fmla="*/ 741045 w 1571625"/>
                  <a:gd name="connsiteY9" fmla="*/ 160334 h 809625"/>
                  <a:gd name="connsiteX10" fmla="*/ 938213 w 1571625"/>
                  <a:gd name="connsiteY10" fmla="*/ 15554 h 809625"/>
                  <a:gd name="connsiteX11" fmla="*/ 975360 w 1571625"/>
                  <a:gd name="connsiteY11" fmla="*/ 1267 h 809625"/>
                  <a:gd name="connsiteX12" fmla="*/ 790575 w 1571625"/>
                  <a:gd name="connsiteY12" fmla="*/ 328927 h 809625"/>
                  <a:gd name="connsiteX13" fmla="*/ 597218 w 1571625"/>
                  <a:gd name="connsiteY13" fmla="*/ 563242 h 809625"/>
                  <a:gd name="connsiteX14" fmla="*/ 509588 w 1571625"/>
                  <a:gd name="connsiteY14" fmla="*/ 608009 h 809625"/>
                  <a:gd name="connsiteX15" fmla="*/ 607695 w 1571625"/>
                  <a:gd name="connsiteY15" fmla="*/ 609914 h 809625"/>
                  <a:gd name="connsiteX16" fmla="*/ 896302 w 1571625"/>
                  <a:gd name="connsiteY16" fmla="*/ 601342 h 809625"/>
                  <a:gd name="connsiteX17" fmla="*/ 1091565 w 1571625"/>
                  <a:gd name="connsiteY17" fmla="*/ 592769 h 809625"/>
                  <a:gd name="connsiteX18" fmla="*/ 1508760 w 1571625"/>
                  <a:gd name="connsiteY18" fmla="*/ 41465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1625" h="809625">
                    <a:moveTo>
                      <a:pt x="1508760" y="414652"/>
                    </a:moveTo>
                    <a:cubicBezTo>
                      <a:pt x="1532573" y="398459"/>
                      <a:pt x="1556385" y="383219"/>
                      <a:pt x="1579245" y="367027"/>
                    </a:cubicBezTo>
                    <a:cubicBezTo>
                      <a:pt x="1580198" y="367979"/>
                      <a:pt x="1425892" y="558479"/>
                      <a:pt x="1319213" y="642299"/>
                    </a:cubicBezTo>
                    <a:cubicBezTo>
                      <a:pt x="1253490" y="700402"/>
                      <a:pt x="1137285" y="762314"/>
                      <a:pt x="1087755" y="778507"/>
                    </a:cubicBezTo>
                    <a:cubicBezTo>
                      <a:pt x="951547" y="823274"/>
                      <a:pt x="812482" y="821369"/>
                      <a:pt x="673418" y="807082"/>
                    </a:cubicBezTo>
                    <a:cubicBezTo>
                      <a:pt x="523875" y="791842"/>
                      <a:pt x="377190" y="758504"/>
                      <a:pt x="231457" y="720404"/>
                    </a:cubicBezTo>
                    <a:cubicBezTo>
                      <a:pt x="154305" y="700402"/>
                      <a:pt x="77152" y="679447"/>
                      <a:pt x="0" y="653729"/>
                    </a:cubicBezTo>
                    <a:cubicBezTo>
                      <a:pt x="4763" y="645157"/>
                      <a:pt x="170497" y="582292"/>
                      <a:pt x="245745" y="551812"/>
                    </a:cubicBezTo>
                    <a:cubicBezTo>
                      <a:pt x="322897" y="520379"/>
                      <a:pt x="399097" y="486089"/>
                      <a:pt x="456247" y="421319"/>
                    </a:cubicBezTo>
                    <a:cubicBezTo>
                      <a:pt x="541972" y="324164"/>
                      <a:pt x="639127" y="240344"/>
                      <a:pt x="741045" y="160334"/>
                    </a:cubicBezTo>
                    <a:cubicBezTo>
                      <a:pt x="804863" y="109852"/>
                      <a:pt x="872490" y="64132"/>
                      <a:pt x="938213" y="15554"/>
                    </a:cubicBezTo>
                    <a:cubicBezTo>
                      <a:pt x="952500" y="6029"/>
                      <a:pt x="978218" y="-3496"/>
                      <a:pt x="975360" y="1267"/>
                    </a:cubicBezTo>
                    <a:cubicBezTo>
                      <a:pt x="907732" y="106994"/>
                      <a:pt x="849630" y="218437"/>
                      <a:pt x="790575" y="328927"/>
                    </a:cubicBezTo>
                    <a:cubicBezTo>
                      <a:pt x="741997" y="420367"/>
                      <a:pt x="684847" y="504187"/>
                      <a:pt x="597218" y="563242"/>
                    </a:cubicBezTo>
                    <a:cubicBezTo>
                      <a:pt x="569595" y="577529"/>
                      <a:pt x="541020" y="591817"/>
                      <a:pt x="509588" y="608009"/>
                    </a:cubicBezTo>
                    <a:cubicBezTo>
                      <a:pt x="524827" y="612772"/>
                      <a:pt x="587693" y="611819"/>
                      <a:pt x="607695" y="609914"/>
                    </a:cubicBezTo>
                    <a:cubicBezTo>
                      <a:pt x="703897" y="599437"/>
                      <a:pt x="800100" y="600389"/>
                      <a:pt x="896302" y="601342"/>
                    </a:cubicBezTo>
                    <a:cubicBezTo>
                      <a:pt x="962025" y="601342"/>
                      <a:pt x="1026795" y="602294"/>
                      <a:pt x="1091565" y="592769"/>
                    </a:cubicBezTo>
                    <a:cubicBezTo>
                      <a:pt x="1246823" y="569909"/>
                      <a:pt x="1380173" y="498472"/>
                      <a:pt x="1508760" y="414652"/>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D2CB437C-9EFB-42A6-971D-BF73EB44B35B}"/>
                  </a:ext>
                </a:extLst>
              </p:cNvPr>
              <p:cNvSpPr/>
              <p:nvPr/>
            </p:nvSpPr>
            <p:spPr>
              <a:xfrm>
                <a:off x="7088204" y="1757362"/>
                <a:ext cx="704850" cy="1390650"/>
              </a:xfrm>
              <a:custGeom>
                <a:avLst/>
                <a:gdLst>
                  <a:gd name="connsiteX0" fmla="*/ 301 w 704850"/>
                  <a:gd name="connsiteY0" fmla="*/ 296228 h 1390650"/>
                  <a:gd name="connsiteX1" fmla="*/ 10778 w 704850"/>
                  <a:gd name="connsiteY1" fmla="*/ 322898 h 1390650"/>
                  <a:gd name="connsiteX2" fmla="*/ 226996 w 704850"/>
                  <a:gd name="connsiteY2" fmla="*/ 573405 h 1390650"/>
                  <a:gd name="connsiteX3" fmla="*/ 334628 w 704850"/>
                  <a:gd name="connsiteY3" fmla="*/ 648653 h 1390650"/>
                  <a:gd name="connsiteX4" fmla="*/ 431783 w 704850"/>
                  <a:gd name="connsiteY4" fmla="*/ 773430 h 1390650"/>
                  <a:gd name="connsiteX5" fmla="*/ 476551 w 704850"/>
                  <a:gd name="connsiteY5" fmla="*/ 886778 h 1390650"/>
                  <a:gd name="connsiteX6" fmla="*/ 490838 w 704850"/>
                  <a:gd name="connsiteY6" fmla="*/ 681038 h 1390650"/>
                  <a:gd name="connsiteX7" fmla="*/ 506078 w 704850"/>
                  <a:gd name="connsiteY7" fmla="*/ 513398 h 1390650"/>
                  <a:gd name="connsiteX8" fmla="*/ 528938 w 704850"/>
                  <a:gd name="connsiteY8" fmla="*/ 259080 h 1390650"/>
                  <a:gd name="connsiteX9" fmla="*/ 484171 w 704850"/>
                  <a:gd name="connsiteY9" fmla="*/ 0 h 1390650"/>
                  <a:gd name="connsiteX10" fmla="*/ 698483 w 704850"/>
                  <a:gd name="connsiteY10" fmla="*/ 362903 h 1390650"/>
                  <a:gd name="connsiteX11" fmla="*/ 698483 w 704850"/>
                  <a:gd name="connsiteY11" fmla="*/ 630555 h 1390650"/>
                  <a:gd name="connsiteX12" fmla="*/ 583231 w 704850"/>
                  <a:gd name="connsiteY12" fmla="*/ 1140143 h 1390650"/>
                  <a:gd name="connsiteX13" fmla="*/ 517508 w 704850"/>
                  <a:gd name="connsiteY13" fmla="*/ 1398270 h 1390650"/>
                  <a:gd name="connsiteX14" fmla="*/ 346058 w 704850"/>
                  <a:gd name="connsiteY14" fmla="*/ 1001078 h 1390650"/>
                  <a:gd name="connsiteX15" fmla="*/ 180323 w 704850"/>
                  <a:gd name="connsiteY15" fmla="*/ 799147 h 1390650"/>
                  <a:gd name="connsiteX16" fmla="*/ 9826 w 704850"/>
                  <a:gd name="connsiteY16" fmla="*/ 417195 h 1390650"/>
                  <a:gd name="connsiteX17" fmla="*/ 301 w 704850"/>
                  <a:gd name="connsiteY17" fmla="*/ 296228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90650">
                    <a:moveTo>
                      <a:pt x="301" y="296228"/>
                    </a:moveTo>
                    <a:cubicBezTo>
                      <a:pt x="6968" y="303848"/>
                      <a:pt x="6968" y="314325"/>
                      <a:pt x="10778" y="322898"/>
                    </a:cubicBezTo>
                    <a:cubicBezTo>
                      <a:pt x="59356" y="426720"/>
                      <a:pt x="129841" y="511492"/>
                      <a:pt x="226996" y="573405"/>
                    </a:cubicBezTo>
                    <a:cubicBezTo>
                      <a:pt x="264143" y="597218"/>
                      <a:pt x="301291" y="621030"/>
                      <a:pt x="334628" y="648653"/>
                    </a:cubicBezTo>
                    <a:cubicBezTo>
                      <a:pt x="370823" y="673418"/>
                      <a:pt x="417496" y="750570"/>
                      <a:pt x="431783" y="773430"/>
                    </a:cubicBezTo>
                    <a:cubicBezTo>
                      <a:pt x="446071" y="810578"/>
                      <a:pt x="461311" y="846772"/>
                      <a:pt x="476551" y="886778"/>
                    </a:cubicBezTo>
                    <a:cubicBezTo>
                      <a:pt x="478456" y="877253"/>
                      <a:pt x="487028" y="741045"/>
                      <a:pt x="490838" y="681038"/>
                    </a:cubicBezTo>
                    <a:cubicBezTo>
                      <a:pt x="494648" y="624840"/>
                      <a:pt x="499411" y="569595"/>
                      <a:pt x="506078" y="513398"/>
                    </a:cubicBezTo>
                    <a:cubicBezTo>
                      <a:pt x="516556" y="428625"/>
                      <a:pt x="527986" y="344805"/>
                      <a:pt x="528938" y="259080"/>
                    </a:cubicBezTo>
                    <a:cubicBezTo>
                      <a:pt x="528938" y="219075"/>
                      <a:pt x="527986" y="77152"/>
                      <a:pt x="484171" y="0"/>
                    </a:cubicBezTo>
                    <a:cubicBezTo>
                      <a:pt x="567038" y="54292"/>
                      <a:pt x="672766" y="220980"/>
                      <a:pt x="698483" y="362903"/>
                    </a:cubicBezTo>
                    <a:cubicBezTo>
                      <a:pt x="725153" y="459105"/>
                      <a:pt x="710866" y="541020"/>
                      <a:pt x="698483" y="630555"/>
                    </a:cubicBezTo>
                    <a:cubicBezTo>
                      <a:pt x="674671" y="803910"/>
                      <a:pt x="625141" y="970597"/>
                      <a:pt x="583231" y="1140143"/>
                    </a:cubicBezTo>
                    <a:cubicBezTo>
                      <a:pt x="563228" y="1220153"/>
                      <a:pt x="520366" y="1390650"/>
                      <a:pt x="517508" y="1398270"/>
                    </a:cubicBezTo>
                    <a:cubicBezTo>
                      <a:pt x="512746" y="1383030"/>
                      <a:pt x="421306" y="1104900"/>
                      <a:pt x="346058" y="1001078"/>
                    </a:cubicBezTo>
                    <a:cubicBezTo>
                      <a:pt x="294623" y="930593"/>
                      <a:pt x="234616" y="866775"/>
                      <a:pt x="180323" y="799147"/>
                    </a:cubicBezTo>
                    <a:cubicBezTo>
                      <a:pt x="89836" y="686753"/>
                      <a:pt x="30781" y="561022"/>
                      <a:pt x="9826" y="417195"/>
                    </a:cubicBezTo>
                    <a:cubicBezTo>
                      <a:pt x="6016" y="390525"/>
                      <a:pt x="-1604" y="298133"/>
                      <a:pt x="301" y="29622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E97D7F26-BD29-41F7-9D09-E078CCD25DE9}"/>
                  </a:ext>
                </a:extLst>
              </p:cNvPr>
              <p:cNvSpPr/>
              <p:nvPr/>
            </p:nvSpPr>
            <p:spPr>
              <a:xfrm>
                <a:off x="6825615" y="1352550"/>
                <a:ext cx="704850" cy="1095375"/>
              </a:xfrm>
              <a:custGeom>
                <a:avLst/>
                <a:gdLst>
                  <a:gd name="connsiteX0" fmla="*/ 2857 w 704850"/>
                  <a:gd name="connsiteY0" fmla="*/ 218123 h 1095375"/>
                  <a:gd name="connsiteX1" fmla="*/ 0 w 704850"/>
                  <a:gd name="connsiteY1" fmla="*/ 177165 h 1095375"/>
                  <a:gd name="connsiteX2" fmla="*/ 152400 w 704850"/>
                  <a:gd name="connsiteY2" fmla="*/ 344805 h 1095375"/>
                  <a:gd name="connsiteX3" fmla="*/ 392430 w 704850"/>
                  <a:gd name="connsiteY3" fmla="*/ 510540 h 1095375"/>
                  <a:gd name="connsiteX4" fmla="*/ 462915 w 704850"/>
                  <a:gd name="connsiteY4" fmla="*/ 585788 h 1095375"/>
                  <a:gd name="connsiteX5" fmla="*/ 542925 w 704850"/>
                  <a:gd name="connsiteY5" fmla="*/ 692468 h 1095375"/>
                  <a:gd name="connsiteX6" fmla="*/ 540067 w 704850"/>
                  <a:gd name="connsiteY6" fmla="*/ 646748 h 1095375"/>
                  <a:gd name="connsiteX7" fmla="*/ 514350 w 704850"/>
                  <a:gd name="connsiteY7" fmla="*/ 476250 h 1095375"/>
                  <a:gd name="connsiteX8" fmla="*/ 409575 w 704850"/>
                  <a:gd name="connsiteY8" fmla="*/ 175260 h 1095375"/>
                  <a:gd name="connsiteX9" fmla="*/ 306705 w 704850"/>
                  <a:gd name="connsiteY9" fmla="*/ 0 h 1095375"/>
                  <a:gd name="connsiteX10" fmla="*/ 594360 w 704850"/>
                  <a:gd name="connsiteY10" fmla="*/ 214313 h 1095375"/>
                  <a:gd name="connsiteX11" fmla="*/ 689610 w 704850"/>
                  <a:gd name="connsiteY11" fmla="*/ 442913 h 1095375"/>
                  <a:gd name="connsiteX12" fmla="*/ 706755 w 704850"/>
                  <a:gd name="connsiteY12" fmla="*/ 809625 h 1095375"/>
                  <a:gd name="connsiteX13" fmla="*/ 698182 w 704850"/>
                  <a:gd name="connsiteY13" fmla="*/ 1100138 h 1095375"/>
                  <a:gd name="connsiteX14" fmla="*/ 661988 w 704850"/>
                  <a:gd name="connsiteY14" fmla="*/ 1033463 h 1095375"/>
                  <a:gd name="connsiteX15" fmla="*/ 469582 w 704850"/>
                  <a:gd name="connsiteY15" fmla="*/ 784860 h 1095375"/>
                  <a:gd name="connsiteX16" fmla="*/ 249555 w 704850"/>
                  <a:gd name="connsiteY16" fmla="*/ 642938 h 1095375"/>
                  <a:gd name="connsiteX17" fmla="*/ 27622 w 704850"/>
                  <a:gd name="connsiteY17" fmla="*/ 351473 h 1095375"/>
                  <a:gd name="connsiteX18" fmla="*/ 2857 w 704850"/>
                  <a:gd name="connsiteY18" fmla="*/ 21812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1095375">
                    <a:moveTo>
                      <a:pt x="2857" y="218123"/>
                    </a:moveTo>
                    <a:cubicBezTo>
                      <a:pt x="1905" y="206693"/>
                      <a:pt x="953" y="194310"/>
                      <a:pt x="0" y="177165"/>
                    </a:cubicBezTo>
                    <a:cubicBezTo>
                      <a:pt x="35242" y="232410"/>
                      <a:pt x="140970" y="336233"/>
                      <a:pt x="152400" y="344805"/>
                    </a:cubicBezTo>
                    <a:cubicBezTo>
                      <a:pt x="231457" y="401955"/>
                      <a:pt x="313372" y="430530"/>
                      <a:pt x="392430" y="510540"/>
                    </a:cubicBezTo>
                    <a:cubicBezTo>
                      <a:pt x="416242" y="535305"/>
                      <a:pt x="439103" y="561023"/>
                      <a:pt x="462915" y="585788"/>
                    </a:cubicBezTo>
                    <a:cubicBezTo>
                      <a:pt x="488632" y="620078"/>
                      <a:pt x="513397" y="654368"/>
                      <a:pt x="542925" y="692468"/>
                    </a:cubicBezTo>
                    <a:cubicBezTo>
                      <a:pt x="541972" y="672465"/>
                      <a:pt x="541972" y="660083"/>
                      <a:pt x="540067" y="646748"/>
                    </a:cubicBezTo>
                    <a:cubicBezTo>
                      <a:pt x="531495" y="589598"/>
                      <a:pt x="521017" y="533400"/>
                      <a:pt x="514350" y="476250"/>
                    </a:cubicBezTo>
                    <a:cubicBezTo>
                      <a:pt x="502920" y="367665"/>
                      <a:pt x="463867" y="268605"/>
                      <a:pt x="409575" y="175260"/>
                    </a:cubicBezTo>
                    <a:cubicBezTo>
                      <a:pt x="394335" y="150495"/>
                      <a:pt x="330517" y="30480"/>
                      <a:pt x="306705" y="0"/>
                    </a:cubicBezTo>
                    <a:cubicBezTo>
                      <a:pt x="398145" y="19050"/>
                      <a:pt x="520065" y="119063"/>
                      <a:pt x="594360" y="214313"/>
                    </a:cubicBezTo>
                    <a:cubicBezTo>
                      <a:pt x="646747" y="280035"/>
                      <a:pt x="674370" y="359092"/>
                      <a:pt x="689610" y="442913"/>
                    </a:cubicBezTo>
                    <a:cubicBezTo>
                      <a:pt x="711517" y="564833"/>
                      <a:pt x="709613" y="666750"/>
                      <a:pt x="706755" y="809625"/>
                    </a:cubicBezTo>
                    <a:cubicBezTo>
                      <a:pt x="709613" y="911543"/>
                      <a:pt x="709613" y="1000125"/>
                      <a:pt x="698182" y="1100138"/>
                    </a:cubicBezTo>
                    <a:cubicBezTo>
                      <a:pt x="692467" y="1085850"/>
                      <a:pt x="666750" y="1043940"/>
                      <a:pt x="661988" y="1033463"/>
                    </a:cubicBezTo>
                    <a:cubicBezTo>
                      <a:pt x="615315" y="937260"/>
                      <a:pt x="555307" y="851535"/>
                      <a:pt x="469582" y="784860"/>
                    </a:cubicBezTo>
                    <a:cubicBezTo>
                      <a:pt x="400050" y="731520"/>
                      <a:pt x="322897" y="689610"/>
                      <a:pt x="249555" y="642938"/>
                    </a:cubicBezTo>
                    <a:cubicBezTo>
                      <a:pt x="139065" y="573405"/>
                      <a:pt x="63817" y="478155"/>
                      <a:pt x="27622" y="351473"/>
                    </a:cubicBezTo>
                    <a:cubicBezTo>
                      <a:pt x="14288" y="308610"/>
                      <a:pt x="12382" y="262890"/>
                      <a:pt x="2857" y="218123"/>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7C59AC01-F1CA-4DC7-9405-703C37C1434A}"/>
                  </a:ext>
                </a:extLst>
              </p:cNvPr>
              <p:cNvSpPr/>
              <p:nvPr/>
            </p:nvSpPr>
            <p:spPr>
              <a:xfrm>
                <a:off x="6532245" y="1054343"/>
                <a:ext cx="714375" cy="762000"/>
              </a:xfrm>
              <a:custGeom>
                <a:avLst/>
                <a:gdLst>
                  <a:gd name="connsiteX0" fmla="*/ 389573 w 714375"/>
                  <a:gd name="connsiteY0" fmla="*/ 182954 h 762000"/>
                  <a:gd name="connsiteX1" fmla="*/ 523875 w 714375"/>
                  <a:gd name="connsiteY1" fmla="*/ 292491 h 762000"/>
                  <a:gd name="connsiteX2" fmla="*/ 598170 w 714375"/>
                  <a:gd name="connsiteY2" fmla="*/ 420126 h 762000"/>
                  <a:gd name="connsiteX3" fmla="*/ 718185 w 714375"/>
                  <a:gd name="connsiteY3" fmla="*/ 768741 h 762000"/>
                  <a:gd name="connsiteX4" fmla="*/ 542925 w 714375"/>
                  <a:gd name="connsiteY4" fmla="*/ 647774 h 762000"/>
                  <a:gd name="connsiteX5" fmla="*/ 371475 w 714375"/>
                  <a:gd name="connsiteY5" fmla="*/ 474419 h 762000"/>
                  <a:gd name="connsiteX6" fmla="*/ 200977 w 714375"/>
                  <a:gd name="connsiteY6" fmla="*/ 235341 h 762000"/>
                  <a:gd name="connsiteX7" fmla="*/ 12383 w 714375"/>
                  <a:gd name="connsiteY7" fmla="*/ 13409 h 762000"/>
                  <a:gd name="connsiteX8" fmla="*/ 0 w 714375"/>
                  <a:gd name="connsiteY8" fmla="*/ 74 h 762000"/>
                  <a:gd name="connsiteX9" fmla="*/ 33338 w 714375"/>
                  <a:gd name="connsiteY9" fmla="*/ 9599 h 762000"/>
                  <a:gd name="connsiteX10" fmla="*/ 389573 w 714375"/>
                  <a:gd name="connsiteY10" fmla="*/ 18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762000">
                    <a:moveTo>
                      <a:pt x="389573" y="182954"/>
                    </a:moveTo>
                    <a:cubicBezTo>
                      <a:pt x="438150" y="214386"/>
                      <a:pt x="479108" y="242009"/>
                      <a:pt x="523875" y="292491"/>
                    </a:cubicBezTo>
                    <a:cubicBezTo>
                      <a:pt x="544830" y="315351"/>
                      <a:pt x="582930" y="390599"/>
                      <a:pt x="598170" y="420126"/>
                    </a:cubicBezTo>
                    <a:cubicBezTo>
                      <a:pt x="640080" y="535379"/>
                      <a:pt x="667702" y="656346"/>
                      <a:pt x="718185" y="768741"/>
                    </a:cubicBezTo>
                    <a:cubicBezTo>
                      <a:pt x="710565" y="763979"/>
                      <a:pt x="586740" y="685874"/>
                      <a:pt x="542925" y="647774"/>
                    </a:cubicBezTo>
                    <a:cubicBezTo>
                      <a:pt x="481965" y="593481"/>
                      <a:pt x="420052" y="540141"/>
                      <a:pt x="371475" y="474419"/>
                    </a:cubicBezTo>
                    <a:cubicBezTo>
                      <a:pt x="313373" y="396314"/>
                      <a:pt x="263842" y="310589"/>
                      <a:pt x="200977" y="235341"/>
                    </a:cubicBezTo>
                    <a:cubicBezTo>
                      <a:pt x="160020" y="185811"/>
                      <a:pt x="38100" y="35316"/>
                      <a:pt x="12383" y="13409"/>
                    </a:cubicBezTo>
                    <a:cubicBezTo>
                      <a:pt x="8572" y="9599"/>
                      <a:pt x="5715" y="5789"/>
                      <a:pt x="0" y="74"/>
                    </a:cubicBezTo>
                    <a:cubicBezTo>
                      <a:pt x="13335" y="-879"/>
                      <a:pt x="22860" y="7694"/>
                      <a:pt x="33338" y="9599"/>
                    </a:cubicBezTo>
                    <a:cubicBezTo>
                      <a:pt x="134302" y="53414"/>
                      <a:pt x="326708" y="138186"/>
                      <a:pt x="389573" y="18295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9DB67CDF-5FDF-4A38-86F0-27FD5CA39524}"/>
                  </a:ext>
                </a:extLst>
              </p:cNvPr>
              <p:cNvSpPr/>
              <p:nvPr/>
            </p:nvSpPr>
            <p:spPr>
              <a:xfrm>
                <a:off x="4238350" y="5114741"/>
                <a:ext cx="2571750" cy="695325"/>
              </a:xfrm>
              <a:custGeom>
                <a:avLst/>
                <a:gdLst>
                  <a:gd name="connsiteX0" fmla="*/ 2382477 w 2571750"/>
                  <a:gd name="connsiteY0" fmla="*/ 262121 h 695325"/>
                  <a:gd name="connsiteX1" fmla="*/ 2037672 w 2571750"/>
                  <a:gd name="connsiteY1" fmla="*/ 258311 h 695325"/>
                  <a:gd name="connsiteX2" fmla="*/ 1604285 w 2571750"/>
                  <a:gd name="connsiteY2" fmla="*/ 137343 h 695325"/>
                  <a:gd name="connsiteX3" fmla="*/ 1330917 w 2571750"/>
                  <a:gd name="connsiteY3" fmla="*/ 24948 h 695325"/>
                  <a:gd name="connsiteX4" fmla="*/ 938487 w 2571750"/>
                  <a:gd name="connsiteY4" fmla="*/ 23043 h 695325"/>
                  <a:gd name="connsiteX5" fmla="*/ 506052 w 2571750"/>
                  <a:gd name="connsiteY5" fmla="*/ 227830 h 695325"/>
                  <a:gd name="connsiteX6" fmla="*/ 5037 w 2571750"/>
                  <a:gd name="connsiteY6" fmla="*/ 582161 h 695325"/>
                  <a:gd name="connsiteX7" fmla="*/ 2180 w 2571750"/>
                  <a:gd name="connsiteY7" fmla="*/ 596448 h 695325"/>
                  <a:gd name="connsiteX8" fmla="*/ 86000 w 2571750"/>
                  <a:gd name="connsiteY8" fmla="*/ 691698 h 695325"/>
                  <a:gd name="connsiteX9" fmla="*/ 100287 w 2571750"/>
                  <a:gd name="connsiteY9" fmla="*/ 688840 h 695325"/>
                  <a:gd name="connsiteX10" fmla="*/ 148865 w 2571750"/>
                  <a:gd name="connsiteY10" fmla="*/ 640263 h 695325"/>
                  <a:gd name="connsiteX11" fmla="*/ 527007 w 2571750"/>
                  <a:gd name="connsiteY11" fmla="*/ 316413 h 695325"/>
                  <a:gd name="connsiteX12" fmla="*/ 745130 w 2571750"/>
                  <a:gd name="connsiteY12" fmla="*/ 189730 h 695325"/>
                  <a:gd name="connsiteX13" fmla="*/ 1154705 w 2571750"/>
                  <a:gd name="connsiteY13" fmla="*/ 157346 h 695325"/>
                  <a:gd name="connsiteX14" fmla="*/ 1388067 w 2571750"/>
                  <a:gd name="connsiteY14" fmla="*/ 287838 h 695325"/>
                  <a:gd name="connsiteX15" fmla="*/ 1625240 w 2571750"/>
                  <a:gd name="connsiteY15" fmla="*/ 448811 h 695325"/>
                  <a:gd name="connsiteX16" fmla="*/ 2085297 w 2571750"/>
                  <a:gd name="connsiteY16" fmla="*/ 506913 h 695325"/>
                  <a:gd name="connsiteX17" fmla="*/ 2282465 w 2571750"/>
                  <a:gd name="connsiteY17" fmla="*/ 431665 h 695325"/>
                  <a:gd name="connsiteX18" fmla="*/ 2575835 w 2571750"/>
                  <a:gd name="connsiteY18" fmla="*/ 243071 h 695325"/>
                  <a:gd name="connsiteX19" fmla="*/ 2382477 w 2571750"/>
                  <a:gd name="connsiteY19" fmla="*/ 26212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0" h="695325">
                    <a:moveTo>
                      <a:pt x="2382477" y="262121"/>
                    </a:moveTo>
                    <a:cubicBezTo>
                      <a:pt x="2267225" y="272598"/>
                      <a:pt x="2151972" y="271646"/>
                      <a:pt x="2037672" y="258311"/>
                    </a:cubicBezTo>
                    <a:cubicBezTo>
                      <a:pt x="1887177" y="241165"/>
                      <a:pt x="1743350" y="198303"/>
                      <a:pt x="1604285" y="137343"/>
                    </a:cubicBezTo>
                    <a:cubicBezTo>
                      <a:pt x="1513797" y="97338"/>
                      <a:pt x="1425215" y="55428"/>
                      <a:pt x="1330917" y="24948"/>
                    </a:cubicBezTo>
                    <a:cubicBezTo>
                      <a:pt x="1200425" y="-16962"/>
                      <a:pt x="1072790" y="2088"/>
                      <a:pt x="938487" y="23043"/>
                    </a:cubicBezTo>
                    <a:cubicBezTo>
                      <a:pt x="763227" y="51618"/>
                      <a:pt x="506052" y="227830"/>
                      <a:pt x="506052" y="227830"/>
                    </a:cubicBezTo>
                    <a:cubicBezTo>
                      <a:pt x="331745" y="336415"/>
                      <a:pt x="166962" y="457383"/>
                      <a:pt x="5037" y="582161"/>
                    </a:cubicBezTo>
                    <a:cubicBezTo>
                      <a:pt x="-1630" y="587876"/>
                      <a:pt x="-678" y="589781"/>
                      <a:pt x="2180" y="596448"/>
                    </a:cubicBezTo>
                    <a:cubicBezTo>
                      <a:pt x="15515" y="624071"/>
                      <a:pt x="80285" y="679315"/>
                      <a:pt x="86000" y="691698"/>
                    </a:cubicBezTo>
                    <a:cubicBezTo>
                      <a:pt x="92667" y="699318"/>
                      <a:pt x="96477" y="693603"/>
                      <a:pt x="100287" y="688840"/>
                    </a:cubicBezTo>
                    <a:cubicBezTo>
                      <a:pt x="116480" y="672648"/>
                      <a:pt x="132672" y="656456"/>
                      <a:pt x="148865" y="640263"/>
                    </a:cubicBezTo>
                    <a:cubicBezTo>
                      <a:pt x="266022" y="525011"/>
                      <a:pt x="524150" y="315461"/>
                      <a:pt x="527007" y="316413"/>
                    </a:cubicBezTo>
                    <a:cubicBezTo>
                      <a:pt x="528912" y="314508"/>
                      <a:pt x="667025" y="213543"/>
                      <a:pt x="745130" y="189730"/>
                    </a:cubicBezTo>
                    <a:cubicBezTo>
                      <a:pt x="938487" y="128771"/>
                      <a:pt x="997542" y="122103"/>
                      <a:pt x="1154705" y="157346"/>
                    </a:cubicBezTo>
                    <a:cubicBezTo>
                      <a:pt x="1243287" y="177348"/>
                      <a:pt x="1314725" y="236403"/>
                      <a:pt x="1388067" y="287838"/>
                    </a:cubicBezTo>
                    <a:cubicBezTo>
                      <a:pt x="1466172" y="343083"/>
                      <a:pt x="1541420" y="402138"/>
                      <a:pt x="1625240" y="448811"/>
                    </a:cubicBezTo>
                    <a:cubicBezTo>
                      <a:pt x="1770972" y="530726"/>
                      <a:pt x="1924325" y="550728"/>
                      <a:pt x="2085297" y="506913"/>
                    </a:cubicBezTo>
                    <a:cubicBezTo>
                      <a:pt x="2157687" y="488815"/>
                      <a:pt x="2238650" y="455478"/>
                      <a:pt x="2282465" y="431665"/>
                    </a:cubicBezTo>
                    <a:cubicBezTo>
                      <a:pt x="2385335" y="380230"/>
                      <a:pt x="2481537" y="316413"/>
                      <a:pt x="2575835" y="243071"/>
                    </a:cubicBezTo>
                    <a:cubicBezTo>
                      <a:pt x="2555832" y="243071"/>
                      <a:pt x="2429150" y="257358"/>
                      <a:pt x="2382477" y="262121"/>
                    </a:cubicBezTo>
                    <a:close/>
                  </a:path>
                </a:pathLst>
              </a:custGeom>
              <a:grpFill/>
              <a:ln w="9525" cap="flat">
                <a:noFill/>
                <a:prstDash val="solid"/>
                <a:miter/>
              </a:ln>
            </p:spPr>
            <p:txBody>
              <a:bodyPr rtlCol="0" anchor="ctr"/>
              <a:lstStyle/>
              <a:p>
                <a:endParaRPr lang="en-US"/>
              </a:p>
            </p:txBody>
          </p:sp>
        </p:grpSp>
      </p:grpSp>
      <p:sp>
        <p:nvSpPr>
          <p:cNvPr id="50" name="TextBox 49">
            <a:extLst>
              <a:ext uri="{FF2B5EF4-FFF2-40B4-BE49-F238E27FC236}">
                <a16:creationId xmlns:a16="http://schemas.microsoft.com/office/drawing/2014/main" xmlns="" id="{BAA13EE0-E654-40F0-A6EB-0D32C5490EF7}"/>
              </a:ext>
            </a:extLst>
          </p:cNvPr>
          <p:cNvSpPr txBox="1"/>
          <p:nvPr/>
        </p:nvSpPr>
        <p:spPr>
          <a:xfrm>
            <a:off x="3930340" y="4017555"/>
            <a:ext cx="4331369" cy="995209"/>
          </a:xfrm>
          <a:prstGeom prst="rect">
            <a:avLst/>
          </a:prstGeom>
          <a:noFill/>
        </p:spPr>
        <p:txBody>
          <a:bodyPr wrap="square" rtlCol="0" anchor="ctr">
            <a:spAutoFit/>
          </a:bodyPr>
          <a:lstStyle/>
          <a:p>
            <a:pPr algn="ctr"/>
            <a:r>
              <a:rPr lang="en-US" altLang="ko-KR" sz="5867" dirty="0">
                <a:solidFill>
                  <a:schemeClr val="accent5"/>
                </a:solidFill>
                <a:latin typeface="Algerian" pitchFamily="82" charset="0"/>
                <a:cs typeface="Arial" pitchFamily="34" charset="0"/>
              </a:rPr>
              <a:t>Thank You</a:t>
            </a:r>
            <a:endParaRPr lang="ko-KR" altLang="en-US" sz="5867" dirty="0">
              <a:solidFill>
                <a:schemeClr val="accent5"/>
              </a:solidFill>
              <a:latin typeface="Algerian" pitchFamily="82" charset="0"/>
              <a:cs typeface="Arial" pitchFamily="34" charset="0"/>
            </a:endParaRPr>
          </a:p>
        </p:txBody>
      </p:sp>
      <p:sp>
        <p:nvSpPr>
          <p:cNvPr id="27" name="Smiley Face 14">
            <a:extLst>
              <a:ext uri="{FF2B5EF4-FFF2-40B4-BE49-F238E27FC236}">
                <a16:creationId xmlns:lc="http://schemas.openxmlformats.org/drawingml/2006/lockedCanvas" xmlns:a16="http://schemas.microsoft.com/office/drawing/2014/main" xmlns="" id="{BD37565A-D14C-4133-B9E1-D7F8BF1C6551}"/>
              </a:ext>
            </a:extLst>
          </p:cNvPr>
          <p:cNvSpPr/>
          <p:nvPr/>
        </p:nvSpPr>
        <p:spPr>
          <a:xfrm>
            <a:off x="5741534" y="2239170"/>
            <a:ext cx="878727" cy="850980"/>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Tree>
    <p:extLst>
      <p:ext uri="{BB962C8B-B14F-4D97-AF65-F5344CB8AC3E}">
        <p14:creationId xmlns:p14="http://schemas.microsoft.com/office/powerpoint/2010/main" val="175368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DF6D5F7-2294-43AF-999E-64EF82CF336A}"/>
              </a:ext>
            </a:extLst>
          </p:cNvPr>
          <p:cNvSpPr/>
          <p:nvPr/>
        </p:nvSpPr>
        <p:spPr>
          <a:xfrm>
            <a:off x="461523" y="1266579"/>
            <a:ext cx="6303524" cy="14843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94627E86-F98B-446C-BBC3-62C69AA15A77}"/>
              </a:ext>
            </a:extLst>
          </p:cNvPr>
          <p:cNvGrpSpPr/>
          <p:nvPr/>
        </p:nvGrpSpPr>
        <p:grpSpPr>
          <a:xfrm>
            <a:off x="1046582" y="1077716"/>
            <a:ext cx="4791807" cy="1862048"/>
            <a:chOff x="4651035" y="1734907"/>
            <a:chExt cx="4791807" cy="1862048"/>
          </a:xfrm>
        </p:grpSpPr>
        <p:sp>
          <p:nvSpPr>
            <p:cNvPr id="6" name="TextBox 5">
              <a:extLst>
                <a:ext uri="{FF2B5EF4-FFF2-40B4-BE49-F238E27FC236}">
                  <a16:creationId xmlns:a16="http://schemas.microsoft.com/office/drawing/2014/main" xmlns="" id="{F398557B-203D-41F7-A913-58B4DB055744}"/>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smtClean="0">
                  <a:solidFill>
                    <a:schemeClr val="bg1"/>
                  </a:solidFill>
                  <a:cs typeface="Arial" pitchFamily="34" charset="0"/>
                </a:rPr>
                <a:t>ROBLEM</a:t>
              </a:r>
              <a:endParaRPr lang="en-US" altLang="ko-KR" sz="6000" b="1" dirty="0">
                <a:solidFill>
                  <a:schemeClr val="bg1"/>
                </a:solidFill>
                <a:latin typeface="Arial Black" panose="020B0A04020102020204" pitchFamily="34" charset="0"/>
                <a:cs typeface="Arial" pitchFamily="34" charset="0"/>
              </a:endParaRPr>
            </a:p>
          </p:txBody>
        </p:sp>
        <p:sp>
          <p:nvSpPr>
            <p:cNvPr id="7" name="TextBox 6">
              <a:extLst>
                <a:ext uri="{FF2B5EF4-FFF2-40B4-BE49-F238E27FC236}">
                  <a16:creationId xmlns:a16="http://schemas.microsoft.com/office/drawing/2014/main" xmlns="" id="{0D033260-CB0B-40CF-A834-0A3C5130742B}"/>
                </a:ext>
              </a:extLst>
            </p:cNvPr>
            <p:cNvSpPr txBox="1"/>
            <p:nvPr/>
          </p:nvSpPr>
          <p:spPr>
            <a:xfrm>
              <a:off x="5666752" y="2712066"/>
              <a:ext cx="3776089" cy="646331"/>
            </a:xfrm>
            <a:prstGeom prst="rect">
              <a:avLst/>
            </a:prstGeom>
            <a:noFill/>
          </p:spPr>
          <p:txBody>
            <a:bodyPr wrap="square" rtlCol="0" anchor="ctr">
              <a:spAutoFit/>
            </a:bodyPr>
            <a:lstStyle/>
            <a:p>
              <a:pPr algn="dist"/>
              <a:r>
                <a:rPr lang="en-GB" altLang="ko-KR" sz="3600" dirty="0" smtClean="0">
                  <a:solidFill>
                    <a:schemeClr val="bg1"/>
                  </a:solidFill>
                  <a:cs typeface="Arial" pitchFamily="34" charset="0"/>
                </a:rPr>
                <a:t>STATEMENT</a:t>
              </a:r>
              <a:endParaRPr lang="ko-KR" altLang="en-US" sz="3600" dirty="0">
                <a:solidFill>
                  <a:schemeClr val="bg1"/>
                </a:solidFill>
                <a:cs typeface="Arial" pitchFamily="34" charset="0"/>
              </a:endParaRPr>
            </a:p>
          </p:txBody>
        </p:sp>
        <p:sp>
          <p:nvSpPr>
            <p:cNvPr id="8" name="TextBox 7">
              <a:extLst>
                <a:ext uri="{FF2B5EF4-FFF2-40B4-BE49-F238E27FC236}">
                  <a16:creationId xmlns:a16="http://schemas.microsoft.com/office/drawing/2014/main" xmlns="" id="{7AA8D9A7-0F99-4176-B646-B950680C88F7}"/>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bg1"/>
                  </a:solidFill>
                  <a:cs typeface="Arial" pitchFamily="34" charset="0"/>
                </a:rPr>
                <a:t>P</a:t>
              </a:r>
            </a:p>
          </p:txBody>
        </p:sp>
      </p:grpSp>
      <p:grpSp>
        <p:nvGrpSpPr>
          <p:cNvPr id="13" name="Graphic 2">
            <a:extLst>
              <a:ext uri="{FF2B5EF4-FFF2-40B4-BE49-F238E27FC236}">
                <a16:creationId xmlns:a16="http://schemas.microsoft.com/office/drawing/2014/main" xmlns="" id="{EEEB3CDD-90E4-4BA8-A9A0-5EE532FE5B87}"/>
              </a:ext>
            </a:extLst>
          </p:cNvPr>
          <p:cNvGrpSpPr/>
          <p:nvPr/>
        </p:nvGrpSpPr>
        <p:grpSpPr>
          <a:xfrm>
            <a:off x="5747829" y="863170"/>
            <a:ext cx="936562" cy="2383410"/>
            <a:chOff x="8225681" y="914515"/>
            <a:chExt cx="503291" cy="1280800"/>
          </a:xfrm>
          <a:solidFill>
            <a:schemeClr val="bg1"/>
          </a:solidFill>
        </p:grpSpPr>
        <p:sp>
          <p:nvSpPr>
            <p:cNvPr id="14" name="Freeform: Shape 13">
              <a:extLst>
                <a:ext uri="{FF2B5EF4-FFF2-40B4-BE49-F238E27FC236}">
                  <a16:creationId xmlns:a16="http://schemas.microsoft.com/office/drawing/2014/main" xmlns="" id="{36914EFE-B058-4044-99A3-9C597C7ACED2}"/>
                </a:ext>
              </a:extLst>
            </p:cNvPr>
            <p:cNvSpPr/>
            <p:nvPr/>
          </p:nvSpPr>
          <p:spPr>
            <a:xfrm>
              <a:off x="8267148" y="1217493"/>
              <a:ext cx="229073" cy="916290"/>
            </a:xfrm>
            <a:custGeom>
              <a:avLst/>
              <a:gdLst>
                <a:gd name="connsiteX0" fmla="*/ 78587 w 229072"/>
                <a:gd name="connsiteY0" fmla="*/ 318361 h 916290"/>
                <a:gd name="connsiteX1" fmla="*/ 112363 w 229072"/>
                <a:gd name="connsiteY1" fmla="*/ 329731 h 916290"/>
                <a:gd name="connsiteX2" fmla="*/ 144132 w 229072"/>
                <a:gd name="connsiteY2" fmla="*/ 349796 h 916290"/>
                <a:gd name="connsiteX3" fmla="*/ 158010 w 229072"/>
                <a:gd name="connsiteY3" fmla="*/ 372703 h 916290"/>
                <a:gd name="connsiteX4" fmla="*/ 145637 w 229072"/>
                <a:gd name="connsiteY4" fmla="*/ 332741 h 916290"/>
                <a:gd name="connsiteX5" fmla="*/ 141958 w 229072"/>
                <a:gd name="connsiteY5" fmla="*/ 331904 h 916290"/>
                <a:gd name="connsiteX6" fmla="*/ 99655 w 229072"/>
                <a:gd name="connsiteY6" fmla="*/ 320534 h 916290"/>
                <a:gd name="connsiteX7" fmla="*/ 65879 w 229072"/>
                <a:gd name="connsiteY7" fmla="*/ 290437 h 916290"/>
                <a:gd name="connsiteX8" fmla="*/ 58188 w 229072"/>
                <a:gd name="connsiteY8" fmla="*/ 256327 h 916290"/>
                <a:gd name="connsiteX9" fmla="*/ 94137 w 229072"/>
                <a:gd name="connsiteY9" fmla="*/ 267697 h 916290"/>
                <a:gd name="connsiteX10" fmla="*/ 124067 w 229072"/>
                <a:gd name="connsiteY10" fmla="*/ 286926 h 916290"/>
                <a:gd name="connsiteX11" fmla="*/ 138781 w 229072"/>
                <a:gd name="connsiteY11" fmla="*/ 311171 h 916290"/>
                <a:gd name="connsiteX12" fmla="*/ 137778 w 229072"/>
                <a:gd name="connsiteY12" fmla="*/ 306656 h 916290"/>
                <a:gd name="connsiteX13" fmla="*/ 130421 w 229072"/>
                <a:gd name="connsiteY13" fmla="*/ 282411 h 916290"/>
                <a:gd name="connsiteX14" fmla="*/ 116877 w 229072"/>
                <a:gd name="connsiteY14" fmla="*/ 268366 h 916290"/>
                <a:gd name="connsiteX15" fmla="*/ 81931 w 229072"/>
                <a:gd name="connsiteY15" fmla="*/ 259839 h 916290"/>
                <a:gd name="connsiteX16" fmla="*/ 46483 w 229072"/>
                <a:gd name="connsiteY16" fmla="*/ 227902 h 916290"/>
                <a:gd name="connsiteX17" fmla="*/ 39628 w 229072"/>
                <a:gd name="connsiteY17" fmla="*/ 198808 h 916290"/>
                <a:gd name="connsiteX18" fmla="*/ 39628 w 229072"/>
                <a:gd name="connsiteY18" fmla="*/ 194126 h 916290"/>
                <a:gd name="connsiteX19" fmla="*/ 71732 w 229072"/>
                <a:gd name="connsiteY19" fmla="*/ 206165 h 916290"/>
                <a:gd name="connsiteX20" fmla="*/ 108015 w 229072"/>
                <a:gd name="connsiteY20" fmla="*/ 229909 h 916290"/>
                <a:gd name="connsiteX21" fmla="*/ 118716 w 229072"/>
                <a:gd name="connsiteY21" fmla="*/ 246295 h 916290"/>
                <a:gd name="connsiteX22" fmla="*/ 108015 w 229072"/>
                <a:gd name="connsiteY22" fmla="*/ 213355 h 916290"/>
                <a:gd name="connsiteX23" fmla="*/ 104671 w 229072"/>
                <a:gd name="connsiteY23" fmla="*/ 210847 h 916290"/>
                <a:gd name="connsiteX24" fmla="*/ 66883 w 229072"/>
                <a:gd name="connsiteY24" fmla="*/ 200146 h 916290"/>
                <a:gd name="connsiteX25" fmla="*/ 25583 w 229072"/>
                <a:gd name="connsiteY25" fmla="*/ 162357 h 916290"/>
                <a:gd name="connsiteX26" fmla="*/ 20399 w 229072"/>
                <a:gd name="connsiteY26" fmla="*/ 139283 h 916290"/>
                <a:gd name="connsiteX27" fmla="*/ 19730 w 229072"/>
                <a:gd name="connsiteY27" fmla="*/ 132762 h 916290"/>
                <a:gd name="connsiteX28" fmla="*/ 49326 w 229072"/>
                <a:gd name="connsiteY28" fmla="*/ 144801 h 916290"/>
                <a:gd name="connsiteX29" fmla="*/ 88787 w 229072"/>
                <a:gd name="connsiteY29" fmla="*/ 169380 h 916290"/>
                <a:gd name="connsiteX30" fmla="*/ 98986 w 229072"/>
                <a:gd name="connsiteY30" fmla="*/ 185766 h 916290"/>
                <a:gd name="connsiteX31" fmla="*/ 88954 w 229072"/>
                <a:gd name="connsiteY31" fmla="*/ 156171 h 916290"/>
                <a:gd name="connsiteX32" fmla="*/ 83938 w 229072"/>
                <a:gd name="connsiteY32" fmla="*/ 152325 h 916290"/>
                <a:gd name="connsiteX33" fmla="*/ 52336 w 229072"/>
                <a:gd name="connsiteY33" fmla="*/ 139784 h 916290"/>
                <a:gd name="connsiteX34" fmla="*/ 5685 w 229072"/>
                <a:gd name="connsiteY34" fmla="*/ 98986 h 916290"/>
                <a:gd name="connsiteX35" fmla="*/ 0 w 229072"/>
                <a:gd name="connsiteY35" fmla="*/ 74574 h 916290"/>
                <a:gd name="connsiteX36" fmla="*/ 30432 w 229072"/>
                <a:gd name="connsiteY36" fmla="*/ 84272 h 916290"/>
                <a:gd name="connsiteX37" fmla="*/ 76580 w 229072"/>
                <a:gd name="connsiteY37" fmla="*/ 124736 h 916290"/>
                <a:gd name="connsiteX38" fmla="*/ 80259 w 229072"/>
                <a:gd name="connsiteY38" fmla="*/ 129752 h 916290"/>
                <a:gd name="connsiteX39" fmla="*/ 70059 w 229072"/>
                <a:gd name="connsiteY39" fmla="*/ 100658 h 916290"/>
                <a:gd name="connsiteX40" fmla="*/ 67050 w 229072"/>
                <a:gd name="connsiteY40" fmla="*/ 97481 h 916290"/>
                <a:gd name="connsiteX41" fmla="*/ 61030 w 229072"/>
                <a:gd name="connsiteY41" fmla="*/ 93301 h 916290"/>
                <a:gd name="connsiteX42" fmla="*/ 32940 w 229072"/>
                <a:gd name="connsiteY42" fmla="*/ 25081 h 916290"/>
                <a:gd name="connsiteX43" fmla="*/ 38290 w 229072"/>
                <a:gd name="connsiteY43" fmla="*/ 0 h 916290"/>
                <a:gd name="connsiteX44" fmla="*/ 68220 w 229072"/>
                <a:gd name="connsiteY44" fmla="*/ 23074 h 916290"/>
                <a:gd name="connsiteX45" fmla="*/ 81597 w 229072"/>
                <a:gd name="connsiteY45" fmla="*/ 72902 h 916290"/>
                <a:gd name="connsiteX46" fmla="*/ 74908 w 229072"/>
                <a:gd name="connsiteY46" fmla="*/ 96144 h 916290"/>
                <a:gd name="connsiteX47" fmla="*/ 74741 w 229072"/>
                <a:gd name="connsiteY47" fmla="*/ 107346 h 916290"/>
                <a:gd name="connsiteX48" fmla="*/ 191786 w 229072"/>
                <a:gd name="connsiteY48" fmla="*/ 485901 h 916290"/>
                <a:gd name="connsiteX49" fmla="*/ 223555 w 229072"/>
                <a:gd name="connsiteY49" fmla="*/ 641403 h 916290"/>
                <a:gd name="connsiteX50" fmla="*/ 229407 w 229072"/>
                <a:gd name="connsiteY50" fmla="*/ 819143 h 916290"/>
                <a:gd name="connsiteX51" fmla="*/ 229073 w 229072"/>
                <a:gd name="connsiteY51" fmla="*/ 847903 h 916290"/>
                <a:gd name="connsiteX52" fmla="*/ 221548 w 229072"/>
                <a:gd name="connsiteY52" fmla="*/ 910271 h 916290"/>
                <a:gd name="connsiteX53" fmla="*/ 220712 w 229072"/>
                <a:gd name="connsiteY53" fmla="*/ 912946 h 916290"/>
                <a:gd name="connsiteX54" fmla="*/ 217535 w 229072"/>
                <a:gd name="connsiteY54" fmla="*/ 916792 h 916290"/>
                <a:gd name="connsiteX55" fmla="*/ 201818 w 229072"/>
                <a:gd name="connsiteY55" fmla="*/ 713804 h 916290"/>
                <a:gd name="connsiteX56" fmla="*/ 212018 w 229072"/>
                <a:gd name="connsiteY56" fmla="*/ 745740 h 916290"/>
                <a:gd name="connsiteX57" fmla="*/ 220378 w 229072"/>
                <a:gd name="connsiteY57" fmla="*/ 778512 h 916290"/>
                <a:gd name="connsiteX58" fmla="*/ 226732 w 229072"/>
                <a:gd name="connsiteY58" fmla="*/ 812121 h 916290"/>
                <a:gd name="connsiteX59" fmla="*/ 228404 w 229072"/>
                <a:gd name="connsiteY59" fmla="*/ 812121 h 916290"/>
                <a:gd name="connsiteX60" fmla="*/ 228404 w 229072"/>
                <a:gd name="connsiteY60" fmla="*/ 762293 h 916290"/>
                <a:gd name="connsiteX61" fmla="*/ 191117 w 229072"/>
                <a:gd name="connsiteY61" fmla="*/ 491921 h 916290"/>
                <a:gd name="connsiteX62" fmla="*/ 183593 w 229072"/>
                <a:gd name="connsiteY62" fmla="*/ 464165 h 916290"/>
                <a:gd name="connsiteX63" fmla="*/ 177908 w 229072"/>
                <a:gd name="connsiteY63" fmla="*/ 457476 h 916290"/>
                <a:gd name="connsiteX64" fmla="*/ 142460 w 229072"/>
                <a:gd name="connsiteY64" fmla="*/ 446775 h 916290"/>
                <a:gd name="connsiteX65" fmla="*/ 102330 w 229072"/>
                <a:gd name="connsiteY65" fmla="*/ 408485 h 916290"/>
                <a:gd name="connsiteX66" fmla="*/ 96311 w 229072"/>
                <a:gd name="connsiteY66" fmla="*/ 379391 h 916290"/>
                <a:gd name="connsiteX67" fmla="*/ 102665 w 229072"/>
                <a:gd name="connsiteY67" fmla="*/ 383237 h 916290"/>
                <a:gd name="connsiteX68" fmla="*/ 123064 w 229072"/>
                <a:gd name="connsiteY68" fmla="*/ 390427 h 916290"/>
                <a:gd name="connsiteX69" fmla="*/ 169046 w 229072"/>
                <a:gd name="connsiteY69" fmla="*/ 423032 h 916290"/>
                <a:gd name="connsiteX70" fmla="*/ 174396 w 229072"/>
                <a:gd name="connsiteY70" fmla="*/ 431894 h 916290"/>
                <a:gd name="connsiteX71" fmla="*/ 174062 w 229072"/>
                <a:gd name="connsiteY71" fmla="*/ 428717 h 916290"/>
                <a:gd name="connsiteX72" fmla="*/ 166705 w 229072"/>
                <a:gd name="connsiteY72" fmla="*/ 402131 h 916290"/>
                <a:gd name="connsiteX73" fmla="*/ 158177 w 229072"/>
                <a:gd name="connsiteY73" fmla="*/ 392768 h 916290"/>
                <a:gd name="connsiteX74" fmla="*/ 123398 w 229072"/>
                <a:gd name="connsiteY74" fmla="*/ 383738 h 916290"/>
                <a:gd name="connsiteX75" fmla="*/ 84105 w 229072"/>
                <a:gd name="connsiteY75" fmla="*/ 348792 h 916290"/>
                <a:gd name="connsiteX76" fmla="*/ 77082 w 229072"/>
                <a:gd name="connsiteY76" fmla="*/ 319364 h 916290"/>
                <a:gd name="connsiteX77" fmla="*/ 78587 w 229072"/>
                <a:gd name="connsiteY77" fmla="*/ 318361 h 91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29072" h="916290">
                  <a:moveTo>
                    <a:pt x="78587" y="318361"/>
                  </a:moveTo>
                  <a:cubicBezTo>
                    <a:pt x="88619" y="325885"/>
                    <a:pt x="100157" y="328226"/>
                    <a:pt x="112363" y="329731"/>
                  </a:cubicBezTo>
                  <a:cubicBezTo>
                    <a:pt x="125906" y="331403"/>
                    <a:pt x="136775" y="338258"/>
                    <a:pt x="144132" y="349796"/>
                  </a:cubicBezTo>
                  <a:cubicBezTo>
                    <a:pt x="148646" y="356818"/>
                    <a:pt x="152827" y="364175"/>
                    <a:pt x="158010" y="372703"/>
                  </a:cubicBezTo>
                  <a:cubicBezTo>
                    <a:pt x="153663" y="358490"/>
                    <a:pt x="149817" y="345615"/>
                    <a:pt x="145637" y="332741"/>
                  </a:cubicBezTo>
                  <a:cubicBezTo>
                    <a:pt x="145470" y="332072"/>
                    <a:pt x="143296" y="332239"/>
                    <a:pt x="141958" y="331904"/>
                  </a:cubicBezTo>
                  <a:cubicBezTo>
                    <a:pt x="127913" y="328059"/>
                    <a:pt x="113868" y="323711"/>
                    <a:pt x="99655" y="320534"/>
                  </a:cubicBezTo>
                  <a:cubicBezTo>
                    <a:pt x="82433" y="316856"/>
                    <a:pt x="70728" y="307325"/>
                    <a:pt x="65879" y="290437"/>
                  </a:cubicBezTo>
                  <a:cubicBezTo>
                    <a:pt x="62702" y="279402"/>
                    <a:pt x="60194" y="268032"/>
                    <a:pt x="58188" y="256327"/>
                  </a:cubicBezTo>
                  <a:cubicBezTo>
                    <a:pt x="69223" y="264186"/>
                    <a:pt x="81597" y="265858"/>
                    <a:pt x="94137" y="267697"/>
                  </a:cubicBezTo>
                  <a:cubicBezTo>
                    <a:pt x="106845" y="269537"/>
                    <a:pt x="117044" y="276058"/>
                    <a:pt x="124067" y="286926"/>
                  </a:cubicBezTo>
                  <a:cubicBezTo>
                    <a:pt x="129083" y="294617"/>
                    <a:pt x="133598" y="302643"/>
                    <a:pt x="138781" y="311171"/>
                  </a:cubicBezTo>
                  <a:cubicBezTo>
                    <a:pt x="138280" y="309164"/>
                    <a:pt x="138112" y="307994"/>
                    <a:pt x="137778" y="306656"/>
                  </a:cubicBezTo>
                  <a:cubicBezTo>
                    <a:pt x="135270" y="298630"/>
                    <a:pt x="132093" y="290605"/>
                    <a:pt x="130421" y="282411"/>
                  </a:cubicBezTo>
                  <a:cubicBezTo>
                    <a:pt x="128749" y="274385"/>
                    <a:pt x="124401" y="270205"/>
                    <a:pt x="116877" y="268366"/>
                  </a:cubicBezTo>
                  <a:cubicBezTo>
                    <a:pt x="105173" y="265524"/>
                    <a:pt x="93636" y="262012"/>
                    <a:pt x="81931" y="259839"/>
                  </a:cubicBezTo>
                  <a:cubicBezTo>
                    <a:pt x="63371" y="256327"/>
                    <a:pt x="51500" y="245960"/>
                    <a:pt x="46483" y="227902"/>
                  </a:cubicBezTo>
                  <a:cubicBezTo>
                    <a:pt x="43808" y="218371"/>
                    <a:pt x="41802" y="208506"/>
                    <a:pt x="39628" y="198808"/>
                  </a:cubicBezTo>
                  <a:cubicBezTo>
                    <a:pt x="39293" y="197638"/>
                    <a:pt x="39628" y="196300"/>
                    <a:pt x="39628" y="194126"/>
                  </a:cubicBezTo>
                  <a:cubicBezTo>
                    <a:pt x="49326" y="202487"/>
                    <a:pt x="60194" y="204995"/>
                    <a:pt x="71732" y="206165"/>
                  </a:cubicBezTo>
                  <a:cubicBezTo>
                    <a:pt x="87783" y="207837"/>
                    <a:pt x="99822" y="216030"/>
                    <a:pt x="108015" y="229909"/>
                  </a:cubicBezTo>
                  <a:cubicBezTo>
                    <a:pt x="111359" y="235426"/>
                    <a:pt x="114536" y="241111"/>
                    <a:pt x="118716" y="246295"/>
                  </a:cubicBezTo>
                  <a:cubicBezTo>
                    <a:pt x="115205" y="235259"/>
                    <a:pt x="111694" y="224224"/>
                    <a:pt x="108015" y="213355"/>
                  </a:cubicBezTo>
                  <a:cubicBezTo>
                    <a:pt x="107681" y="212352"/>
                    <a:pt x="106009" y="211349"/>
                    <a:pt x="104671" y="210847"/>
                  </a:cubicBezTo>
                  <a:cubicBezTo>
                    <a:pt x="92131" y="207169"/>
                    <a:pt x="79757" y="202152"/>
                    <a:pt x="66883" y="200146"/>
                  </a:cubicBezTo>
                  <a:cubicBezTo>
                    <a:pt x="44310" y="196467"/>
                    <a:pt x="30432" y="184596"/>
                    <a:pt x="25583" y="162357"/>
                  </a:cubicBezTo>
                  <a:cubicBezTo>
                    <a:pt x="23911" y="154666"/>
                    <a:pt x="22071" y="146974"/>
                    <a:pt x="20399" y="139283"/>
                  </a:cubicBezTo>
                  <a:cubicBezTo>
                    <a:pt x="20065" y="137611"/>
                    <a:pt x="20065" y="135771"/>
                    <a:pt x="19730" y="132762"/>
                  </a:cubicBezTo>
                  <a:cubicBezTo>
                    <a:pt x="28927" y="140788"/>
                    <a:pt x="38457" y="143965"/>
                    <a:pt x="49326" y="144801"/>
                  </a:cubicBezTo>
                  <a:cubicBezTo>
                    <a:pt x="66548" y="146306"/>
                    <a:pt x="79925" y="154164"/>
                    <a:pt x="88787" y="169380"/>
                  </a:cubicBezTo>
                  <a:cubicBezTo>
                    <a:pt x="91963" y="174898"/>
                    <a:pt x="95140" y="180416"/>
                    <a:pt x="98986" y="185766"/>
                  </a:cubicBezTo>
                  <a:cubicBezTo>
                    <a:pt x="95642" y="175901"/>
                    <a:pt x="92632" y="165869"/>
                    <a:pt x="88954" y="156171"/>
                  </a:cubicBezTo>
                  <a:cubicBezTo>
                    <a:pt x="88285" y="154499"/>
                    <a:pt x="85610" y="153663"/>
                    <a:pt x="83938" y="152325"/>
                  </a:cubicBezTo>
                  <a:cubicBezTo>
                    <a:pt x="74407" y="145469"/>
                    <a:pt x="64040" y="141122"/>
                    <a:pt x="52336" y="139784"/>
                  </a:cubicBezTo>
                  <a:cubicBezTo>
                    <a:pt x="27589" y="136942"/>
                    <a:pt x="11872" y="123398"/>
                    <a:pt x="5685" y="98986"/>
                  </a:cubicBezTo>
                  <a:cubicBezTo>
                    <a:pt x="3679" y="90626"/>
                    <a:pt x="1839" y="82265"/>
                    <a:pt x="0" y="74574"/>
                  </a:cubicBezTo>
                  <a:cubicBezTo>
                    <a:pt x="10200" y="77918"/>
                    <a:pt x="20232" y="81095"/>
                    <a:pt x="30432" y="84272"/>
                  </a:cubicBezTo>
                  <a:cubicBezTo>
                    <a:pt x="51834" y="90960"/>
                    <a:pt x="66381" y="105340"/>
                    <a:pt x="76580" y="124736"/>
                  </a:cubicBezTo>
                  <a:cubicBezTo>
                    <a:pt x="77584" y="126575"/>
                    <a:pt x="78420" y="128247"/>
                    <a:pt x="80259" y="129752"/>
                  </a:cubicBezTo>
                  <a:cubicBezTo>
                    <a:pt x="76915" y="120054"/>
                    <a:pt x="73571" y="110356"/>
                    <a:pt x="70059" y="100658"/>
                  </a:cubicBezTo>
                  <a:cubicBezTo>
                    <a:pt x="69558" y="99488"/>
                    <a:pt x="68220" y="98485"/>
                    <a:pt x="67050" y="97481"/>
                  </a:cubicBezTo>
                  <a:cubicBezTo>
                    <a:pt x="65043" y="95976"/>
                    <a:pt x="63037" y="94639"/>
                    <a:pt x="61030" y="93301"/>
                  </a:cubicBezTo>
                  <a:cubicBezTo>
                    <a:pt x="36618" y="76748"/>
                    <a:pt x="26920" y="54175"/>
                    <a:pt x="32940" y="25081"/>
                  </a:cubicBezTo>
                  <a:cubicBezTo>
                    <a:pt x="34612" y="16888"/>
                    <a:pt x="36451" y="8695"/>
                    <a:pt x="38290" y="0"/>
                  </a:cubicBezTo>
                  <a:cubicBezTo>
                    <a:pt x="49995" y="6521"/>
                    <a:pt x="59693" y="13878"/>
                    <a:pt x="68220" y="23074"/>
                  </a:cubicBezTo>
                  <a:cubicBezTo>
                    <a:pt x="81597" y="37454"/>
                    <a:pt x="86446" y="53840"/>
                    <a:pt x="81597" y="72902"/>
                  </a:cubicBezTo>
                  <a:cubicBezTo>
                    <a:pt x="79590" y="80761"/>
                    <a:pt x="77584" y="88619"/>
                    <a:pt x="74908" y="96144"/>
                  </a:cubicBezTo>
                  <a:cubicBezTo>
                    <a:pt x="73571" y="100157"/>
                    <a:pt x="73404" y="103333"/>
                    <a:pt x="74741" y="107346"/>
                  </a:cubicBezTo>
                  <a:cubicBezTo>
                    <a:pt x="117546" y="232417"/>
                    <a:pt x="158344" y="357989"/>
                    <a:pt x="191786" y="485901"/>
                  </a:cubicBezTo>
                  <a:cubicBezTo>
                    <a:pt x="205162" y="537067"/>
                    <a:pt x="217201" y="588733"/>
                    <a:pt x="223555" y="641403"/>
                  </a:cubicBezTo>
                  <a:cubicBezTo>
                    <a:pt x="230578" y="700427"/>
                    <a:pt x="232082" y="759785"/>
                    <a:pt x="229407" y="819143"/>
                  </a:cubicBezTo>
                  <a:cubicBezTo>
                    <a:pt x="228905" y="828674"/>
                    <a:pt x="228905" y="838372"/>
                    <a:pt x="229073" y="847903"/>
                  </a:cubicBezTo>
                  <a:cubicBezTo>
                    <a:pt x="229574" y="869138"/>
                    <a:pt x="227401" y="889872"/>
                    <a:pt x="221548" y="910271"/>
                  </a:cubicBezTo>
                  <a:cubicBezTo>
                    <a:pt x="221214" y="911107"/>
                    <a:pt x="221214" y="912110"/>
                    <a:pt x="220712" y="912946"/>
                  </a:cubicBezTo>
                  <a:cubicBezTo>
                    <a:pt x="219876" y="914284"/>
                    <a:pt x="219040" y="915622"/>
                    <a:pt x="217535" y="916792"/>
                  </a:cubicBezTo>
                  <a:cubicBezTo>
                    <a:pt x="219207" y="848572"/>
                    <a:pt x="213690" y="781020"/>
                    <a:pt x="201818" y="713804"/>
                  </a:cubicBezTo>
                  <a:cubicBezTo>
                    <a:pt x="205162" y="724505"/>
                    <a:pt x="208841" y="735039"/>
                    <a:pt x="212018" y="745740"/>
                  </a:cubicBezTo>
                  <a:cubicBezTo>
                    <a:pt x="215195" y="756608"/>
                    <a:pt x="218037" y="767477"/>
                    <a:pt x="220378" y="778512"/>
                  </a:cubicBezTo>
                  <a:cubicBezTo>
                    <a:pt x="222886" y="789548"/>
                    <a:pt x="224725" y="800918"/>
                    <a:pt x="226732" y="812121"/>
                  </a:cubicBezTo>
                  <a:cubicBezTo>
                    <a:pt x="227233" y="812121"/>
                    <a:pt x="227902" y="812121"/>
                    <a:pt x="228404" y="812121"/>
                  </a:cubicBezTo>
                  <a:cubicBezTo>
                    <a:pt x="228404" y="795567"/>
                    <a:pt x="228404" y="778847"/>
                    <a:pt x="228404" y="762293"/>
                  </a:cubicBezTo>
                  <a:cubicBezTo>
                    <a:pt x="228905" y="670330"/>
                    <a:pt x="215195" y="580373"/>
                    <a:pt x="191117" y="491921"/>
                  </a:cubicBezTo>
                  <a:cubicBezTo>
                    <a:pt x="188609" y="482725"/>
                    <a:pt x="186435" y="473361"/>
                    <a:pt x="183593" y="464165"/>
                  </a:cubicBezTo>
                  <a:cubicBezTo>
                    <a:pt x="182757" y="461489"/>
                    <a:pt x="180416" y="458312"/>
                    <a:pt x="177908" y="457476"/>
                  </a:cubicBezTo>
                  <a:cubicBezTo>
                    <a:pt x="166203" y="453463"/>
                    <a:pt x="154499" y="448949"/>
                    <a:pt x="142460" y="446775"/>
                  </a:cubicBezTo>
                  <a:cubicBezTo>
                    <a:pt x="120221" y="442762"/>
                    <a:pt x="106845" y="430556"/>
                    <a:pt x="102330" y="408485"/>
                  </a:cubicBezTo>
                  <a:cubicBezTo>
                    <a:pt x="100491" y="399121"/>
                    <a:pt x="98485" y="389758"/>
                    <a:pt x="96311" y="379391"/>
                  </a:cubicBezTo>
                  <a:cubicBezTo>
                    <a:pt x="99153" y="381063"/>
                    <a:pt x="100825" y="382401"/>
                    <a:pt x="102665" y="383237"/>
                  </a:cubicBezTo>
                  <a:cubicBezTo>
                    <a:pt x="109353" y="385912"/>
                    <a:pt x="116041" y="389758"/>
                    <a:pt x="123064" y="390427"/>
                  </a:cubicBezTo>
                  <a:cubicBezTo>
                    <a:pt x="144801" y="392600"/>
                    <a:pt x="159682" y="403636"/>
                    <a:pt x="169046" y="423032"/>
                  </a:cubicBezTo>
                  <a:cubicBezTo>
                    <a:pt x="170550" y="426042"/>
                    <a:pt x="172055" y="429051"/>
                    <a:pt x="174396" y="431894"/>
                  </a:cubicBezTo>
                  <a:cubicBezTo>
                    <a:pt x="174229" y="430891"/>
                    <a:pt x="174229" y="429720"/>
                    <a:pt x="174062" y="428717"/>
                  </a:cubicBezTo>
                  <a:cubicBezTo>
                    <a:pt x="171554" y="419855"/>
                    <a:pt x="168711" y="411160"/>
                    <a:pt x="166705" y="402131"/>
                  </a:cubicBezTo>
                  <a:cubicBezTo>
                    <a:pt x="165534" y="397115"/>
                    <a:pt x="163026" y="394105"/>
                    <a:pt x="158177" y="392768"/>
                  </a:cubicBezTo>
                  <a:cubicBezTo>
                    <a:pt x="146640" y="389591"/>
                    <a:pt x="135103" y="385745"/>
                    <a:pt x="123398" y="383738"/>
                  </a:cubicBezTo>
                  <a:cubicBezTo>
                    <a:pt x="102497" y="380227"/>
                    <a:pt x="89121" y="369359"/>
                    <a:pt x="84105" y="348792"/>
                  </a:cubicBezTo>
                  <a:cubicBezTo>
                    <a:pt x="81764" y="338927"/>
                    <a:pt x="79423" y="329229"/>
                    <a:pt x="77082" y="319364"/>
                  </a:cubicBezTo>
                  <a:cubicBezTo>
                    <a:pt x="77584" y="318862"/>
                    <a:pt x="78085" y="318695"/>
                    <a:pt x="78587" y="318361"/>
                  </a:cubicBezTo>
                  <a:close/>
                </a:path>
              </a:pathLst>
            </a:custGeom>
            <a:grpFill/>
            <a:ln w="164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C533AD65-ECD5-4EA4-9A0F-B9A3536FC11D}"/>
                </a:ext>
              </a:extLst>
            </p:cNvPr>
            <p:cNvSpPr/>
            <p:nvPr/>
          </p:nvSpPr>
          <p:spPr>
            <a:xfrm>
              <a:off x="8490034" y="914682"/>
              <a:ext cx="178911" cy="1279128"/>
            </a:xfrm>
            <a:custGeom>
              <a:avLst/>
              <a:gdLst>
                <a:gd name="connsiteX0" fmla="*/ 89957 w 178910"/>
                <a:gd name="connsiteY0" fmla="*/ 939699 h 1279127"/>
                <a:gd name="connsiteX1" fmla="*/ 89790 w 178910"/>
                <a:gd name="connsiteY1" fmla="*/ 989025 h 1279127"/>
                <a:gd name="connsiteX2" fmla="*/ 87951 w 178910"/>
                <a:gd name="connsiteY2" fmla="*/ 1038685 h 1279127"/>
                <a:gd name="connsiteX3" fmla="*/ 91127 w 178910"/>
                <a:gd name="connsiteY3" fmla="*/ 1027650 h 1279127"/>
                <a:gd name="connsiteX4" fmla="*/ 133096 w 178910"/>
                <a:gd name="connsiteY4" fmla="*/ 783863 h 1279127"/>
                <a:gd name="connsiteX5" fmla="*/ 143129 w 178910"/>
                <a:gd name="connsiteY5" fmla="*/ 578367 h 1279127"/>
                <a:gd name="connsiteX6" fmla="*/ 143129 w 178910"/>
                <a:gd name="connsiteY6" fmla="*/ 568836 h 1279127"/>
                <a:gd name="connsiteX7" fmla="*/ 141624 w 178910"/>
                <a:gd name="connsiteY7" fmla="*/ 573852 h 1279127"/>
                <a:gd name="connsiteX8" fmla="*/ 128749 w 178910"/>
                <a:gd name="connsiteY8" fmla="*/ 563151 h 1279127"/>
                <a:gd name="connsiteX9" fmla="*/ 95475 w 178910"/>
                <a:gd name="connsiteY9" fmla="*/ 543086 h 1279127"/>
                <a:gd name="connsiteX10" fmla="*/ 55847 w 178910"/>
                <a:gd name="connsiteY10" fmla="*/ 471522 h 1279127"/>
                <a:gd name="connsiteX11" fmla="*/ 59191 w 178910"/>
                <a:gd name="connsiteY11" fmla="*/ 435405 h 1279127"/>
                <a:gd name="connsiteX12" fmla="*/ 61866 w 178910"/>
                <a:gd name="connsiteY12" fmla="*/ 437579 h 1279127"/>
                <a:gd name="connsiteX13" fmla="*/ 96144 w 178910"/>
                <a:gd name="connsiteY13" fmla="*/ 463161 h 1279127"/>
                <a:gd name="connsiteX14" fmla="*/ 131257 w 178910"/>
                <a:gd name="connsiteY14" fmla="*/ 497104 h 1279127"/>
                <a:gd name="connsiteX15" fmla="*/ 139617 w 178910"/>
                <a:gd name="connsiteY15" fmla="*/ 527369 h 1279127"/>
                <a:gd name="connsiteX16" fmla="*/ 143296 w 178910"/>
                <a:gd name="connsiteY16" fmla="*/ 551446 h 1279127"/>
                <a:gd name="connsiteX17" fmla="*/ 143797 w 178910"/>
                <a:gd name="connsiteY17" fmla="*/ 546932 h 1279127"/>
                <a:gd name="connsiteX18" fmla="*/ 143965 w 178910"/>
                <a:gd name="connsiteY18" fmla="*/ 292778 h 1279127"/>
                <a:gd name="connsiteX19" fmla="*/ 141791 w 178910"/>
                <a:gd name="connsiteY19" fmla="*/ 152492 h 1279127"/>
                <a:gd name="connsiteX20" fmla="*/ 136775 w 178910"/>
                <a:gd name="connsiteY20" fmla="*/ 138112 h 1279127"/>
                <a:gd name="connsiteX21" fmla="*/ 116877 w 178910"/>
                <a:gd name="connsiteY21" fmla="*/ 106176 h 1279127"/>
                <a:gd name="connsiteX22" fmla="*/ 113199 w 178910"/>
                <a:gd name="connsiteY22" fmla="*/ 56349 h 1279127"/>
                <a:gd name="connsiteX23" fmla="*/ 139784 w 178910"/>
                <a:gd name="connsiteY23" fmla="*/ 2508 h 1279127"/>
                <a:gd name="connsiteX24" fmla="*/ 141122 w 178910"/>
                <a:gd name="connsiteY24" fmla="*/ 0 h 1279127"/>
                <a:gd name="connsiteX25" fmla="*/ 147142 w 178910"/>
                <a:gd name="connsiteY25" fmla="*/ 6521 h 1279127"/>
                <a:gd name="connsiteX26" fmla="*/ 176570 w 178910"/>
                <a:gd name="connsiteY26" fmla="*/ 57853 h 1279127"/>
                <a:gd name="connsiteX27" fmla="*/ 174229 w 178910"/>
                <a:gd name="connsiteY27" fmla="*/ 101327 h 1279127"/>
                <a:gd name="connsiteX28" fmla="*/ 146807 w 178910"/>
                <a:gd name="connsiteY28" fmla="*/ 145804 h 1279127"/>
                <a:gd name="connsiteX29" fmla="*/ 144299 w 178910"/>
                <a:gd name="connsiteY29" fmla="*/ 152659 h 1279127"/>
                <a:gd name="connsiteX30" fmla="*/ 146473 w 178910"/>
                <a:gd name="connsiteY30" fmla="*/ 521851 h 1279127"/>
                <a:gd name="connsiteX31" fmla="*/ 138447 w 178910"/>
                <a:gd name="connsiteY31" fmla="*/ 745406 h 1279127"/>
                <a:gd name="connsiteX32" fmla="*/ 86446 w 178910"/>
                <a:gd name="connsiteY32" fmla="*/ 1054068 h 1279127"/>
                <a:gd name="connsiteX33" fmla="*/ 77918 w 178910"/>
                <a:gd name="connsiteY33" fmla="*/ 1100050 h 1279127"/>
                <a:gd name="connsiteX34" fmla="*/ 45982 w 178910"/>
                <a:gd name="connsiteY34" fmla="*/ 1189840 h 1279127"/>
                <a:gd name="connsiteX35" fmla="*/ 3511 w 178910"/>
                <a:gd name="connsiteY35" fmla="*/ 1274781 h 1279127"/>
                <a:gd name="connsiteX36" fmla="*/ 0 w 178910"/>
                <a:gd name="connsiteY36" fmla="*/ 1280131 h 1279127"/>
                <a:gd name="connsiteX37" fmla="*/ 89957 w 178910"/>
                <a:gd name="connsiteY37" fmla="*/ 939699 h 127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8910" h="1279127">
                  <a:moveTo>
                    <a:pt x="89957" y="939699"/>
                  </a:moveTo>
                  <a:cubicBezTo>
                    <a:pt x="89957" y="956086"/>
                    <a:pt x="90291" y="972639"/>
                    <a:pt x="89790" y="989025"/>
                  </a:cubicBezTo>
                  <a:cubicBezTo>
                    <a:pt x="89455" y="1005579"/>
                    <a:pt x="88285" y="1021965"/>
                    <a:pt x="87951" y="1038685"/>
                  </a:cubicBezTo>
                  <a:cubicBezTo>
                    <a:pt x="88954" y="1035007"/>
                    <a:pt x="90124" y="1031328"/>
                    <a:pt x="91127" y="1027650"/>
                  </a:cubicBezTo>
                  <a:cubicBezTo>
                    <a:pt x="113199" y="947725"/>
                    <a:pt x="128080" y="866630"/>
                    <a:pt x="133096" y="783863"/>
                  </a:cubicBezTo>
                  <a:cubicBezTo>
                    <a:pt x="137276" y="715476"/>
                    <a:pt x="139952" y="646921"/>
                    <a:pt x="143129" y="578367"/>
                  </a:cubicBezTo>
                  <a:cubicBezTo>
                    <a:pt x="143296" y="575691"/>
                    <a:pt x="143129" y="573183"/>
                    <a:pt x="143129" y="568836"/>
                  </a:cubicBezTo>
                  <a:cubicBezTo>
                    <a:pt x="142460" y="571344"/>
                    <a:pt x="142125" y="572347"/>
                    <a:pt x="141624" y="573852"/>
                  </a:cubicBezTo>
                  <a:cubicBezTo>
                    <a:pt x="137276" y="570173"/>
                    <a:pt x="133263" y="565993"/>
                    <a:pt x="128749" y="563151"/>
                  </a:cubicBezTo>
                  <a:cubicBezTo>
                    <a:pt x="117880" y="556128"/>
                    <a:pt x="107179" y="548437"/>
                    <a:pt x="95475" y="543086"/>
                  </a:cubicBezTo>
                  <a:cubicBezTo>
                    <a:pt x="64374" y="528706"/>
                    <a:pt x="52336" y="504796"/>
                    <a:pt x="55847" y="471522"/>
                  </a:cubicBezTo>
                  <a:cubicBezTo>
                    <a:pt x="57185" y="459817"/>
                    <a:pt x="58021" y="448113"/>
                    <a:pt x="59191" y="435405"/>
                  </a:cubicBezTo>
                  <a:cubicBezTo>
                    <a:pt x="60696" y="436576"/>
                    <a:pt x="61365" y="437077"/>
                    <a:pt x="61866" y="437579"/>
                  </a:cubicBezTo>
                  <a:cubicBezTo>
                    <a:pt x="71063" y="449116"/>
                    <a:pt x="82433" y="457476"/>
                    <a:pt x="96144" y="463161"/>
                  </a:cubicBezTo>
                  <a:cubicBezTo>
                    <a:pt x="112195" y="469682"/>
                    <a:pt x="125070" y="480384"/>
                    <a:pt x="131257" y="497104"/>
                  </a:cubicBezTo>
                  <a:cubicBezTo>
                    <a:pt x="134935" y="506969"/>
                    <a:pt x="137444" y="517169"/>
                    <a:pt x="139617" y="527369"/>
                  </a:cubicBezTo>
                  <a:cubicBezTo>
                    <a:pt x="141289" y="535227"/>
                    <a:pt x="141791" y="543253"/>
                    <a:pt x="143296" y="551446"/>
                  </a:cubicBezTo>
                  <a:cubicBezTo>
                    <a:pt x="143463" y="549941"/>
                    <a:pt x="143797" y="548437"/>
                    <a:pt x="143797" y="546932"/>
                  </a:cubicBezTo>
                  <a:cubicBezTo>
                    <a:pt x="143965" y="462158"/>
                    <a:pt x="144299" y="377385"/>
                    <a:pt x="143965" y="292778"/>
                  </a:cubicBezTo>
                  <a:cubicBezTo>
                    <a:pt x="143797" y="245960"/>
                    <a:pt x="142460" y="199310"/>
                    <a:pt x="141791" y="152492"/>
                  </a:cubicBezTo>
                  <a:cubicBezTo>
                    <a:pt x="141791" y="146974"/>
                    <a:pt x="139952" y="142794"/>
                    <a:pt x="136775" y="138112"/>
                  </a:cubicBezTo>
                  <a:cubicBezTo>
                    <a:pt x="129585" y="127913"/>
                    <a:pt x="122562" y="117379"/>
                    <a:pt x="116877" y="106176"/>
                  </a:cubicBezTo>
                  <a:cubicBezTo>
                    <a:pt x="108684" y="90291"/>
                    <a:pt x="107848" y="73404"/>
                    <a:pt x="113199" y="56349"/>
                  </a:cubicBezTo>
                  <a:cubicBezTo>
                    <a:pt x="119051" y="36953"/>
                    <a:pt x="128582" y="19229"/>
                    <a:pt x="139784" y="2508"/>
                  </a:cubicBezTo>
                  <a:cubicBezTo>
                    <a:pt x="140119" y="1839"/>
                    <a:pt x="140453" y="1170"/>
                    <a:pt x="141122" y="0"/>
                  </a:cubicBezTo>
                  <a:cubicBezTo>
                    <a:pt x="143630" y="2675"/>
                    <a:pt x="145469" y="4515"/>
                    <a:pt x="147142" y="6521"/>
                  </a:cubicBezTo>
                  <a:cubicBezTo>
                    <a:pt x="160518" y="21570"/>
                    <a:pt x="170550" y="38457"/>
                    <a:pt x="176570" y="57853"/>
                  </a:cubicBezTo>
                  <a:cubicBezTo>
                    <a:pt x="181252" y="72735"/>
                    <a:pt x="180416" y="86947"/>
                    <a:pt x="174229" y="101327"/>
                  </a:cubicBezTo>
                  <a:cubicBezTo>
                    <a:pt x="167206" y="117546"/>
                    <a:pt x="157676" y="131926"/>
                    <a:pt x="146807" y="145804"/>
                  </a:cubicBezTo>
                  <a:cubicBezTo>
                    <a:pt x="145302" y="147643"/>
                    <a:pt x="144132" y="150318"/>
                    <a:pt x="144299" y="152659"/>
                  </a:cubicBezTo>
                  <a:cubicBezTo>
                    <a:pt x="147142" y="275723"/>
                    <a:pt x="149148" y="398787"/>
                    <a:pt x="146473" y="521851"/>
                  </a:cubicBezTo>
                  <a:cubicBezTo>
                    <a:pt x="144968" y="596425"/>
                    <a:pt x="142125" y="670999"/>
                    <a:pt x="138447" y="745406"/>
                  </a:cubicBezTo>
                  <a:cubicBezTo>
                    <a:pt x="133263" y="850244"/>
                    <a:pt x="116376" y="953243"/>
                    <a:pt x="86446" y="1054068"/>
                  </a:cubicBezTo>
                  <a:cubicBezTo>
                    <a:pt x="82098" y="1068950"/>
                    <a:pt x="81095" y="1084667"/>
                    <a:pt x="77918" y="1100050"/>
                  </a:cubicBezTo>
                  <a:cubicBezTo>
                    <a:pt x="71397" y="1131485"/>
                    <a:pt x="63204" y="1162752"/>
                    <a:pt x="45982" y="1189840"/>
                  </a:cubicBezTo>
                  <a:cubicBezTo>
                    <a:pt x="28927" y="1216927"/>
                    <a:pt x="17055" y="1246188"/>
                    <a:pt x="3511" y="1274781"/>
                  </a:cubicBezTo>
                  <a:cubicBezTo>
                    <a:pt x="2675" y="1276620"/>
                    <a:pt x="1505" y="1278626"/>
                    <a:pt x="0" y="1280131"/>
                  </a:cubicBezTo>
                  <a:cubicBezTo>
                    <a:pt x="48323" y="1171280"/>
                    <a:pt x="74407" y="1056911"/>
                    <a:pt x="89957" y="939699"/>
                  </a:cubicBezTo>
                  <a:close/>
                </a:path>
              </a:pathLst>
            </a:custGeom>
            <a:grpFill/>
            <a:ln w="164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C3046C2A-253D-4649-8661-50A04AD8876E}"/>
                </a:ext>
              </a:extLst>
            </p:cNvPr>
            <p:cNvSpPr/>
            <p:nvPr/>
          </p:nvSpPr>
          <p:spPr>
            <a:xfrm>
              <a:off x="8413788" y="1264478"/>
              <a:ext cx="170550" cy="576862"/>
            </a:xfrm>
            <a:custGeom>
              <a:avLst/>
              <a:gdLst>
                <a:gd name="connsiteX0" fmla="*/ 165367 w 170550"/>
                <a:gd name="connsiteY0" fmla="*/ 577363 h 576861"/>
                <a:gd name="connsiteX1" fmla="*/ 161521 w 170550"/>
                <a:gd name="connsiteY1" fmla="*/ 533388 h 576861"/>
                <a:gd name="connsiteX2" fmla="*/ 121392 w 170550"/>
                <a:gd name="connsiteY2" fmla="*/ 341937 h 576861"/>
                <a:gd name="connsiteX3" fmla="*/ 2675 w 170550"/>
                <a:gd name="connsiteY3" fmla="*/ 10868 h 576861"/>
                <a:gd name="connsiteX4" fmla="*/ 0 w 170550"/>
                <a:gd name="connsiteY4" fmla="*/ 0 h 576861"/>
                <a:gd name="connsiteX5" fmla="*/ 28759 w 170550"/>
                <a:gd name="connsiteY5" fmla="*/ 46316 h 576861"/>
                <a:gd name="connsiteX6" fmla="*/ 138280 w 170550"/>
                <a:gd name="connsiteY6" fmla="*/ 279903 h 576861"/>
                <a:gd name="connsiteX7" fmla="*/ 170216 w 170550"/>
                <a:gd name="connsiteY7" fmla="*/ 517838 h 576861"/>
                <a:gd name="connsiteX8" fmla="*/ 166538 w 170550"/>
                <a:gd name="connsiteY8" fmla="*/ 571845 h 576861"/>
                <a:gd name="connsiteX9" fmla="*/ 165367 w 170550"/>
                <a:gd name="connsiteY9" fmla="*/ 577363 h 57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550" h="576861">
                  <a:moveTo>
                    <a:pt x="165367" y="577363"/>
                  </a:moveTo>
                  <a:cubicBezTo>
                    <a:pt x="164029" y="561646"/>
                    <a:pt x="162692" y="547433"/>
                    <a:pt x="161521" y="533388"/>
                  </a:cubicBezTo>
                  <a:cubicBezTo>
                    <a:pt x="155836" y="468010"/>
                    <a:pt x="141122" y="404472"/>
                    <a:pt x="121392" y="341937"/>
                  </a:cubicBezTo>
                  <a:cubicBezTo>
                    <a:pt x="86278" y="229909"/>
                    <a:pt x="45146" y="120221"/>
                    <a:pt x="2675" y="10868"/>
                  </a:cubicBezTo>
                  <a:cubicBezTo>
                    <a:pt x="1338" y="7524"/>
                    <a:pt x="167" y="4013"/>
                    <a:pt x="0" y="0"/>
                  </a:cubicBezTo>
                  <a:cubicBezTo>
                    <a:pt x="9698" y="15383"/>
                    <a:pt x="19563" y="30766"/>
                    <a:pt x="28759" y="46316"/>
                  </a:cubicBezTo>
                  <a:cubicBezTo>
                    <a:pt x="73069" y="120556"/>
                    <a:pt x="110691" y="197805"/>
                    <a:pt x="138280" y="279903"/>
                  </a:cubicBezTo>
                  <a:cubicBezTo>
                    <a:pt x="164364" y="357153"/>
                    <a:pt x="176068" y="436241"/>
                    <a:pt x="170216" y="517838"/>
                  </a:cubicBezTo>
                  <a:cubicBezTo>
                    <a:pt x="168878" y="535896"/>
                    <a:pt x="167875" y="553787"/>
                    <a:pt x="166538" y="571845"/>
                  </a:cubicBezTo>
                  <a:cubicBezTo>
                    <a:pt x="166370" y="573016"/>
                    <a:pt x="165869" y="574521"/>
                    <a:pt x="165367" y="577363"/>
                  </a:cubicBezTo>
                  <a:close/>
                </a:path>
              </a:pathLst>
            </a:custGeom>
            <a:grpFill/>
            <a:ln w="164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3AE615E1-CA1A-4314-9D0B-83DA9C4D6045}"/>
                </a:ext>
              </a:extLst>
            </p:cNvPr>
            <p:cNvSpPr/>
            <p:nvPr/>
          </p:nvSpPr>
          <p:spPr>
            <a:xfrm>
              <a:off x="8225514" y="1558928"/>
              <a:ext cx="237433" cy="357821"/>
            </a:xfrm>
            <a:custGeom>
              <a:avLst/>
              <a:gdLst>
                <a:gd name="connsiteX0" fmla="*/ 238603 w 237432"/>
                <a:gd name="connsiteY0" fmla="*/ 358156 h 357821"/>
                <a:gd name="connsiteX1" fmla="*/ 212519 w 237432"/>
                <a:gd name="connsiteY1" fmla="*/ 300302 h 357821"/>
                <a:gd name="connsiteX2" fmla="*/ 135270 w 237432"/>
                <a:gd name="connsiteY2" fmla="*/ 177573 h 357821"/>
                <a:gd name="connsiteX3" fmla="*/ 2341 w 237432"/>
                <a:gd name="connsiteY3" fmla="*/ 4682 h 357821"/>
                <a:gd name="connsiteX4" fmla="*/ 0 w 237432"/>
                <a:gd name="connsiteY4" fmla="*/ 0 h 357821"/>
                <a:gd name="connsiteX5" fmla="*/ 22573 w 237432"/>
                <a:gd name="connsiteY5" fmla="*/ 19062 h 357821"/>
                <a:gd name="connsiteX6" fmla="*/ 135437 w 237432"/>
                <a:gd name="connsiteY6" fmla="*/ 135437 h 357821"/>
                <a:gd name="connsiteX7" fmla="*/ 236430 w 237432"/>
                <a:gd name="connsiteY7" fmla="*/ 347120 h 357821"/>
                <a:gd name="connsiteX8" fmla="*/ 238771 w 237432"/>
                <a:gd name="connsiteY8" fmla="*/ 357989 h 357821"/>
                <a:gd name="connsiteX9" fmla="*/ 238603 w 237432"/>
                <a:gd name="connsiteY9" fmla="*/ 358156 h 35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432" h="357821">
                  <a:moveTo>
                    <a:pt x="238603" y="358156"/>
                  </a:moveTo>
                  <a:cubicBezTo>
                    <a:pt x="229909" y="338927"/>
                    <a:pt x="221548" y="319364"/>
                    <a:pt x="212519" y="300302"/>
                  </a:cubicBezTo>
                  <a:cubicBezTo>
                    <a:pt x="191953" y="256160"/>
                    <a:pt x="164364" y="216198"/>
                    <a:pt x="135270" y="177573"/>
                  </a:cubicBezTo>
                  <a:cubicBezTo>
                    <a:pt x="91629" y="119552"/>
                    <a:pt x="46818" y="62368"/>
                    <a:pt x="2341" y="4682"/>
                  </a:cubicBezTo>
                  <a:cubicBezTo>
                    <a:pt x="1338" y="3344"/>
                    <a:pt x="334" y="2174"/>
                    <a:pt x="0" y="0"/>
                  </a:cubicBezTo>
                  <a:cubicBezTo>
                    <a:pt x="7524" y="6354"/>
                    <a:pt x="15049" y="12540"/>
                    <a:pt x="22573" y="19062"/>
                  </a:cubicBezTo>
                  <a:cubicBezTo>
                    <a:pt x="63371" y="54676"/>
                    <a:pt x="100993" y="93468"/>
                    <a:pt x="135437" y="135437"/>
                  </a:cubicBezTo>
                  <a:cubicBezTo>
                    <a:pt x="186602" y="197805"/>
                    <a:pt x="220712" y="268032"/>
                    <a:pt x="236430" y="347120"/>
                  </a:cubicBezTo>
                  <a:cubicBezTo>
                    <a:pt x="237099" y="350799"/>
                    <a:pt x="238102" y="354310"/>
                    <a:pt x="238771" y="357989"/>
                  </a:cubicBezTo>
                  <a:cubicBezTo>
                    <a:pt x="238771" y="357989"/>
                    <a:pt x="238771" y="358156"/>
                    <a:pt x="238603" y="358156"/>
                  </a:cubicBezTo>
                  <a:close/>
                </a:path>
              </a:pathLst>
            </a:custGeom>
            <a:grpFill/>
            <a:ln w="164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D6DCD590-3364-4978-9A7A-F0D7D2025931}"/>
                </a:ext>
              </a:extLst>
            </p:cNvPr>
            <p:cNvSpPr/>
            <p:nvPr/>
          </p:nvSpPr>
          <p:spPr>
            <a:xfrm>
              <a:off x="8637762" y="1439208"/>
              <a:ext cx="86947" cy="137109"/>
            </a:xfrm>
            <a:custGeom>
              <a:avLst/>
              <a:gdLst>
                <a:gd name="connsiteX0" fmla="*/ 584 w 86947"/>
                <a:gd name="connsiteY0" fmla="*/ 137945 h 137109"/>
                <a:gd name="connsiteX1" fmla="*/ 3928 w 86947"/>
                <a:gd name="connsiteY1" fmla="*/ 87951 h 137109"/>
                <a:gd name="connsiteX2" fmla="*/ 5433 w 86947"/>
                <a:gd name="connsiteY2" fmla="*/ 81931 h 137109"/>
                <a:gd name="connsiteX3" fmla="*/ 55261 w 86947"/>
                <a:gd name="connsiteY3" fmla="*/ 24078 h 137109"/>
                <a:gd name="connsiteX4" fmla="*/ 80342 w 86947"/>
                <a:gd name="connsiteY4" fmla="*/ 5351 h 137109"/>
                <a:gd name="connsiteX5" fmla="*/ 85358 w 86947"/>
                <a:gd name="connsiteY5" fmla="*/ 0 h 137109"/>
                <a:gd name="connsiteX6" fmla="*/ 87531 w 86947"/>
                <a:gd name="connsiteY6" fmla="*/ 22238 h 137109"/>
                <a:gd name="connsiteX7" fmla="*/ 87197 w 86947"/>
                <a:gd name="connsiteY7" fmla="*/ 61030 h 137109"/>
                <a:gd name="connsiteX8" fmla="*/ 62785 w 86947"/>
                <a:gd name="connsiteY8" fmla="*/ 98485 h 137109"/>
                <a:gd name="connsiteX9" fmla="*/ 51080 w 86947"/>
                <a:gd name="connsiteY9" fmla="*/ 105173 h 137109"/>
                <a:gd name="connsiteX10" fmla="*/ 584 w 86947"/>
                <a:gd name="connsiteY10" fmla="*/ 137945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7" h="137109">
                  <a:moveTo>
                    <a:pt x="584" y="137945"/>
                  </a:moveTo>
                  <a:cubicBezTo>
                    <a:pt x="-921" y="120054"/>
                    <a:pt x="584" y="104002"/>
                    <a:pt x="3928" y="87951"/>
                  </a:cubicBezTo>
                  <a:cubicBezTo>
                    <a:pt x="4430" y="85944"/>
                    <a:pt x="4931" y="83938"/>
                    <a:pt x="5433" y="81931"/>
                  </a:cubicBezTo>
                  <a:cubicBezTo>
                    <a:pt x="10951" y="53004"/>
                    <a:pt x="27504" y="33608"/>
                    <a:pt x="55261" y="24078"/>
                  </a:cubicBezTo>
                  <a:cubicBezTo>
                    <a:pt x="65460" y="20566"/>
                    <a:pt x="73152" y="13042"/>
                    <a:pt x="80342" y="5351"/>
                  </a:cubicBezTo>
                  <a:cubicBezTo>
                    <a:pt x="81679" y="3846"/>
                    <a:pt x="83017" y="2341"/>
                    <a:pt x="85358" y="0"/>
                  </a:cubicBezTo>
                  <a:cubicBezTo>
                    <a:pt x="86194" y="8193"/>
                    <a:pt x="87364" y="15216"/>
                    <a:pt x="87531" y="22238"/>
                  </a:cubicBezTo>
                  <a:cubicBezTo>
                    <a:pt x="87866" y="35113"/>
                    <a:pt x="88367" y="48155"/>
                    <a:pt x="87197" y="61030"/>
                  </a:cubicBezTo>
                  <a:cubicBezTo>
                    <a:pt x="85692" y="77249"/>
                    <a:pt x="76663" y="89623"/>
                    <a:pt x="62785" y="98485"/>
                  </a:cubicBezTo>
                  <a:cubicBezTo>
                    <a:pt x="58939" y="100825"/>
                    <a:pt x="55093" y="103166"/>
                    <a:pt x="51080" y="105173"/>
                  </a:cubicBezTo>
                  <a:cubicBezTo>
                    <a:pt x="33357" y="113700"/>
                    <a:pt x="15967" y="122897"/>
                    <a:pt x="584" y="137945"/>
                  </a:cubicBezTo>
                  <a:close/>
                </a:path>
              </a:pathLst>
            </a:custGeom>
            <a:grpFill/>
            <a:ln w="164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E2E7FB8-0F73-4E6D-95A3-97C9C693785D}"/>
                </a:ext>
              </a:extLst>
            </p:cNvPr>
            <p:cNvSpPr/>
            <p:nvPr/>
          </p:nvSpPr>
          <p:spPr>
            <a:xfrm>
              <a:off x="8547210" y="1081888"/>
              <a:ext cx="85275" cy="138781"/>
            </a:xfrm>
            <a:custGeom>
              <a:avLst/>
              <a:gdLst>
                <a:gd name="connsiteX0" fmla="*/ 4356 w 85275"/>
                <a:gd name="connsiteY0" fmla="*/ 0 h 138781"/>
                <a:gd name="connsiteX1" fmla="*/ 32614 w 85275"/>
                <a:gd name="connsiteY1" fmla="*/ 24747 h 138781"/>
                <a:gd name="connsiteX2" fmla="*/ 39302 w 85275"/>
                <a:gd name="connsiteY2" fmla="*/ 27756 h 138781"/>
                <a:gd name="connsiteX3" fmla="*/ 79599 w 85275"/>
                <a:gd name="connsiteY3" fmla="*/ 75243 h 138781"/>
                <a:gd name="connsiteX4" fmla="*/ 86287 w 85275"/>
                <a:gd name="connsiteY4" fmla="*/ 132093 h 138781"/>
                <a:gd name="connsiteX5" fmla="*/ 85618 w 85275"/>
                <a:gd name="connsiteY5" fmla="*/ 139283 h 138781"/>
                <a:gd name="connsiteX6" fmla="*/ 82107 w 85275"/>
                <a:gd name="connsiteY6" fmla="*/ 136440 h 138781"/>
                <a:gd name="connsiteX7" fmla="*/ 49000 w 85275"/>
                <a:gd name="connsiteY7" fmla="*/ 113199 h 138781"/>
                <a:gd name="connsiteX8" fmla="*/ 28266 w 85275"/>
                <a:gd name="connsiteY8" fmla="*/ 101829 h 138781"/>
                <a:gd name="connsiteX9" fmla="*/ 9 w 85275"/>
                <a:gd name="connsiteY9" fmla="*/ 56683 h 138781"/>
                <a:gd name="connsiteX10" fmla="*/ 3353 w 85275"/>
                <a:gd name="connsiteY10" fmla="*/ 1672 h 138781"/>
                <a:gd name="connsiteX11" fmla="*/ 4356 w 85275"/>
                <a:gd name="connsiteY11" fmla="*/ 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75" h="138781">
                  <a:moveTo>
                    <a:pt x="4356" y="0"/>
                  </a:moveTo>
                  <a:cubicBezTo>
                    <a:pt x="11880" y="10868"/>
                    <a:pt x="20742" y="19563"/>
                    <a:pt x="32614" y="24747"/>
                  </a:cubicBezTo>
                  <a:cubicBezTo>
                    <a:pt x="34787" y="25750"/>
                    <a:pt x="37128" y="26753"/>
                    <a:pt x="39302" y="27756"/>
                  </a:cubicBezTo>
                  <a:cubicBezTo>
                    <a:pt x="60537" y="36953"/>
                    <a:pt x="73914" y="52503"/>
                    <a:pt x="79599" y="75243"/>
                  </a:cubicBezTo>
                  <a:cubicBezTo>
                    <a:pt x="84280" y="93970"/>
                    <a:pt x="87290" y="112697"/>
                    <a:pt x="86287" y="132093"/>
                  </a:cubicBezTo>
                  <a:cubicBezTo>
                    <a:pt x="86120" y="134267"/>
                    <a:pt x="85953" y="136440"/>
                    <a:pt x="85618" y="139283"/>
                  </a:cubicBezTo>
                  <a:cubicBezTo>
                    <a:pt x="84113" y="137945"/>
                    <a:pt x="83110" y="137109"/>
                    <a:pt x="82107" y="136440"/>
                  </a:cubicBezTo>
                  <a:cubicBezTo>
                    <a:pt x="71071" y="128582"/>
                    <a:pt x="60203" y="120723"/>
                    <a:pt x="49000" y="113199"/>
                  </a:cubicBezTo>
                  <a:cubicBezTo>
                    <a:pt x="42479" y="108851"/>
                    <a:pt x="35122" y="105674"/>
                    <a:pt x="28266" y="101829"/>
                  </a:cubicBezTo>
                  <a:cubicBezTo>
                    <a:pt x="10877" y="91796"/>
                    <a:pt x="176" y="76915"/>
                    <a:pt x="9" y="56683"/>
                  </a:cubicBezTo>
                  <a:cubicBezTo>
                    <a:pt x="-159" y="38290"/>
                    <a:pt x="2182" y="20065"/>
                    <a:pt x="3353" y="1672"/>
                  </a:cubicBezTo>
                  <a:cubicBezTo>
                    <a:pt x="3520" y="1170"/>
                    <a:pt x="4021" y="669"/>
                    <a:pt x="4356" y="0"/>
                  </a:cubicBezTo>
                  <a:close/>
                </a:path>
              </a:pathLst>
            </a:custGeom>
            <a:grpFill/>
            <a:ln w="164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35E4E37B-A70E-4A70-9C2A-10AB224E13E5}"/>
                </a:ext>
              </a:extLst>
            </p:cNvPr>
            <p:cNvSpPr/>
            <p:nvPr/>
          </p:nvSpPr>
          <p:spPr>
            <a:xfrm>
              <a:off x="8545784" y="1260632"/>
              <a:ext cx="86947" cy="137109"/>
            </a:xfrm>
            <a:custGeom>
              <a:avLst/>
              <a:gdLst>
                <a:gd name="connsiteX0" fmla="*/ 5114 w 86947"/>
                <a:gd name="connsiteY0" fmla="*/ 0 h 137109"/>
                <a:gd name="connsiteX1" fmla="*/ 9963 w 86947"/>
                <a:gd name="connsiteY1" fmla="*/ 5351 h 137109"/>
                <a:gd name="connsiteX2" fmla="*/ 36381 w 86947"/>
                <a:gd name="connsiteY2" fmla="*/ 24914 h 137109"/>
                <a:gd name="connsiteX3" fmla="*/ 58285 w 86947"/>
                <a:gd name="connsiteY3" fmla="*/ 37454 h 137109"/>
                <a:gd name="connsiteX4" fmla="*/ 78684 w 86947"/>
                <a:gd name="connsiteY4" fmla="*/ 68387 h 137109"/>
                <a:gd name="connsiteX5" fmla="*/ 86878 w 86947"/>
                <a:gd name="connsiteY5" fmla="*/ 133431 h 137109"/>
                <a:gd name="connsiteX6" fmla="*/ 86376 w 86947"/>
                <a:gd name="connsiteY6" fmla="*/ 137945 h 137109"/>
                <a:gd name="connsiteX7" fmla="*/ 83366 w 86947"/>
                <a:gd name="connsiteY7" fmla="*/ 135437 h 137109"/>
                <a:gd name="connsiteX8" fmla="*/ 49925 w 86947"/>
                <a:gd name="connsiteY8" fmla="*/ 111861 h 137109"/>
                <a:gd name="connsiteX9" fmla="*/ 38053 w 86947"/>
                <a:gd name="connsiteY9" fmla="*/ 105507 h 137109"/>
                <a:gd name="connsiteX10" fmla="*/ 432 w 86947"/>
                <a:gd name="connsiteY10" fmla="*/ 37287 h 137109"/>
                <a:gd name="connsiteX11" fmla="*/ 3776 w 86947"/>
                <a:gd name="connsiteY11" fmla="*/ 334 h 137109"/>
                <a:gd name="connsiteX12" fmla="*/ 5114 w 86947"/>
                <a:gd name="connsiteY12" fmla="*/ 0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47" h="137109">
                  <a:moveTo>
                    <a:pt x="5114" y="0"/>
                  </a:moveTo>
                  <a:cubicBezTo>
                    <a:pt x="6786" y="1839"/>
                    <a:pt x="8291" y="3511"/>
                    <a:pt x="9963" y="5351"/>
                  </a:cubicBezTo>
                  <a:cubicBezTo>
                    <a:pt x="17320" y="13711"/>
                    <a:pt x="26014" y="20399"/>
                    <a:pt x="36381" y="24914"/>
                  </a:cubicBezTo>
                  <a:cubicBezTo>
                    <a:pt x="44073" y="28258"/>
                    <a:pt x="51430" y="32605"/>
                    <a:pt x="58285" y="37454"/>
                  </a:cubicBezTo>
                  <a:cubicBezTo>
                    <a:pt x="68819" y="44978"/>
                    <a:pt x="75006" y="56014"/>
                    <a:pt x="78684" y="68387"/>
                  </a:cubicBezTo>
                  <a:cubicBezTo>
                    <a:pt x="85206" y="89623"/>
                    <a:pt x="88550" y="111192"/>
                    <a:pt x="86878" y="133431"/>
                  </a:cubicBezTo>
                  <a:cubicBezTo>
                    <a:pt x="86710" y="134601"/>
                    <a:pt x="86543" y="135939"/>
                    <a:pt x="86376" y="137945"/>
                  </a:cubicBezTo>
                  <a:cubicBezTo>
                    <a:pt x="85038" y="136775"/>
                    <a:pt x="84202" y="136106"/>
                    <a:pt x="83366" y="135437"/>
                  </a:cubicBezTo>
                  <a:cubicBezTo>
                    <a:pt x="72163" y="127578"/>
                    <a:pt x="61128" y="119552"/>
                    <a:pt x="49925" y="111861"/>
                  </a:cubicBezTo>
                  <a:cubicBezTo>
                    <a:pt x="46246" y="109353"/>
                    <a:pt x="42066" y="107514"/>
                    <a:pt x="38053" y="105507"/>
                  </a:cubicBezTo>
                  <a:cubicBezTo>
                    <a:pt x="8625" y="91963"/>
                    <a:pt x="-2411" y="68555"/>
                    <a:pt x="432" y="37287"/>
                  </a:cubicBezTo>
                  <a:cubicBezTo>
                    <a:pt x="1602" y="24914"/>
                    <a:pt x="2606" y="12708"/>
                    <a:pt x="3776" y="334"/>
                  </a:cubicBezTo>
                  <a:cubicBezTo>
                    <a:pt x="4110" y="167"/>
                    <a:pt x="4612" y="167"/>
                    <a:pt x="5114" y="0"/>
                  </a:cubicBezTo>
                  <a:close/>
                </a:path>
              </a:pathLst>
            </a:custGeom>
            <a:grpFill/>
            <a:ln w="164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9D259BE0-26B8-43FE-B0E0-2770E14968EC}"/>
                </a:ext>
              </a:extLst>
            </p:cNvPr>
            <p:cNvSpPr/>
            <p:nvPr/>
          </p:nvSpPr>
          <p:spPr>
            <a:xfrm>
              <a:off x="8546466" y="1169337"/>
              <a:ext cx="86947" cy="140453"/>
            </a:xfrm>
            <a:custGeom>
              <a:avLst/>
              <a:gdLst>
                <a:gd name="connsiteX0" fmla="*/ 86530 w 86947"/>
                <a:gd name="connsiteY0" fmla="*/ 140453 h 140453"/>
                <a:gd name="connsiteX1" fmla="*/ 82517 w 86947"/>
                <a:gd name="connsiteY1" fmla="*/ 137109 h 140453"/>
                <a:gd name="connsiteX2" fmla="*/ 48741 w 86947"/>
                <a:gd name="connsiteY2" fmla="*/ 113700 h 140453"/>
                <a:gd name="connsiteX3" fmla="*/ 28008 w 86947"/>
                <a:gd name="connsiteY3" fmla="*/ 102163 h 140453"/>
                <a:gd name="connsiteX4" fmla="*/ 586 w 86947"/>
                <a:gd name="connsiteY4" fmla="*/ 59358 h 140453"/>
                <a:gd name="connsiteX5" fmla="*/ 4264 w 86947"/>
                <a:gd name="connsiteY5" fmla="*/ 0 h 140453"/>
                <a:gd name="connsiteX6" fmla="*/ 8444 w 86947"/>
                <a:gd name="connsiteY6" fmla="*/ 6019 h 140453"/>
                <a:gd name="connsiteX7" fmla="*/ 33860 w 86947"/>
                <a:gd name="connsiteY7" fmla="*/ 25917 h 140453"/>
                <a:gd name="connsiteX8" fmla="*/ 82684 w 86947"/>
                <a:gd name="connsiteY8" fmla="*/ 85442 h 140453"/>
                <a:gd name="connsiteX9" fmla="*/ 86697 w 86947"/>
                <a:gd name="connsiteY9" fmla="*/ 135772 h 140453"/>
                <a:gd name="connsiteX10" fmla="*/ 86530 w 86947"/>
                <a:gd name="connsiteY10" fmla="*/ 140453 h 14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7" h="140453">
                  <a:moveTo>
                    <a:pt x="86530" y="140453"/>
                  </a:moveTo>
                  <a:cubicBezTo>
                    <a:pt x="84691" y="138948"/>
                    <a:pt x="83687" y="137945"/>
                    <a:pt x="82517" y="137109"/>
                  </a:cubicBezTo>
                  <a:cubicBezTo>
                    <a:pt x="71314" y="129250"/>
                    <a:pt x="60278" y="121225"/>
                    <a:pt x="48741" y="113700"/>
                  </a:cubicBezTo>
                  <a:cubicBezTo>
                    <a:pt x="42220" y="109353"/>
                    <a:pt x="34863" y="106176"/>
                    <a:pt x="28008" y="102163"/>
                  </a:cubicBezTo>
                  <a:cubicBezTo>
                    <a:pt x="11789" y="92465"/>
                    <a:pt x="2258" y="78420"/>
                    <a:pt x="586" y="59358"/>
                  </a:cubicBezTo>
                  <a:cubicBezTo>
                    <a:pt x="-1253" y="39962"/>
                    <a:pt x="1589" y="20901"/>
                    <a:pt x="4264" y="0"/>
                  </a:cubicBezTo>
                  <a:cubicBezTo>
                    <a:pt x="6271" y="2843"/>
                    <a:pt x="7107" y="4515"/>
                    <a:pt x="8444" y="6019"/>
                  </a:cubicBezTo>
                  <a:cubicBezTo>
                    <a:pt x="15634" y="14213"/>
                    <a:pt x="23326" y="22071"/>
                    <a:pt x="33860" y="25917"/>
                  </a:cubicBezTo>
                  <a:cubicBezTo>
                    <a:pt x="61951" y="36117"/>
                    <a:pt x="77334" y="56349"/>
                    <a:pt x="82684" y="85442"/>
                  </a:cubicBezTo>
                  <a:cubicBezTo>
                    <a:pt x="85861" y="102163"/>
                    <a:pt x="87700" y="118884"/>
                    <a:pt x="86697" y="135772"/>
                  </a:cubicBezTo>
                  <a:cubicBezTo>
                    <a:pt x="86864" y="137276"/>
                    <a:pt x="86697" y="138447"/>
                    <a:pt x="86530" y="140453"/>
                  </a:cubicBezTo>
                  <a:close/>
                </a:path>
              </a:pathLst>
            </a:custGeom>
            <a:grpFill/>
            <a:ln w="164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1D707795-57CF-4E3B-9D0C-E1449A8D597E}"/>
                </a:ext>
              </a:extLst>
            </p:cNvPr>
            <p:cNvSpPr/>
            <p:nvPr/>
          </p:nvSpPr>
          <p:spPr>
            <a:xfrm>
              <a:off x="8544083" y="1438874"/>
              <a:ext cx="85275" cy="140453"/>
            </a:xfrm>
            <a:custGeom>
              <a:avLst/>
              <a:gdLst>
                <a:gd name="connsiteX0" fmla="*/ 84565 w 85275"/>
                <a:gd name="connsiteY0" fmla="*/ 140955 h 140453"/>
                <a:gd name="connsiteX1" fmla="*/ 39419 w 85275"/>
                <a:gd name="connsiteY1" fmla="*/ 108684 h 140453"/>
                <a:gd name="connsiteX2" fmla="*/ 36911 w 85275"/>
                <a:gd name="connsiteY2" fmla="*/ 107346 h 140453"/>
                <a:gd name="connsiteX3" fmla="*/ 460 w 85275"/>
                <a:gd name="connsiteY3" fmla="*/ 41467 h 140453"/>
                <a:gd name="connsiteX4" fmla="*/ 4975 w 85275"/>
                <a:gd name="connsiteY4" fmla="*/ 0 h 140453"/>
                <a:gd name="connsiteX5" fmla="*/ 9824 w 85275"/>
                <a:gd name="connsiteY5" fmla="*/ 5518 h 140453"/>
                <a:gd name="connsiteX6" fmla="*/ 32564 w 85275"/>
                <a:gd name="connsiteY6" fmla="*/ 24245 h 140453"/>
                <a:gd name="connsiteX7" fmla="*/ 83562 w 85275"/>
                <a:gd name="connsiteY7" fmla="*/ 93636 h 140453"/>
                <a:gd name="connsiteX8" fmla="*/ 84565 w 85275"/>
                <a:gd name="connsiteY8" fmla="*/ 140955 h 14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40453">
                  <a:moveTo>
                    <a:pt x="84565" y="140955"/>
                  </a:moveTo>
                  <a:cubicBezTo>
                    <a:pt x="71021" y="126910"/>
                    <a:pt x="55638" y="117212"/>
                    <a:pt x="39419" y="108684"/>
                  </a:cubicBezTo>
                  <a:cubicBezTo>
                    <a:pt x="38583" y="108182"/>
                    <a:pt x="37747" y="107681"/>
                    <a:pt x="36911" y="107346"/>
                  </a:cubicBezTo>
                  <a:cubicBezTo>
                    <a:pt x="9155" y="93970"/>
                    <a:pt x="-2549" y="71731"/>
                    <a:pt x="460" y="41467"/>
                  </a:cubicBezTo>
                  <a:cubicBezTo>
                    <a:pt x="1798" y="28258"/>
                    <a:pt x="3303" y="15049"/>
                    <a:pt x="4975" y="0"/>
                  </a:cubicBezTo>
                  <a:cubicBezTo>
                    <a:pt x="7316" y="2842"/>
                    <a:pt x="8486" y="4347"/>
                    <a:pt x="9824" y="5518"/>
                  </a:cubicBezTo>
                  <a:cubicBezTo>
                    <a:pt x="17348" y="12039"/>
                    <a:pt x="23869" y="20734"/>
                    <a:pt x="32564" y="24245"/>
                  </a:cubicBezTo>
                  <a:cubicBezTo>
                    <a:pt x="64500" y="36953"/>
                    <a:pt x="79549" y="60863"/>
                    <a:pt x="83562" y="93636"/>
                  </a:cubicBezTo>
                  <a:cubicBezTo>
                    <a:pt x="85568" y="109018"/>
                    <a:pt x="87408" y="124401"/>
                    <a:pt x="84565" y="140955"/>
                  </a:cubicBezTo>
                  <a:close/>
                </a:path>
              </a:pathLst>
            </a:custGeom>
            <a:grpFill/>
            <a:ln w="164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748CFCF7-57BB-4BEE-8EC6-1A163CDBCBE6}"/>
                </a:ext>
              </a:extLst>
            </p:cNvPr>
            <p:cNvSpPr/>
            <p:nvPr/>
          </p:nvSpPr>
          <p:spPr>
            <a:xfrm>
              <a:off x="8641397" y="1078544"/>
              <a:ext cx="85275" cy="138781"/>
            </a:xfrm>
            <a:custGeom>
              <a:avLst/>
              <a:gdLst>
                <a:gd name="connsiteX0" fmla="*/ 83897 w 85275"/>
                <a:gd name="connsiteY0" fmla="*/ 0 h 138781"/>
                <a:gd name="connsiteX1" fmla="*/ 85569 w 85275"/>
                <a:gd name="connsiteY1" fmla="*/ 58689 h 138781"/>
                <a:gd name="connsiteX2" fmla="*/ 64835 w 85275"/>
                <a:gd name="connsiteY2" fmla="*/ 96311 h 138781"/>
                <a:gd name="connsiteX3" fmla="*/ 53967 w 85275"/>
                <a:gd name="connsiteY3" fmla="*/ 103333 h 138781"/>
                <a:gd name="connsiteX4" fmla="*/ 1130 w 85275"/>
                <a:gd name="connsiteY4" fmla="*/ 139116 h 138781"/>
                <a:gd name="connsiteX5" fmla="*/ 126 w 85275"/>
                <a:gd name="connsiteY5" fmla="*/ 129752 h 138781"/>
                <a:gd name="connsiteX6" fmla="*/ 9323 w 85275"/>
                <a:gd name="connsiteY6" fmla="*/ 66046 h 138781"/>
                <a:gd name="connsiteX7" fmla="*/ 41259 w 85275"/>
                <a:gd name="connsiteY7" fmla="*/ 30097 h 138781"/>
                <a:gd name="connsiteX8" fmla="*/ 80720 w 85275"/>
                <a:gd name="connsiteY8" fmla="*/ 1170 h 138781"/>
                <a:gd name="connsiteX9" fmla="*/ 83897 w 85275"/>
                <a:gd name="connsiteY9" fmla="*/ 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75" h="138781">
                  <a:moveTo>
                    <a:pt x="83897" y="0"/>
                  </a:moveTo>
                  <a:cubicBezTo>
                    <a:pt x="84565" y="20065"/>
                    <a:pt x="86070" y="39461"/>
                    <a:pt x="85569" y="58689"/>
                  </a:cubicBezTo>
                  <a:cubicBezTo>
                    <a:pt x="85234" y="74240"/>
                    <a:pt x="77543" y="86947"/>
                    <a:pt x="64835" y="96311"/>
                  </a:cubicBezTo>
                  <a:cubicBezTo>
                    <a:pt x="61324" y="98819"/>
                    <a:pt x="57812" y="101327"/>
                    <a:pt x="53967" y="103333"/>
                  </a:cubicBezTo>
                  <a:cubicBezTo>
                    <a:pt x="35574" y="113366"/>
                    <a:pt x="16680" y="122729"/>
                    <a:pt x="1130" y="139116"/>
                  </a:cubicBezTo>
                  <a:cubicBezTo>
                    <a:pt x="628" y="135103"/>
                    <a:pt x="293" y="132427"/>
                    <a:pt x="126" y="129752"/>
                  </a:cubicBezTo>
                  <a:cubicBezTo>
                    <a:pt x="-710" y="108015"/>
                    <a:pt x="2634" y="86780"/>
                    <a:pt x="9323" y="66046"/>
                  </a:cubicBezTo>
                  <a:cubicBezTo>
                    <a:pt x="14840" y="49326"/>
                    <a:pt x="25709" y="37287"/>
                    <a:pt x="41259" y="30097"/>
                  </a:cubicBezTo>
                  <a:cubicBezTo>
                    <a:pt x="56475" y="23074"/>
                    <a:pt x="70520" y="14881"/>
                    <a:pt x="80720" y="1170"/>
                  </a:cubicBezTo>
                  <a:cubicBezTo>
                    <a:pt x="81054" y="1003"/>
                    <a:pt x="81723" y="836"/>
                    <a:pt x="83897" y="0"/>
                  </a:cubicBezTo>
                  <a:close/>
                </a:path>
              </a:pathLst>
            </a:custGeom>
            <a:grpFill/>
            <a:ln w="164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784F7CFC-649D-40FE-B659-59A9007F4035}"/>
                </a:ext>
              </a:extLst>
            </p:cNvPr>
            <p:cNvSpPr/>
            <p:nvPr/>
          </p:nvSpPr>
          <p:spPr>
            <a:xfrm>
              <a:off x="8641189" y="1167164"/>
              <a:ext cx="85275" cy="137109"/>
            </a:xfrm>
            <a:custGeom>
              <a:avLst/>
              <a:gdLst>
                <a:gd name="connsiteX0" fmla="*/ 0 w 85275"/>
                <a:gd name="connsiteY0" fmla="*/ 137276 h 137109"/>
                <a:gd name="connsiteX1" fmla="*/ 1839 w 85275"/>
                <a:gd name="connsiteY1" fmla="*/ 99822 h 137109"/>
                <a:gd name="connsiteX2" fmla="*/ 8360 w 85275"/>
                <a:gd name="connsiteY2" fmla="*/ 69558 h 137109"/>
                <a:gd name="connsiteX3" fmla="*/ 41300 w 85275"/>
                <a:gd name="connsiteY3" fmla="*/ 29596 h 137109"/>
                <a:gd name="connsiteX4" fmla="*/ 81262 w 85275"/>
                <a:gd name="connsiteY4" fmla="*/ 334 h 137109"/>
                <a:gd name="connsiteX5" fmla="*/ 82767 w 85275"/>
                <a:gd name="connsiteY5" fmla="*/ 0 h 137109"/>
                <a:gd name="connsiteX6" fmla="*/ 85610 w 85275"/>
                <a:gd name="connsiteY6" fmla="*/ 61365 h 137109"/>
                <a:gd name="connsiteX7" fmla="*/ 63037 w 85275"/>
                <a:gd name="connsiteY7" fmla="*/ 96980 h 137109"/>
                <a:gd name="connsiteX8" fmla="*/ 39795 w 85275"/>
                <a:gd name="connsiteY8" fmla="*/ 110691 h 137109"/>
                <a:gd name="connsiteX9" fmla="*/ 4013 w 85275"/>
                <a:gd name="connsiteY9" fmla="*/ 135939 h 137109"/>
                <a:gd name="connsiteX10" fmla="*/ 1839 w 85275"/>
                <a:gd name="connsiteY10" fmla="*/ 137611 h 137109"/>
                <a:gd name="connsiteX11" fmla="*/ 0 w 85275"/>
                <a:gd name="connsiteY11" fmla="*/ 137276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75" h="137109">
                  <a:moveTo>
                    <a:pt x="0" y="137276"/>
                  </a:moveTo>
                  <a:cubicBezTo>
                    <a:pt x="502" y="124736"/>
                    <a:pt x="502" y="112195"/>
                    <a:pt x="1839" y="99822"/>
                  </a:cubicBezTo>
                  <a:cubicBezTo>
                    <a:pt x="3010" y="89623"/>
                    <a:pt x="5685" y="79590"/>
                    <a:pt x="8360" y="69558"/>
                  </a:cubicBezTo>
                  <a:cubicBezTo>
                    <a:pt x="13209" y="51165"/>
                    <a:pt x="24245" y="37454"/>
                    <a:pt x="41300" y="29596"/>
                  </a:cubicBezTo>
                  <a:cubicBezTo>
                    <a:pt x="56683" y="22573"/>
                    <a:pt x="70895" y="14213"/>
                    <a:pt x="81262" y="334"/>
                  </a:cubicBezTo>
                  <a:cubicBezTo>
                    <a:pt x="81429" y="167"/>
                    <a:pt x="81931" y="167"/>
                    <a:pt x="82767" y="0"/>
                  </a:cubicBezTo>
                  <a:cubicBezTo>
                    <a:pt x="84941" y="20399"/>
                    <a:pt x="88619" y="40798"/>
                    <a:pt x="85610" y="61365"/>
                  </a:cubicBezTo>
                  <a:cubicBezTo>
                    <a:pt x="83436" y="76413"/>
                    <a:pt x="75912" y="88619"/>
                    <a:pt x="63037" y="96980"/>
                  </a:cubicBezTo>
                  <a:cubicBezTo>
                    <a:pt x="55513" y="101996"/>
                    <a:pt x="47152" y="105674"/>
                    <a:pt x="39795" y="110691"/>
                  </a:cubicBezTo>
                  <a:cubicBezTo>
                    <a:pt x="27589" y="118716"/>
                    <a:pt x="15885" y="127411"/>
                    <a:pt x="4013" y="135939"/>
                  </a:cubicBezTo>
                  <a:cubicBezTo>
                    <a:pt x="3344" y="136440"/>
                    <a:pt x="2675" y="137109"/>
                    <a:pt x="1839" y="137611"/>
                  </a:cubicBezTo>
                  <a:cubicBezTo>
                    <a:pt x="1170" y="137444"/>
                    <a:pt x="669" y="137444"/>
                    <a:pt x="0" y="137276"/>
                  </a:cubicBezTo>
                  <a:close/>
                </a:path>
              </a:pathLst>
            </a:custGeom>
            <a:grpFill/>
            <a:ln w="164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8DA647C0-DE2E-490D-9D00-7FE0F567B918}"/>
                </a:ext>
              </a:extLst>
            </p:cNvPr>
            <p:cNvSpPr/>
            <p:nvPr/>
          </p:nvSpPr>
          <p:spPr>
            <a:xfrm>
              <a:off x="8640748" y="1346910"/>
              <a:ext cx="85275" cy="138781"/>
            </a:xfrm>
            <a:custGeom>
              <a:avLst/>
              <a:gdLst>
                <a:gd name="connsiteX0" fmla="*/ 775 w 85275"/>
                <a:gd name="connsiteY0" fmla="*/ 138781 h 138781"/>
                <a:gd name="connsiteX1" fmla="*/ 12312 w 85275"/>
                <a:gd name="connsiteY1" fmla="*/ 58188 h 138781"/>
                <a:gd name="connsiteX2" fmla="*/ 42744 w 85275"/>
                <a:gd name="connsiteY2" fmla="*/ 28592 h 138781"/>
                <a:gd name="connsiteX3" fmla="*/ 82204 w 85275"/>
                <a:gd name="connsiteY3" fmla="*/ 0 h 138781"/>
                <a:gd name="connsiteX4" fmla="*/ 84545 w 85275"/>
                <a:gd name="connsiteY4" fmla="*/ 18393 h 138781"/>
                <a:gd name="connsiteX5" fmla="*/ 85381 w 85275"/>
                <a:gd name="connsiteY5" fmla="*/ 58857 h 138781"/>
                <a:gd name="connsiteX6" fmla="*/ 61972 w 85275"/>
                <a:gd name="connsiteY6" fmla="*/ 97481 h 138781"/>
                <a:gd name="connsiteX7" fmla="*/ 53278 w 85275"/>
                <a:gd name="connsiteY7" fmla="*/ 102832 h 138781"/>
                <a:gd name="connsiteX8" fmla="*/ 775 w 85275"/>
                <a:gd name="connsiteY8" fmla="*/ 138781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38781">
                  <a:moveTo>
                    <a:pt x="775" y="138781"/>
                  </a:moveTo>
                  <a:cubicBezTo>
                    <a:pt x="-1733" y="109854"/>
                    <a:pt x="1778" y="83436"/>
                    <a:pt x="12312" y="58188"/>
                  </a:cubicBezTo>
                  <a:cubicBezTo>
                    <a:pt x="18164" y="44142"/>
                    <a:pt x="29200" y="34612"/>
                    <a:pt x="42744" y="28592"/>
                  </a:cubicBezTo>
                  <a:cubicBezTo>
                    <a:pt x="57792" y="21904"/>
                    <a:pt x="71336" y="13711"/>
                    <a:pt x="82204" y="0"/>
                  </a:cubicBezTo>
                  <a:cubicBezTo>
                    <a:pt x="83040" y="6187"/>
                    <a:pt x="84211" y="12206"/>
                    <a:pt x="84545" y="18393"/>
                  </a:cubicBezTo>
                  <a:cubicBezTo>
                    <a:pt x="85214" y="31936"/>
                    <a:pt x="86217" y="45480"/>
                    <a:pt x="85381" y="58857"/>
                  </a:cubicBezTo>
                  <a:cubicBezTo>
                    <a:pt x="84378" y="75410"/>
                    <a:pt x="75683" y="88118"/>
                    <a:pt x="61972" y="97481"/>
                  </a:cubicBezTo>
                  <a:cubicBezTo>
                    <a:pt x="59130" y="99321"/>
                    <a:pt x="56287" y="101160"/>
                    <a:pt x="53278" y="102832"/>
                  </a:cubicBezTo>
                  <a:cubicBezTo>
                    <a:pt x="35052" y="112864"/>
                    <a:pt x="16492" y="122228"/>
                    <a:pt x="775" y="138781"/>
                  </a:cubicBezTo>
                  <a:close/>
                </a:path>
              </a:pathLst>
            </a:custGeom>
            <a:grpFill/>
            <a:ln w="164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31A3A7DB-14C2-4266-9C1D-2601C77F582F}"/>
                </a:ext>
              </a:extLst>
            </p:cNvPr>
            <p:cNvSpPr/>
            <p:nvPr/>
          </p:nvSpPr>
          <p:spPr>
            <a:xfrm>
              <a:off x="8642307" y="1255783"/>
              <a:ext cx="85275" cy="138781"/>
            </a:xfrm>
            <a:custGeom>
              <a:avLst/>
              <a:gdLst>
                <a:gd name="connsiteX0" fmla="*/ 721 w 85275"/>
                <a:gd name="connsiteY0" fmla="*/ 139450 h 138781"/>
                <a:gd name="connsiteX1" fmla="*/ 7911 w 85275"/>
                <a:gd name="connsiteY1" fmla="*/ 70227 h 138781"/>
                <a:gd name="connsiteX2" fmla="*/ 41519 w 85275"/>
                <a:gd name="connsiteY2" fmla="*/ 30097 h 138781"/>
                <a:gd name="connsiteX3" fmla="*/ 81147 w 85275"/>
                <a:gd name="connsiteY3" fmla="*/ 0 h 138781"/>
                <a:gd name="connsiteX4" fmla="*/ 82485 w 85275"/>
                <a:gd name="connsiteY4" fmla="*/ 4515 h 138781"/>
                <a:gd name="connsiteX5" fmla="*/ 85996 w 85275"/>
                <a:gd name="connsiteY5" fmla="*/ 50998 h 138781"/>
                <a:gd name="connsiteX6" fmla="*/ 57571 w 85275"/>
                <a:gd name="connsiteY6" fmla="*/ 101327 h 138781"/>
                <a:gd name="connsiteX7" fmla="*/ 43860 w 85275"/>
                <a:gd name="connsiteY7" fmla="*/ 109018 h 138781"/>
                <a:gd name="connsiteX8" fmla="*/ 721 w 85275"/>
                <a:gd name="connsiteY8" fmla="*/ 13945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38781">
                  <a:moveTo>
                    <a:pt x="721" y="139450"/>
                  </a:moveTo>
                  <a:cubicBezTo>
                    <a:pt x="-1453" y="114871"/>
                    <a:pt x="1389" y="92465"/>
                    <a:pt x="7911" y="70227"/>
                  </a:cubicBezTo>
                  <a:cubicBezTo>
                    <a:pt x="13261" y="51834"/>
                    <a:pt x="24297" y="38123"/>
                    <a:pt x="41519" y="30097"/>
                  </a:cubicBezTo>
                  <a:cubicBezTo>
                    <a:pt x="56735" y="23074"/>
                    <a:pt x="70947" y="15216"/>
                    <a:pt x="81147" y="0"/>
                  </a:cubicBezTo>
                  <a:cubicBezTo>
                    <a:pt x="81816" y="2174"/>
                    <a:pt x="82317" y="3344"/>
                    <a:pt x="82485" y="4515"/>
                  </a:cubicBezTo>
                  <a:cubicBezTo>
                    <a:pt x="83655" y="20065"/>
                    <a:pt x="85494" y="35448"/>
                    <a:pt x="85996" y="50998"/>
                  </a:cubicBezTo>
                  <a:cubicBezTo>
                    <a:pt x="86498" y="73069"/>
                    <a:pt x="76800" y="89957"/>
                    <a:pt x="57571" y="101327"/>
                  </a:cubicBezTo>
                  <a:cubicBezTo>
                    <a:pt x="53056" y="104002"/>
                    <a:pt x="48542" y="106510"/>
                    <a:pt x="43860" y="109018"/>
                  </a:cubicBezTo>
                  <a:cubicBezTo>
                    <a:pt x="28477" y="117044"/>
                    <a:pt x="13930" y="126241"/>
                    <a:pt x="721" y="139450"/>
                  </a:cubicBezTo>
                  <a:close/>
                </a:path>
              </a:pathLst>
            </a:custGeom>
            <a:grpFill/>
            <a:ln w="164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6929A2BF-0AF6-4A3F-A3A2-678CE0DD41A2}"/>
                </a:ext>
              </a:extLst>
            </p:cNvPr>
            <p:cNvSpPr/>
            <p:nvPr/>
          </p:nvSpPr>
          <p:spPr>
            <a:xfrm>
              <a:off x="8545875" y="994607"/>
              <a:ext cx="85275" cy="142125"/>
            </a:xfrm>
            <a:custGeom>
              <a:avLst/>
              <a:gdLst>
                <a:gd name="connsiteX0" fmla="*/ 83275 w 85275"/>
                <a:gd name="connsiteY0" fmla="*/ 143463 h 142125"/>
                <a:gd name="connsiteX1" fmla="*/ 38297 w 85275"/>
                <a:gd name="connsiteY1" fmla="*/ 106343 h 142125"/>
                <a:gd name="connsiteX2" fmla="*/ 6 w 85275"/>
                <a:gd name="connsiteY2" fmla="*/ 43306 h 142125"/>
                <a:gd name="connsiteX3" fmla="*/ 3350 w 85275"/>
                <a:gd name="connsiteY3" fmla="*/ 0 h 142125"/>
                <a:gd name="connsiteX4" fmla="*/ 35956 w 85275"/>
                <a:gd name="connsiteY4" fmla="*/ 25583 h 142125"/>
                <a:gd name="connsiteX5" fmla="*/ 82941 w 85275"/>
                <a:gd name="connsiteY5" fmla="*/ 104504 h 142125"/>
                <a:gd name="connsiteX6" fmla="*/ 85616 w 85275"/>
                <a:gd name="connsiteY6" fmla="*/ 142961 h 142125"/>
                <a:gd name="connsiteX7" fmla="*/ 83275 w 85275"/>
                <a:gd name="connsiteY7" fmla="*/ 143463 h 14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75" h="142125">
                  <a:moveTo>
                    <a:pt x="83275" y="143463"/>
                  </a:moveTo>
                  <a:cubicBezTo>
                    <a:pt x="72239" y="126241"/>
                    <a:pt x="56355" y="115372"/>
                    <a:pt x="38297" y="106343"/>
                  </a:cubicBezTo>
                  <a:cubicBezTo>
                    <a:pt x="12547" y="93636"/>
                    <a:pt x="-328" y="72066"/>
                    <a:pt x="6" y="43306"/>
                  </a:cubicBezTo>
                  <a:cubicBezTo>
                    <a:pt x="174" y="28927"/>
                    <a:pt x="1678" y="14547"/>
                    <a:pt x="3350" y="0"/>
                  </a:cubicBezTo>
                  <a:cubicBezTo>
                    <a:pt x="12547" y="11203"/>
                    <a:pt x="24251" y="18225"/>
                    <a:pt x="35956" y="25583"/>
                  </a:cubicBezTo>
                  <a:cubicBezTo>
                    <a:pt x="64715" y="43975"/>
                    <a:pt x="78426" y="71731"/>
                    <a:pt x="82941" y="104504"/>
                  </a:cubicBezTo>
                  <a:cubicBezTo>
                    <a:pt x="84613" y="117212"/>
                    <a:pt x="84780" y="130086"/>
                    <a:pt x="85616" y="142961"/>
                  </a:cubicBezTo>
                  <a:cubicBezTo>
                    <a:pt x="84947" y="143129"/>
                    <a:pt x="84111" y="143296"/>
                    <a:pt x="83275" y="143463"/>
                  </a:cubicBezTo>
                  <a:close/>
                </a:path>
              </a:pathLst>
            </a:custGeom>
            <a:grpFill/>
            <a:ln w="164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048AF2C7-6CDC-4C45-BCF7-DE2E10F58D61}"/>
                </a:ext>
              </a:extLst>
            </p:cNvPr>
            <p:cNvSpPr/>
            <p:nvPr/>
          </p:nvSpPr>
          <p:spPr>
            <a:xfrm>
              <a:off x="8641442" y="989925"/>
              <a:ext cx="83603" cy="145469"/>
            </a:xfrm>
            <a:custGeom>
              <a:avLst/>
              <a:gdLst>
                <a:gd name="connsiteX0" fmla="*/ 248 w 83603"/>
                <a:gd name="connsiteY0" fmla="*/ 145469 h 145469"/>
                <a:gd name="connsiteX1" fmla="*/ 14628 w 83603"/>
                <a:gd name="connsiteY1" fmla="*/ 64040 h 145469"/>
                <a:gd name="connsiteX2" fmla="*/ 49072 w 83603"/>
                <a:gd name="connsiteY2" fmla="*/ 26251 h 145469"/>
                <a:gd name="connsiteX3" fmla="*/ 81510 w 83603"/>
                <a:gd name="connsiteY3" fmla="*/ 0 h 145469"/>
                <a:gd name="connsiteX4" fmla="*/ 82514 w 83603"/>
                <a:gd name="connsiteY4" fmla="*/ 10367 h 145469"/>
                <a:gd name="connsiteX5" fmla="*/ 84520 w 83603"/>
                <a:gd name="connsiteY5" fmla="*/ 43975 h 145469"/>
                <a:gd name="connsiteX6" fmla="*/ 45059 w 83603"/>
                <a:gd name="connsiteY6" fmla="*/ 108015 h 145469"/>
                <a:gd name="connsiteX7" fmla="*/ 10782 w 83603"/>
                <a:gd name="connsiteY7" fmla="*/ 132093 h 145469"/>
                <a:gd name="connsiteX8" fmla="*/ 248 w 83603"/>
                <a:gd name="connsiteY8" fmla="*/ 145469 h 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03" h="145469">
                  <a:moveTo>
                    <a:pt x="248" y="145469"/>
                  </a:moveTo>
                  <a:cubicBezTo>
                    <a:pt x="-922" y="116208"/>
                    <a:pt x="1753" y="89288"/>
                    <a:pt x="14628" y="64040"/>
                  </a:cubicBezTo>
                  <a:cubicBezTo>
                    <a:pt x="22654" y="48323"/>
                    <a:pt x="34024" y="35448"/>
                    <a:pt x="49072" y="26251"/>
                  </a:cubicBezTo>
                  <a:cubicBezTo>
                    <a:pt x="60610" y="19229"/>
                    <a:pt x="71812" y="11872"/>
                    <a:pt x="81510" y="0"/>
                  </a:cubicBezTo>
                  <a:cubicBezTo>
                    <a:pt x="82012" y="4347"/>
                    <a:pt x="82346" y="7357"/>
                    <a:pt x="82514" y="10367"/>
                  </a:cubicBezTo>
                  <a:cubicBezTo>
                    <a:pt x="83182" y="21570"/>
                    <a:pt x="84353" y="32772"/>
                    <a:pt x="84520" y="43975"/>
                  </a:cubicBezTo>
                  <a:cubicBezTo>
                    <a:pt x="85022" y="73571"/>
                    <a:pt x="71478" y="94973"/>
                    <a:pt x="45059" y="108015"/>
                  </a:cubicBezTo>
                  <a:cubicBezTo>
                    <a:pt x="32352" y="114369"/>
                    <a:pt x="20313" y="121225"/>
                    <a:pt x="10782" y="132093"/>
                  </a:cubicBezTo>
                  <a:cubicBezTo>
                    <a:pt x="7772" y="136106"/>
                    <a:pt x="4596" y="140286"/>
                    <a:pt x="248" y="145469"/>
                  </a:cubicBezTo>
                  <a:close/>
                </a:path>
              </a:pathLst>
            </a:custGeom>
            <a:grpFill/>
            <a:ln w="164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9BE4AB1C-1F10-432D-BBC0-DAEF3427C4CA}"/>
                </a:ext>
              </a:extLst>
            </p:cNvPr>
            <p:cNvSpPr/>
            <p:nvPr/>
          </p:nvSpPr>
          <p:spPr>
            <a:xfrm>
              <a:off x="8446173" y="1559597"/>
              <a:ext cx="51834" cy="110356"/>
            </a:xfrm>
            <a:custGeom>
              <a:avLst/>
              <a:gdLst>
                <a:gd name="connsiteX0" fmla="*/ 8580 w 51833"/>
                <a:gd name="connsiteY0" fmla="*/ 111694 h 110356"/>
                <a:gd name="connsiteX1" fmla="*/ 387 w 51833"/>
                <a:gd name="connsiteY1" fmla="*/ 77082 h 110356"/>
                <a:gd name="connsiteX2" fmla="*/ 53 w 51833"/>
                <a:gd name="connsiteY2" fmla="*/ 64709 h 110356"/>
                <a:gd name="connsiteX3" fmla="*/ 16606 w 51833"/>
                <a:gd name="connsiteY3" fmla="*/ 27422 h 110356"/>
                <a:gd name="connsiteX4" fmla="*/ 36838 w 51833"/>
                <a:gd name="connsiteY4" fmla="*/ 0 h 110356"/>
                <a:gd name="connsiteX5" fmla="*/ 39179 w 51833"/>
                <a:gd name="connsiteY5" fmla="*/ 3679 h 110356"/>
                <a:gd name="connsiteX6" fmla="*/ 51051 w 51833"/>
                <a:gd name="connsiteY6" fmla="*/ 36451 h 110356"/>
                <a:gd name="connsiteX7" fmla="*/ 41854 w 51833"/>
                <a:gd name="connsiteY7" fmla="*/ 74072 h 110356"/>
                <a:gd name="connsiteX8" fmla="*/ 26137 w 51833"/>
                <a:gd name="connsiteY8" fmla="*/ 90124 h 110356"/>
                <a:gd name="connsiteX9" fmla="*/ 8580 w 51833"/>
                <a:gd name="connsiteY9" fmla="*/ 111694 h 1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33" h="110356">
                  <a:moveTo>
                    <a:pt x="8580" y="111694"/>
                  </a:moveTo>
                  <a:cubicBezTo>
                    <a:pt x="3899" y="100658"/>
                    <a:pt x="1558" y="89121"/>
                    <a:pt x="387" y="77082"/>
                  </a:cubicBezTo>
                  <a:cubicBezTo>
                    <a:pt x="53" y="72902"/>
                    <a:pt x="220" y="68889"/>
                    <a:pt x="53" y="64709"/>
                  </a:cubicBezTo>
                  <a:cubicBezTo>
                    <a:pt x="-616" y="49493"/>
                    <a:pt x="5069" y="37120"/>
                    <a:pt x="16606" y="27422"/>
                  </a:cubicBezTo>
                  <a:cubicBezTo>
                    <a:pt x="25468" y="20065"/>
                    <a:pt x="32658" y="11704"/>
                    <a:pt x="36838" y="0"/>
                  </a:cubicBezTo>
                  <a:cubicBezTo>
                    <a:pt x="37842" y="1672"/>
                    <a:pt x="38845" y="2508"/>
                    <a:pt x="39179" y="3679"/>
                  </a:cubicBezTo>
                  <a:cubicBezTo>
                    <a:pt x="43192" y="14547"/>
                    <a:pt x="47874" y="25248"/>
                    <a:pt x="51051" y="36451"/>
                  </a:cubicBezTo>
                  <a:cubicBezTo>
                    <a:pt x="55064" y="50496"/>
                    <a:pt x="51887" y="63204"/>
                    <a:pt x="41854" y="74072"/>
                  </a:cubicBezTo>
                  <a:cubicBezTo>
                    <a:pt x="36671" y="79590"/>
                    <a:pt x="30986" y="84606"/>
                    <a:pt x="26137" y="90124"/>
                  </a:cubicBezTo>
                  <a:cubicBezTo>
                    <a:pt x="19783" y="97147"/>
                    <a:pt x="14433" y="104337"/>
                    <a:pt x="8580" y="111694"/>
                  </a:cubicBezTo>
                  <a:close/>
                </a:path>
              </a:pathLst>
            </a:custGeom>
            <a:grpFill/>
            <a:ln w="164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C720D43C-9493-4ACE-96A0-FE5D97C256C2}"/>
                </a:ext>
              </a:extLst>
            </p:cNvPr>
            <p:cNvSpPr/>
            <p:nvPr/>
          </p:nvSpPr>
          <p:spPr>
            <a:xfrm>
              <a:off x="8388584" y="1370821"/>
              <a:ext cx="51834" cy="112028"/>
            </a:xfrm>
            <a:custGeom>
              <a:avLst/>
              <a:gdLst>
                <a:gd name="connsiteX0" fmla="*/ 36407 w 51833"/>
                <a:gd name="connsiteY0" fmla="*/ 0 h 112028"/>
                <a:gd name="connsiteX1" fmla="*/ 49114 w 51833"/>
                <a:gd name="connsiteY1" fmla="*/ 32772 h 112028"/>
                <a:gd name="connsiteX2" fmla="*/ 39249 w 51833"/>
                <a:gd name="connsiteY2" fmla="*/ 78420 h 112028"/>
                <a:gd name="connsiteX3" fmla="*/ 8818 w 51833"/>
                <a:gd name="connsiteY3" fmla="*/ 113366 h 112028"/>
                <a:gd name="connsiteX4" fmla="*/ 1628 w 51833"/>
                <a:gd name="connsiteY4" fmla="*/ 83770 h 112028"/>
                <a:gd name="connsiteX5" fmla="*/ 457 w 51833"/>
                <a:gd name="connsiteY5" fmla="*/ 73236 h 112028"/>
                <a:gd name="connsiteX6" fmla="*/ 19519 w 51833"/>
                <a:gd name="connsiteY6" fmla="*/ 25248 h 112028"/>
                <a:gd name="connsiteX7" fmla="*/ 33230 w 51833"/>
                <a:gd name="connsiteY7" fmla="*/ 6354 h 112028"/>
                <a:gd name="connsiteX8" fmla="*/ 36407 w 51833"/>
                <a:gd name="connsiteY8" fmla="*/ 0 h 11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2028">
                  <a:moveTo>
                    <a:pt x="36407" y="0"/>
                  </a:moveTo>
                  <a:cubicBezTo>
                    <a:pt x="40921" y="11537"/>
                    <a:pt x="45269" y="22071"/>
                    <a:pt x="49114" y="32772"/>
                  </a:cubicBezTo>
                  <a:cubicBezTo>
                    <a:pt x="55301" y="49995"/>
                    <a:pt x="51623" y="64876"/>
                    <a:pt x="39249" y="78420"/>
                  </a:cubicBezTo>
                  <a:cubicBezTo>
                    <a:pt x="29050" y="89455"/>
                    <a:pt x="19352" y="101160"/>
                    <a:pt x="8818" y="113366"/>
                  </a:cubicBezTo>
                  <a:cubicBezTo>
                    <a:pt x="6477" y="103835"/>
                    <a:pt x="3969" y="93803"/>
                    <a:pt x="1628" y="83770"/>
                  </a:cubicBezTo>
                  <a:cubicBezTo>
                    <a:pt x="792" y="80259"/>
                    <a:pt x="792" y="76748"/>
                    <a:pt x="457" y="73236"/>
                  </a:cubicBezTo>
                  <a:cubicBezTo>
                    <a:pt x="-1883" y="53840"/>
                    <a:pt x="4805" y="38290"/>
                    <a:pt x="19519" y="25248"/>
                  </a:cubicBezTo>
                  <a:cubicBezTo>
                    <a:pt x="25204" y="20232"/>
                    <a:pt x="28882" y="12875"/>
                    <a:pt x="33230" y="6354"/>
                  </a:cubicBezTo>
                  <a:cubicBezTo>
                    <a:pt x="34400" y="4682"/>
                    <a:pt x="35069" y="2675"/>
                    <a:pt x="36407" y="0"/>
                  </a:cubicBezTo>
                  <a:close/>
                </a:path>
              </a:pathLst>
            </a:custGeom>
            <a:grpFill/>
            <a:ln w="164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66FCE07A-3894-4923-8DBF-58E48A71415E}"/>
                </a:ext>
              </a:extLst>
            </p:cNvPr>
            <p:cNvSpPr/>
            <p:nvPr/>
          </p:nvSpPr>
          <p:spPr>
            <a:xfrm>
              <a:off x="8427183" y="1493885"/>
              <a:ext cx="51834" cy="112028"/>
            </a:xfrm>
            <a:custGeom>
              <a:avLst/>
              <a:gdLst>
                <a:gd name="connsiteX0" fmla="*/ 9345 w 51833"/>
                <a:gd name="connsiteY0" fmla="*/ 113366 h 112028"/>
                <a:gd name="connsiteX1" fmla="*/ 483 w 51833"/>
                <a:gd name="connsiteY1" fmla="*/ 56850 h 112028"/>
                <a:gd name="connsiteX2" fmla="*/ 13860 w 51833"/>
                <a:gd name="connsiteY2" fmla="*/ 30933 h 112028"/>
                <a:gd name="connsiteX3" fmla="*/ 35262 w 51833"/>
                <a:gd name="connsiteY3" fmla="*/ 0 h 112028"/>
                <a:gd name="connsiteX4" fmla="*/ 51648 w 51833"/>
                <a:gd name="connsiteY4" fmla="*/ 45815 h 112028"/>
                <a:gd name="connsiteX5" fmla="*/ 43288 w 51833"/>
                <a:gd name="connsiteY5" fmla="*/ 73069 h 112028"/>
                <a:gd name="connsiteX6" fmla="*/ 30079 w 51833"/>
                <a:gd name="connsiteY6" fmla="*/ 87616 h 112028"/>
                <a:gd name="connsiteX7" fmla="*/ 9345 w 51833"/>
                <a:gd name="connsiteY7" fmla="*/ 113366 h 11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33" h="112028">
                  <a:moveTo>
                    <a:pt x="9345" y="113366"/>
                  </a:moveTo>
                  <a:cubicBezTo>
                    <a:pt x="2155" y="95308"/>
                    <a:pt x="-1356" y="76413"/>
                    <a:pt x="483" y="56850"/>
                  </a:cubicBezTo>
                  <a:cubicBezTo>
                    <a:pt x="1486" y="46483"/>
                    <a:pt x="6335" y="37789"/>
                    <a:pt x="13860" y="30933"/>
                  </a:cubicBezTo>
                  <a:cubicBezTo>
                    <a:pt x="22889" y="22573"/>
                    <a:pt x="31416" y="14045"/>
                    <a:pt x="35262" y="0"/>
                  </a:cubicBezTo>
                  <a:cubicBezTo>
                    <a:pt x="42619" y="15885"/>
                    <a:pt x="49809" y="29930"/>
                    <a:pt x="51648" y="45815"/>
                  </a:cubicBezTo>
                  <a:cubicBezTo>
                    <a:pt x="52819" y="56014"/>
                    <a:pt x="49809" y="65210"/>
                    <a:pt x="43288" y="73069"/>
                  </a:cubicBezTo>
                  <a:cubicBezTo>
                    <a:pt x="39108" y="78085"/>
                    <a:pt x="34259" y="82600"/>
                    <a:pt x="30079" y="87616"/>
                  </a:cubicBezTo>
                  <a:cubicBezTo>
                    <a:pt x="23223" y="95976"/>
                    <a:pt x="16535" y="104504"/>
                    <a:pt x="9345" y="113366"/>
                  </a:cubicBezTo>
                  <a:close/>
                </a:path>
              </a:pathLst>
            </a:custGeom>
            <a:grpFill/>
            <a:ln w="164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662FF0D5-2F55-4C26-AC9D-58B020F8DA29}"/>
                </a:ext>
              </a:extLst>
            </p:cNvPr>
            <p:cNvSpPr/>
            <p:nvPr/>
          </p:nvSpPr>
          <p:spPr>
            <a:xfrm>
              <a:off x="8408316" y="1434192"/>
              <a:ext cx="51834" cy="110356"/>
            </a:xfrm>
            <a:custGeom>
              <a:avLst/>
              <a:gdLst>
                <a:gd name="connsiteX0" fmla="*/ 35569 w 51833"/>
                <a:gd name="connsiteY0" fmla="*/ 0 h 110356"/>
                <a:gd name="connsiteX1" fmla="*/ 51621 w 51833"/>
                <a:gd name="connsiteY1" fmla="*/ 42972 h 110356"/>
                <a:gd name="connsiteX2" fmla="*/ 41087 w 51833"/>
                <a:gd name="connsiteY2" fmla="*/ 73905 h 110356"/>
                <a:gd name="connsiteX3" fmla="*/ 22193 w 51833"/>
                <a:gd name="connsiteY3" fmla="*/ 94639 h 110356"/>
                <a:gd name="connsiteX4" fmla="*/ 9987 w 51833"/>
                <a:gd name="connsiteY4" fmla="*/ 111861 h 110356"/>
                <a:gd name="connsiteX5" fmla="*/ 958 w 51833"/>
                <a:gd name="connsiteY5" fmla="*/ 77751 h 110356"/>
                <a:gd name="connsiteX6" fmla="*/ 122 w 51833"/>
                <a:gd name="connsiteY6" fmla="*/ 66046 h 110356"/>
                <a:gd name="connsiteX7" fmla="*/ 16174 w 51833"/>
                <a:gd name="connsiteY7" fmla="*/ 26920 h 110356"/>
                <a:gd name="connsiteX8" fmla="*/ 35569 w 51833"/>
                <a:gd name="connsiteY8" fmla="*/ 0 h 1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0356">
                  <a:moveTo>
                    <a:pt x="35569" y="0"/>
                  </a:moveTo>
                  <a:cubicBezTo>
                    <a:pt x="42592" y="13878"/>
                    <a:pt x="49615" y="27422"/>
                    <a:pt x="51621" y="42972"/>
                  </a:cubicBezTo>
                  <a:cubicBezTo>
                    <a:pt x="53126" y="54844"/>
                    <a:pt x="48946" y="65210"/>
                    <a:pt x="41087" y="73905"/>
                  </a:cubicBezTo>
                  <a:cubicBezTo>
                    <a:pt x="34901" y="80928"/>
                    <a:pt x="28212" y="87449"/>
                    <a:pt x="22193" y="94639"/>
                  </a:cubicBezTo>
                  <a:cubicBezTo>
                    <a:pt x="17846" y="99989"/>
                    <a:pt x="14167" y="105842"/>
                    <a:pt x="9987" y="111861"/>
                  </a:cubicBezTo>
                  <a:cubicBezTo>
                    <a:pt x="4971" y="100993"/>
                    <a:pt x="2463" y="89455"/>
                    <a:pt x="958" y="77751"/>
                  </a:cubicBezTo>
                  <a:cubicBezTo>
                    <a:pt x="456" y="73905"/>
                    <a:pt x="289" y="69892"/>
                    <a:pt x="122" y="66046"/>
                  </a:cubicBezTo>
                  <a:cubicBezTo>
                    <a:pt x="-881" y="50329"/>
                    <a:pt x="4302" y="37120"/>
                    <a:pt x="16174" y="26920"/>
                  </a:cubicBezTo>
                  <a:cubicBezTo>
                    <a:pt x="24701" y="19563"/>
                    <a:pt x="31389" y="11036"/>
                    <a:pt x="35569" y="0"/>
                  </a:cubicBezTo>
                  <a:close/>
                </a:path>
              </a:pathLst>
            </a:custGeom>
            <a:grpFill/>
            <a:ln w="164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DB5406E3-F2A8-46BE-A580-E2ACF0E2A507}"/>
                </a:ext>
              </a:extLst>
            </p:cNvPr>
            <p:cNvSpPr/>
            <p:nvPr/>
          </p:nvSpPr>
          <p:spPr>
            <a:xfrm>
              <a:off x="8369115" y="1309456"/>
              <a:ext cx="51834" cy="113700"/>
            </a:xfrm>
            <a:custGeom>
              <a:avLst/>
              <a:gdLst>
                <a:gd name="connsiteX0" fmla="*/ 36312 w 51833"/>
                <a:gd name="connsiteY0" fmla="*/ 0 h 113700"/>
                <a:gd name="connsiteX1" fmla="*/ 50191 w 51833"/>
                <a:gd name="connsiteY1" fmla="*/ 37454 h 113700"/>
                <a:gd name="connsiteX2" fmla="*/ 40994 w 51833"/>
                <a:gd name="connsiteY2" fmla="*/ 76580 h 113700"/>
                <a:gd name="connsiteX3" fmla="*/ 19257 w 51833"/>
                <a:gd name="connsiteY3" fmla="*/ 100825 h 113700"/>
                <a:gd name="connsiteX4" fmla="*/ 10228 w 51833"/>
                <a:gd name="connsiteY4" fmla="*/ 114369 h 113700"/>
                <a:gd name="connsiteX5" fmla="*/ 697 w 51833"/>
                <a:gd name="connsiteY5" fmla="*/ 76915 h 113700"/>
                <a:gd name="connsiteX6" fmla="*/ 21598 w 51833"/>
                <a:gd name="connsiteY6" fmla="*/ 23576 h 113700"/>
                <a:gd name="connsiteX7" fmla="*/ 33135 w 51833"/>
                <a:gd name="connsiteY7" fmla="*/ 7190 h 113700"/>
                <a:gd name="connsiteX8" fmla="*/ 36312 w 51833"/>
                <a:gd name="connsiteY8" fmla="*/ 0 h 11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3700">
                  <a:moveTo>
                    <a:pt x="36312" y="0"/>
                  </a:moveTo>
                  <a:cubicBezTo>
                    <a:pt x="41329" y="13377"/>
                    <a:pt x="46178" y="25248"/>
                    <a:pt x="50191" y="37454"/>
                  </a:cubicBezTo>
                  <a:cubicBezTo>
                    <a:pt x="54872" y="52168"/>
                    <a:pt x="51027" y="65210"/>
                    <a:pt x="40994" y="76580"/>
                  </a:cubicBezTo>
                  <a:cubicBezTo>
                    <a:pt x="33804" y="84606"/>
                    <a:pt x="26280" y="92632"/>
                    <a:pt x="19257" y="100825"/>
                  </a:cubicBezTo>
                  <a:cubicBezTo>
                    <a:pt x="15913" y="104838"/>
                    <a:pt x="13405" y="109520"/>
                    <a:pt x="10228" y="114369"/>
                  </a:cubicBezTo>
                  <a:cubicBezTo>
                    <a:pt x="4543" y="102163"/>
                    <a:pt x="2370" y="89623"/>
                    <a:pt x="697" y="76915"/>
                  </a:cubicBezTo>
                  <a:cubicBezTo>
                    <a:pt x="-2312" y="55178"/>
                    <a:pt x="4376" y="37621"/>
                    <a:pt x="21598" y="23576"/>
                  </a:cubicBezTo>
                  <a:cubicBezTo>
                    <a:pt x="26614" y="19563"/>
                    <a:pt x="29457" y="12875"/>
                    <a:pt x="33135" y="7190"/>
                  </a:cubicBezTo>
                  <a:cubicBezTo>
                    <a:pt x="34306" y="5518"/>
                    <a:pt x="34975" y="3344"/>
                    <a:pt x="36312" y="0"/>
                  </a:cubicBezTo>
                  <a:close/>
                </a:path>
              </a:pathLst>
            </a:custGeom>
            <a:grpFill/>
            <a:ln w="164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E6050306-E1BA-4B3B-9BFE-36EE16DF97AC}"/>
                </a:ext>
              </a:extLst>
            </p:cNvPr>
            <p:cNvSpPr/>
            <p:nvPr/>
          </p:nvSpPr>
          <p:spPr>
            <a:xfrm>
              <a:off x="8352092" y="1251268"/>
              <a:ext cx="46818" cy="115372"/>
            </a:xfrm>
            <a:custGeom>
              <a:avLst/>
              <a:gdLst>
                <a:gd name="connsiteX0" fmla="*/ 9360 w 46817"/>
                <a:gd name="connsiteY0" fmla="*/ 116376 h 115372"/>
                <a:gd name="connsiteX1" fmla="*/ 21399 w 46817"/>
                <a:gd name="connsiteY1" fmla="*/ 18393 h 115372"/>
                <a:gd name="connsiteX2" fmla="*/ 34107 w 46817"/>
                <a:gd name="connsiteY2" fmla="*/ 0 h 115372"/>
                <a:gd name="connsiteX3" fmla="*/ 47651 w 46817"/>
                <a:gd name="connsiteY3" fmla="*/ 52336 h 115372"/>
                <a:gd name="connsiteX4" fmla="*/ 32937 w 46817"/>
                <a:gd name="connsiteY4" fmla="*/ 80092 h 115372"/>
                <a:gd name="connsiteX5" fmla="*/ 9360 w 46817"/>
                <a:gd name="connsiteY5" fmla="*/ 116376 h 11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17" h="115372">
                  <a:moveTo>
                    <a:pt x="9360" y="116376"/>
                  </a:moveTo>
                  <a:cubicBezTo>
                    <a:pt x="-5019" y="81429"/>
                    <a:pt x="-4183" y="44477"/>
                    <a:pt x="21399" y="18393"/>
                  </a:cubicBezTo>
                  <a:cubicBezTo>
                    <a:pt x="26415" y="13377"/>
                    <a:pt x="29592" y="6521"/>
                    <a:pt x="34107" y="0"/>
                  </a:cubicBezTo>
                  <a:cubicBezTo>
                    <a:pt x="40795" y="16888"/>
                    <a:pt x="50326" y="32940"/>
                    <a:pt x="47651" y="52336"/>
                  </a:cubicBezTo>
                  <a:cubicBezTo>
                    <a:pt x="45979" y="63371"/>
                    <a:pt x="40962" y="72735"/>
                    <a:pt x="32937" y="80092"/>
                  </a:cubicBezTo>
                  <a:cubicBezTo>
                    <a:pt x="21901" y="89957"/>
                    <a:pt x="13541" y="101160"/>
                    <a:pt x="9360" y="116376"/>
                  </a:cubicBezTo>
                  <a:close/>
                </a:path>
              </a:pathLst>
            </a:custGeom>
            <a:grpFill/>
            <a:ln w="1646" cap="flat">
              <a:noFill/>
              <a:prstDash val="solid"/>
              <a:miter/>
            </a:ln>
          </p:spPr>
          <p:txBody>
            <a:bodyPr rtlCol="0" anchor="ctr"/>
            <a:lstStyle/>
            <a:p>
              <a:endParaRPr lang="en-US"/>
            </a:p>
          </p:txBody>
        </p:sp>
      </p:grpSp>
      <p:sp>
        <p:nvSpPr>
          <p:cNvPr id="2" name="TextBox 1"/>
          <p:cNvSpPr txBox="1"/>
          <p:nvPr/>
        </p:nvSpPr>
        <p:spPr>
          <a:xfrm>
            <a:off x="1270000" y="3434080"/>
            <a:ext cx="9672320" cy="1754326"/>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Use satellite data and artificial intelligence to monitor crop production across India. </a:t>
            </a:r>
          </a:p>
          <a:p>
            <a:pPr>
              <a:lnSpc>
                <a:spcPct val="150000"/>
              </a:lnSpc>
            </a:pPr>
            <a:r>
              <a:rPr lang="en-US" dirty="0" smtClean="0">
                <a:latin typeface="Times New Roman" pitchFamily="18" charset="0"/>
                <a:cs typeface="Times New Roman" pitchFamily="18" charset="0"/>
              </a:rPr>
              <a:t>Use standard dataset available from NASA/ISRO for this purpose. </a:t>
            </a:r>
          </a:p>
          <a:p>
            <a:pPr>
              <a:lnSpc>
                <a:spcPct val="150000"/>
              </a:lnSpc>
            </a:pPr>
            <a:r>
              <a:rPr lang="en-US" dirty="0" smtClean="0">
                <a:latin typeface="Times New Roman" pitchFamily="18" charset="0"/>
                <a:cs typeface="Times New Roman" pitchFamily="18" charset="0"/>
              </a:rPr>
              <a:t>This kind of data will be helpful to predict production of crop with schedule and help government develop a procurement plan for the same.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169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3F6312-50AE-42F8-8122-E254E180CA7D}"/>
              </a:ext>
            </a:extLst>
          </p:cNvPr>
          <p:cNvSpPr/>
          <p:nvPr/>
        </p:nvSpPr>
        <p:spPr>
          <a:xfrm>
            <a:off x="4862" y="916879"/>
            <a:ext cx="6994187" cy="166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11EBDFF8-04FB-48F5-8264-498F0E4F02F7}"/>
              </a:ext>
            </a:extLst>
          </p:cNvPr>
          <p:cNvSpPr txBox="1"/>
          <p:nvPr/>
        </p:nvSpPr>
        <p:spPr>
          <a:xfrm>
            <a:off x="629261" y="1394650"/>
            <a:ext cx="5680952" cy="707886"/>
          </a:xfrm>
          <a:prstGeom prst="rect">
            <a:avLst/>
          </a:prstGeom>
          <a:noFill/>
        </p:spPr>
        <p:txBody>
          <a:bodyPr wrap="square" rtlCol="0" anchor="ctr">
            <a:spAutoFit/>
          </a:bodyPr>
          <a:lstStyle/>
          <a:p>
            <a:r>
              <a:rPr lang="en-US" altLang="ko-KR" sz="4000" b="1" dirty="0" smtClean="0">
                <a:solidFill>
                  <a:schemeClr val="bg1"/>
                </a:solidFill>
                <a:cs typeface="Arial" pitchFamily="34" charset="0"/>
              </a:rPr>
              <a:t>SOLUTION</a:t>
            </a:r>
            <a:endParaRPr lang="ko-KR" altLang="en-US" sz="4000" b="1" dirty="0">
              <a:solidFill>
                <a:schemeClr val="bg1"/>
              </a:solidFill>
              <a:cs typeface="Arial" pitchFamily="34" charset="0"/>
            </a:endParaRPr>
          </a:p>
        </p:txBody>
      </p:sp>
      <p:sp>
        <p:nvSpPr>
          <p:cNvPr id="18" name="TextBox 17">
            <a:extLst>
              <a:ext uri="{FF2B5EF4-FFF2-40B4-BE49-F238E27FC236}">
                <a16:creationId xmlns="" xmlns:a16="http://schemas.microsoft.com/office/drawing/2014/main" id="{24E97217-BB3E-45A7-A5CB-A43A1C16D1E8}"/>
              </a:ext>
            </a:extLst>
          </p:cNvPr>
          <p:cNvSpPr txBox="1"/>
          <p:nvPr/>
        </p:nvSpPr>
        <p:spPr>
          <a:xfrm>
            <a:off x="449930" y="2939666"/>
            <a:ext cx="5453030" cy="2708434"/>
          </a:xfrm>
          <a:prstGeom prst="rect">
            <a:avLst/>
          </a:prstGeom>
          <a:noFill/>
        </p:spPr>
        <p:txBody>
          <a:bodyPr wrap="square" rtlCol="0">
            <a:spAutoFit/>
          </a:bodyPr>
          <a:lstStyle/>
          <a:p>
            <a:pPr marL="285750" indent="-285750" algn="just">
              <a:spcBef>
                <a:spcPts val="600"/>
              </a:spcBef>
              <a:buFont typeface="Wingdings" pitchFamily="2" charset="2"/>
              <a:buChar char="v"/>
            </a:pPr>
            <a:r>
              <a:rPr lang="en-US" altLang="ko-KR" sz="1600" dirty="0" smtClean="0">
                <a:latin typeface="Times New Roman" pitchFamily="18" charset="0"/>
                <a:cs typeface="Times New Roman" pitchFamily="18" charset="0"/>
              </a:rPr>
              <a:t>Using machine learning, accurately predicting the production of crops in order to build a prediction system by using historical land use data from ISRO/NASA.</a:t>
            </a:r>
          </a:p>
          <a:p>
            <a:pPr marL="285750" indent="-285750" algn="just">
              <a:spcBef>
                <a:spcPts val="600"/>
              </a:spcBef>
              <a:buFont typeface="Wingdings" pitchFamily="2" charset="2"/>
              <a:buChar char="v"/>
            </a:pPr>
            <a:r>
              <a:rPr lang="en-US" altLang="ko-KR" sz="1600" dirty="0" smtClean="0">
                <a:latin typeface="Times New Roman" pitchFamily="18" charset="0"/>
                <a:cs typeface="Times New Roman" pitchFamily="18" charset="0"/>
              </a:rPr>
              <a:t>User friendly interface for farmers (and third party users) which contains the output information related to the crops, such as harvest time, market trend etc. </a:t>
            </a:r>
          </a:p>
          <a:p>
            <a:pPr marL="285750" indent="-285750" algn="just">
              <a:spcBef>
                <a:spcPts val="600"/>
              </a:spcBef>
              <a:buFont typeface="Wingdings" pitchFamily="2" charset="2"/>
              <a:buChar char="v"/>
            </a:pPr>
            <a:r>
              <a:rPr lang="en-US" altLang="ko-KR" sz="1600" dirty="0" smtClean="0">
                <a:latin typeface="Times New Roman" pitchFamily="18" charset="0"/>
                <a:cs typeface="Times New Roman" pitchFamily="18" charset="0"/>
              </a:rPr>
              <a:t>A government login page for government to get a better visualization of the agricultural sector and to develop a better procurement plan accordingly for the crops and compensate farmers more effectively.</a:t>
            </a:r>
            <a:endParaRPr lang="en-US" altLang="ko-KR" sz="1600" dirty="0">
              <a:latin typeface="Times New Roman" pitchFamily="18" charset="0"/>
              <a:cs typeface="Times New Roman" pitchFamily="18" charset="0"/>
            </a:endParaRPr>
          </a:p>
        </p:txBody>
      </p:sp>
      <p:grpSp>
        <p:nvGrpSpPr>
          <p:cNvPr id="19" name="Group 18">
            <a:extLst>
              <a:ext uri="{FF2B5EF4-FFF2-40B4-BE49-F238E27FC236}">
                <a16:creationId xmlns="" xmlns:a16="http://schemas.microsoft.com/office/drawing/2014/main" id="{A14D5A2E-2130-4F4E-A771-FE26D978EB21}"/>
              </a:ext>
            </a:extLst>
          </p:cNvPr>
          <p:cNvGrpSpPr/>
          <p:nvPr/>
        </p:nvGrpSpPr>
        <p:grpSpPr>
          <a:xfrm>
            <a:off x="3298492" y="1192351"/>
            <a:ext cx="795702" cy="556242"/>
            <a:chOff x="3755403" y="3352246"/>
            <a:chExt cx="1133941" cy="792691"/>
          </a:xfrm>
          <a:solidFill>
            <a:schemeClr val="bg1"/>
          </a:solidFill>
        </p:grpSpPr>
        <p:sp>
          <p:nvSpPr>
            <p:cNvPr id="20" name="Freeform: Shape 19">
              <a:extLst>
                <a:ext uri="{FF2B5EF4-FFF2-40B4-BE49-F238E27FC236}">
                  <a16:creationId xmlns="" xmlns:a16="http://schemas.microsoft.com/office/drawing/2014/main" id="{FF0121CD-0F94-4570-8361-4067D7568F92}"/>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61E805A4-6494-41AD-A67B-0606BF0E6029}"/>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pic>
        <p:nvPicPr>
          <p:cNvPr id="15" name="Picture Placeholder 14"/>
          <p:cNvPicPr>
            <a:picLocks noGrp="1" noChangeAspect="1"/>
          </p:cNvPicPr>
          <p:nvPr>
            <p:ph type="pic" idx="13"/>
          </p:nvPr>
        </p:nvPicPr>
        <p:blipFill>
          <a:blip r:embed="rId2">
            <a:extLst>
              <a:ext uri="{28A0092B-C50C-407E-A947-70E740481C1C}">
                <a14:useLocalDpi xmlns:a14="http://schemas.microsoft.com/office/drawing/2010/main" val="0"/>
              </a:ext>
            </a:extLst>
          </a:blip>
          <a:srcRect l="23510" r="23510"/>
          <a:stretch>
            <a:fillRect/>
          </a:stretch>
        </p:blipFill>
        <p:spPr/>
      </p:pic>
    </p:spTree>
    <p:extLst>
      <p:ext uri="{BB962C8B-B14F-4D97-AF65-F5344CB8AC3E}">
        <p14:creationId xmlns:p14="http://schemas.microsoft.com/office/powerpoint/2010/main" val="2542515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smtClean="0">
                <a:latin typeface="Times New Roman" pitchFamily="18" charset="0"/>
                <a:cs typeface="Times New Roman" pitchFamily="18" charset="0"/>
              </a:rPr>
              <a:t>User Case Diagram</a:t>
            </a:r>
            <a:endParaRPr lang="en-US" sz="4000" dirty="0">
              <a:latin typeface="Times New Roman" pitchFamily="18" charset="0"/>
              <a:cs typeface="Times New Roman" pitchFamily="18" charset="0"/>
            </a:endParaRPr>
          </a:p>
        </p:txBody>
      </p:sp>
      <p:sp>
        <p:nvSpPr>
          <p:cNvPr id="3" name="Round Same Side Corner Rectangle 8">
            <a:extLst>
              <a:ext uri="{FF2B5EF4-FFF2-40B4-BE49-F238E27FC236}">
                <a16:creationId xmlns="" xmlns:a16="http://schemas.microsoft.com/office/drawing/2014/main" id="{DB67113F-D303-42DA-95BD-610BBED8BE92}"/>
              </a:ext>
            </a:extLst>
          </p:cNvPr>
          <p:cNvSpPr/>
          <p:nvPr/>
        </p:nvSpPr>
        <p:spPr>
          <a:xfrm>
            <a:off x="1288635" y="1605280"/>
            <a:ext cx="421070" cy="102874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 Same Side Corner Rectangle 8">
            <a:extLst>
              <a:ext uri="{FF2B5EF4-FFF2-40B4-BE49-F238E27FC236}">
                <a16:creationId xmlns="" xmlns:a16="http://schemas.microsoft.com/office/drawing/2014/main" id="{DB67113F-D303-42DA-95BD-610BBED8BE92}"/>
              </a:ext>
            </a:extLst>
          </p:cNvPr>
          <p:cNvSpPr/>
          <p:nvPr/>
        </p:nvSpPr>
        <p:spPr>
          <a:xfrm>
            <a:off x="1288635" y="4041095"/>
            <a:ext cx="421070" cy="102874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xtBox 5"/>
          <p:cNvSpPr txBox="1"/>
          <p:nvPr/>
        </p:nvSpPr>
        <p:spPr>
          <a:xfrm>
            <a:off x="457770" y="5174883"/>
            <a:ext cx="208280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Farmers/3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party login</a:t>
            </a:r>
            <a:endParaRPr lang="en-US" sz="1600" dirty="0">
              <a:latin typeface="Times New Roman" pitchFamily="18" charset="0"/>
              <a:cs typeface="Times New Roman" pitchFamily="18" charset="0"/>
            </a:endParaRPr>
          </a:p>
        </p:txBody>
      </p:sp>
      <p:sp>
        <p:nvSpPr>
          <p:cNvPr id="7" name="TextBox 6"/>
          <p:cNvSpPr txBox="1"/>
          <p:nvPr/>
        </p:nvSpPr>
        <p:spPr>
          <a:xfrm>
            <a:off x="732090" y="2664143"/>
            <a:ext cx="153416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Government</a:t>
            </a:r>
            <a:endParaRPr lang="en-US" sz="1600" dirty="0">
              <a:latin typeface="Times New Roman" pitchFamily="18" charset="0"/>
              <a:cs typeface="Times New Roman" pitchFamily="18" charset="0"/>
            </a:endParaRPr>
          </a:p>
        </p:txBody>
      </p:sp>
      <p:sp>
        <p:nvSpPr>
          <p:cNvPr id="8" name="Oval 7"/>
          <p:cNvSpPr/>
          <p:nvPr/>
        </p:nvSpPr>
        <p:spPr>
          <a:xfrm>
            <a:off x="4307840" y="134620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07840" y="3116535"/>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login</a:t>
            </a:r>
            <a:endParaRPr lang="en-US" sz="1600" dirty="0">
              <a:solidFill>
                <a:schemeClr val="tx1"/>
              </a:solidFill>
              <a:latin typeface="Times New Roman" pitchFamily="18" charset="0"/>
              <a:cs typeface="Times New Roman" pitchFamily="18" charset="0"/>
            </a:endParaRPr>
          </a:p>
        </p:txBody>
      </p:sp>
      <p:sp>
        <p:nvSpPr>
          <p:cNvPr id="10" name="Oval 9"/>
          <p:cNvSpPr/>
          <p:nvPr/>
        </p:nvSpPr>
        <p:spPr>
          <a:xfrm>
            <a:off x="4323080" y="488188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adds actual data</a:t>
            </a:r>
            <a:endParaRPr lang="en-US" sz="1600" dirty="0">
              <a:solidFill>
                <a:schemeClr val="tx1"/>
              </a:solidFill>
              <a:latin typeface="Times New Roman" pitchFamily="18" charset="0"/>
              <a:cs typeface="Times New Roman" pitchFamily="18" charset="0"/>
            </a:endParaRPr>
          </a:p>
        </p:txBody>
      </p:sp>
      <p:sp>
        <p:nvSpPr>
          <p:cNvPr id="11" name="TextBox 10"/>
          <p:cNvSpPr txBox="1"/>
          <p:nvPr/>
        </p:nvSpPr>
        <p:spPr>
          <a:xfrm>
            <a:off x="4460240" y="1605280"/>
            <a:ext cx="178816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Registration</a:t>
            </a:r>
            <a:endParaRPr lang="en-US" sz="1600" dirty="0">
              <a:latin typeface="Times New Roman" pitchFamily="18" charset="0"/>
              <a:cs typeface="Times New Roman" pitchFamily="18" charset="0"/>
            </a:endParaRPr>
          </a:p>
        </p:txBody>
      </p:sp>
      <p:sp>
        <p:nvSpPr>
          <p:cNvPr id="12" name="Oval 11"/>
          <p:cNvSpPr/>
          <p:nvPr/>
        </p:nvSpPr>
        <p:spPr>
          <a:xfrm>
            <a:off x="8529320" y="134620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Land use data from NASA/ISRO</a:t>
            </a:r>
            <a:endParaRPr lang="en-US" sz="1600" dirty="0">
              <a:solidFill>
                <a:schemeClr val="tx1"/>
              </a:solidFill>
              <a:latin typeface="Times New Roman" pitchFamily="18" charset="0"/>
              <a:cs typeface="Times New Roman" pitchFamily="18" charset="0"/>
            </a:endParaRPr>
          </a:p>
        </p:txBody>
      </p:sp>
      <p:sp>
        <p:nvSpPr>
          <p:cNvPr id="13" name="Oval 12"/>
          <p:cNvSpPr/>
          <p:nvPr/>
        </p:nvSpPr>
        <p:spPr>
          <a:xfrm>
            <a:off x="8595360" y="488188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can view the predicted data</a:t>
            </a:r>
            <a:endParaRPr lang="en-US" sz="1600" dirty="0">
              <a:solidFill>
                <a:schemeClr val="tx1"/>
              </a:solidFill>
              <a:latin typeface="Times New Roman" pitchFamily="18" charset="0"/>
              <a:cs typeface="Times New Roman" pitchFamily="18" charset="0"/>
            </a:endParaRPr>
          </a:p>
        </p:txBody>
      </p:sp>
      <p:sp>
        <p:nvSpPr>
          <p:cNvPr id="14" name="Oval 13"/>
          <p:cNvSpPr/>
          <p:nvPr/>
        </p:nvSpPr>
        <p:spPr>
          <a:xfrm>
            <a:off x="8514080" y="3129359"/>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ML model uses data to make prediction</a:t>
            </a:r>
            <a:endParaRPr lang="en-US" sz="1600" dirty="0">
              <a:solidFill>
                <a:schemeClr val="tx1"/>
              </a:solidFill>
              <a:latin typeface="Times New Roman" pitchFamily="18" charset="0"/>
              <a:cs typeface="Times New Roman" pitchFamily="18" charset="0"/>
            </a:endParaRPr>
          </a:p>
        </p:txBody>
      </p:sp>
      <p:cxnSp>
        <p:nvCxnSpPr>
          <p:cNvPr id="16" name="Straight Arrow Connector 15"/>
          <p:cNvCxnSpPr/>
          <p:nvPr/>
        </p:nvCxnSpPr>
        <p:spPr>
          <a:xfrm>
            <a:off x="2072640" y="1936948"/>
            <a:ext cx="2235200" cy="68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01520" y="1943834"/>
            <a:ext cx="2321560" cy="2611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2"/>
          </p:cNvCxnSpPr>
          <p:nvPr/>
        </p:nvCxnSpPr>
        <p:spPr>
          <a:xfrm>
            <a:off x="2072640" y="1943834"/>
            <a:ext cx="2235200" cy="16349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2"/>
          </p:cNvCxnSpPr>
          <p:nvPr/>
        </p:nvCxnSpPr>
        <p:spPr>
          <a:xfrm flipV="1">
            <a:off x="2001520" y="3578815"/>
            <a:ext cx="2306320" cy="9766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92240" y="1832074"/>
            <a:ext cx="2204720" cy="33428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507480" y="3591639"/>
            <a:ext cx="2189480" cy="15832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563360" y="5174883"/>
            <a:ext cx="2133600" cy="169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4"/>
            <a:endCxn id="10" idx="0"/>
          </p:cNvCxnSpPr>
          <p:nvPr/>
        </p:nvCxnSpPr>
        <p:spPr>
          <a:xfrm>
            <a:off x="5400040" y="4041095"/>
            <a:ext cx="15240" cy="840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4" idx="0"/>
          </p:cNvCxnSpPr>
          <p:nvPr/>
        </p:nvCxnSpPr>
        <p:spPr>
          <a:xfrm flipH="1">
            <a:off x="9606280" y="2270760"/>
            <a:ext cx="7620" cy="858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621520" y="4023281"/>
            <a:ext cx="7620" cy="858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2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sz="4000" dirty="0" smtClean="0">
                <a:latin typeface="Times New Roman" pitchFamily="18" charset="0"/>
                <a:cs typeface="Times New Roman" pitchFamily="18" charset="0"/>
              </a:rPr>
              <a:t>Technologies Used</a:t>
            </a:r>
            <a:endParaRPr lang="en-US" sz="4000" dirty="0">
              <a:latin typeface="Times New Roman" pitchFamily="18" charset="0"/>
              <a:cs typeface="Times New Roman" pitchFamily="18" charset="0"/>
            </a:endParaRPr>
          </a:p>
        </p:txBody>
      </p:sp>
      <p:grpSp>
        <p:nvGrpSpPr>
          <p:cNvPr id="5" name="Group 4">
            <a:extLst>
              <a:ext uri="{FF2B5EF4-FFF2-40B4-BE49-F238E27FC236}">
                <a16:creationId xmlns:a16="http://schemas.microsoft.com/office/drawing/2014/main" xmlns="" id="{6C2D7C98-FF68-4726-86F5-B00C68451FF8}"/>
              </a:ext>
            </a:extLst>
          </p:cNvPr>
          <p:cNvGrpSpPr/>
          <p:nvPr/>
        </p:nvGrpSpPr>
        <p:grpSpPr>
          <a:xfrm>
            <a:off x="4715452" y="3191652"/>
            <a:ext cx="2751387" cy="1079112"/>
            <a:chOff x="3530463" y="3335933"/>
            <a:chExt cx="2570076" cy="1008001"/>
          </a:xfrm>
        </p:grpSpPr>
        <p:grpSp>
          <p:nvGrpSpPr>
            <p:cNvPr id="6" name="Group 5">
              <a:extLst>
                <a:ext uri="{FF2B5EF4-FFF2-40B4-BE49-F238E27FC236}">
                  <a16:creationId xmlns:a16="http://schemas.microsoft.com/office/drawing/2014/main" xmlns="" id="{C8A233D0-1D48-4B60-9EEC-10E39C8C8D9F}"/>
                </a:ext>
              </a:extLst>
            </p:cNvPr>
            <p:cNvGrpSpPr/>
            <p:nvPr/>
          </p:nvGrpSpPr>
          <p:grpSpPr>
            <a:xfrm>
              <a:off x="3530463" y="3335934"/>
              <a:ext cx="1547368" cy="1008000"/>
              <a:chOff x="975964" y="2350490"/>
              <a:chExt cx="3454138" cy="2299893"/>
            </a:xfrm>
            <a:solidFill>
              <a:srgbClr val="E54632"/>
            </a:solidFill>
          </p:grpSpPr>
          <p:sp>
            <p:nvSpPr>
              <p:cNvPr id="13" name="Block Arc 12">
                <a:extLst>
                  <a:ext uri="{FF2B5EF4-FFF2-40B4-BE49-F238E27FC236}">
                    <a16:creationId xmlns:a16="http://schemas.microsoft.com/office/drawing/2014/main" xmlns="" id="{73CFA0C1-80ED-4AFE-8F94-41DC1F0464E1}"/>
                  </a:ext>
                </a:extLst>
              </p:cNvPr>
              <p:cNvSpPr/>
              <p:nvPr/>
            </p:nvSpPr>
            <p:spPr>
              <a:xfrm rot="16200000">
                <a:off x="975964" y="2350491"/>
                <a:ext cx="2299892" cy="2299892"/>
              </a:xfrm>
              <a:prstGeom prst="blockArc">
                <a:avLst>
                  <a:gd name="adj1" fmla="val 10800000"/>
                  <a:gd name="adj2" fmla="val 85088"/>
                  <a:gd name="adj3" fmla="val 109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Rectangle 13">
                <a:extLst>
                  <a:ext uri="{FF2B5EF4-FFF2-40B4-BE49-F238E27FC236}">
                    <a16:creationId xmlns:a16="http://schemas.microsoft.com/office/drawing/2014/main" xmlns="" id="{2416768A-88B5-482B-A20C-FD15113AFDC5}"/>
                  </a:ext>
                </a:extLst>
              </p:cNvPr>
              <p:cNvSpPr/>
              <p:nvPr/>
            </p:nvSpPr>
            <p:spPr>
              <a:xfrm>
                <a:off x="2088723" y="2350490"/>
                <a:ext cx="1070154"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xmlns="" id="{6B415D9E-146F-4779-A7EE-0694F9F55273}"/>
                  </a:ext>
                </a:extLst>
              </p:cNvPr>
              <p:cNvSpPr/>
              <p:nvPr/>
            </p:nvSpPr>
            <p:spPr>
              <a:xfrm>
                <a:off x="2069857" y="4398383"/>
                <a:ext cx="1337692"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13">
                <a:extLst>
                  <a:ext uri="{FF2B5EF4-FFF2-40B4-BE49-F238E27FC236}">
                    <a16:creationId xmlns:a16="http://schemas.microsoft.com/office/drawing/2014/main" xmlns="" id="{E4D78D5E-5FE5-442A-85BE-A9B02EA40489}"/>
                  </a:ext>
                </a:extLst>
              </p:cNvPr>
              <p:cNvSpPr/>
              <p:nvPr/>
            </p:nvSpPr>
            <p:spPr>
              <a:xfrm rot="5400000" flipH="1">
                <a:off x="3177261" y="2302812"/>
                <a:ext cx="1078511" cy="1173871"/>
              </a:xfrm>
              <a:custGeom>
                <a:avLst/>
                <a:gdLst/>
                <a:ahLst/>
                <a:cxnLst/>
                <a:rect l="l" t="t" r="r" b="b"/>
                <a:pathLst>
                  <a:path w="1078511" h="1173870">
                    <a:moveTo>
                      <a:pt x="1078158" y="1173870"/>
                    </a:moveTo>
                    <a:cubicBezTo>
                      <a:pt x="1088410" y="759770"/>
                      <a:pt x="875156" y="372156"/>
                      <a:pt x="519891" y="159151"/>
                    </a:cubicBezTo>
                    <a:cubicBezTo>
                      <a:pt x="359243" y="62832"/>
                      <a:pt x="180784" y="8948"/>
                      <a:pt x="0" y="0"/>
                    </a:cubicBezTo>
                    <a:lnTo>
                      <a:pt x="0" y="251968"/>
                    </a:lnTo>
                    <a:cubicBezTo>
                      <a:pt x="135880" y="260907"/>
                      <a:pt x="269609" y="302617"/>
                      <a:pt x="390438" y="375062"/>
                    </a:cubicBezTo>
                    <a:cubicBezTo>
                      <a:pt x="667928" y="541436"/>
                      <a:pt x="834496" y="844193"/>
                      <a:pt x="826489" y="11676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7" name="Right Triangle 16">
                <a:extLst>
                  <a:ext uri="{FF2B5EF4-FFF2-40B4-BE49-F238E27FC236}">
                    <a16:creationId xmlns:a16="http://schemas.microsoft.com/office/drawing/2014/main" xmlns="" id="{99C48725-EB4F-45AF-9F28-594496022BA7}"/>
                  </a:ext>
                </a:extLst>
              </p:cNvPr>
              <p:cNvSpPr/>
              <p:nvPr/>
            </p:nvSpPr>
            <p:spPr>
              <a:xfrm rot="18900000">
                <a:off x="3971844" y="3190724"/>
                <a:ext cx="458258" cy="45825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 name="Group 6">
              <a:extLst>
                <a:ext uri="{FF2B5EF4-FFF2-40B4-BE49-F238E27FC236}">
                  <a16:creationId xmlns:a16="http://schemas.microsoft.com/office/drawing/2014/main" xmlns="" id="{5CFC88EF-A148-4229-B7BB-5E2B467368B2}"/>
                </a:ext>
              </a:extLst>
            </p:cNvPr>
            <p:cNvGrpSpPr/>
            <p:nvPr/>
          </p:nvGrpSpPr>
          <p:grpSpPr>
            <a:xfrm rot="10800000">
              <a:off x="4572000" y="3335933"/>
              <a:ext cx="1528539" cy="1008000"/>
              <a:chOff x="975964" y="2350490"/>
              <a:chExt cx="3454138" cy="2299893"/>
            </a:xfrm>
            <a:solidFill>
              <a:schemeClr val="bg1">
                <a:lumMod val="75000"/>
              </a:schemeClr>
            </a:solidFill>
          </p:grpSpPr>
          <p:sp>
            <p:nvSpPr>
              <p:cNvPr id="8" name="Block Arc 7">
                <a:extLst>
                  <a:ext uri="{FF2B5EF4-FFF2-40B4-BE49-F238E27FC236}">
                    <a16:creationId xmlns:a16="http://schemas.microsoft.com/office/drawing/2014/main" xmlns="" id="{09F71248-F0D7-4FA3-B56D-9CE155DC4B71}"/>
                  </a:ext>
                </a:extLst>
              </p:cNvPr>
              <p:cNvSpPr/>
              <p:nvPr/>
            </p:nvSpPr>
            <p:spPr>
              <a:xfrm rot="16200000">
                <a:off x="975964" y="2350491"/>
                <a:ext cx="2299892" cy="2299892"/>
              </a:xfrm>
              <a:prstGeom prst="blockArc">
                <a:avLst>
                  <a:gd name="adj1" fmla="val 10800000"/>
                  <a:gd name="adj2" fmla="val 85088"/>
                  <a:gd name="adj3" fmla="val 109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Rectangle 8">
                <a:extLst>
                  <a:ext uri="{FF2B5EF4-FFF2-40B4-BE49-F238E27FC236}">
                    <a16:creationId xmlns:a16="http://schemas.microsoft.com/office/drawing/2014/main" xmlns="" id="{1BC3E50D-9B34-41B3-B921-ABA422B6424D}"/>
                  </a:ext>
                </a:extLst>
              </p:cNvPr>
              <p:cNvSpPr/>
              <p:nvPr/>
            </p:nvSpPr>
            <p:spPr>
              <a:xfrm>
                <a:off x="2088723" y="2350490"/>
                <a:ext cx="1070154"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xmlns="" id="{907398B3-746D-47F4-9099-5EB8B76F11CD}"/>
                  </a:ext>
                </a:extLst>
              </p:cNvPr>
              <p:cNvSpPr/>
              <p:nvPr/>
            </p:nvSpPr>
            <p:spPr>
              <a:xfrm>
                <a:off x="2069857" y="4398383"/>
                <a:ext cx="1337692"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3">
                <a:extLst>
                  <a:ext uri="{FF2B5EF4-FFF2-40B4-BE49-F238E27FC236}">
                    <a16:creationId xmlns:a16="http://schemas.microsoft.com/office/drawing/2014/main" xmlns="" id="{8A7E432E-40D6-4C39-8937-932AEF7889D1}"/>
                  </a:ext>
                </a:extLst>
              </p:cNvPr>
              <p:cNvSpPr/>
              <p:nvPr/>
            </p:nvSpPr>
            <p:spPr>
              <a:xfrm rot="5400000" flipH="1">
                <a:off x="3196887" y="2302811"/>
                <a:ext cx="1078511" cy="1173870"/>
              </a:xfrm>
              <a:custGeom>
                <a:avLst/>
                <a:gdLst/>
                <a:ahLst/>
                <a:cxnLst/>
                <a:rect l="l" t="t" r="r" b="b"/>
                <a:pathLst>
                  <a:path w="1078511" h="1173870">
                    <a:moveTo>
                      <a:pt x="1078158" y="1173870"/>
                    </a:moveTo>
                    <a:cubicBezTo>
                      <a:pt x="1088410" y="759770"/>
                      <a:pt x="875156" y="372156"/>
                      <a:pt x="519891" y="159151"/>
                    </a:cubicBezTo>
                    <a:cubicBezTo>
                      <a:pt x="359243" y="62832"/>
                      <a:pt x="180784" y="8948"/>
                      <a:pt x="0" y="0"/>
                    </a:cubicBezTo>
                    <a:lnTo>
                      <a:pt x="0" y="251968"/>
                    </a:lnTo>
                    <a:cubicBezTo>
                      <a:pt x="135880" y="260907"/>
                      <a:pt x="269609" y="302617"/>
                      <a:pt x="390438" y="375062"/>
                    </a:cubicBezTo>
                    <a:cubicBezTo>
                      <a:pt x="667928" y="541436"/>
                      <a:pt x="834496" y="844193"/>
                      <a:pt x="826489" y="116763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ight Triangle 11">
                <a:extLst>
                  <a:ext uri="{FF2B5EF4-FFF2-40B4-BE49-F238E27FC236}">
                    <a16:creationId xmlns:a16="http://schemas.microsoft.com/office/drawing/2014/main" xmlns="" id="{9A249D53-FBF2-404D-8E31-EA65400BC07D}"/>
                  </a:ext>
                </a:extLst>
              </p:cNvPr>
              <p:cNvSpPr/>
              <p:nvPr/>
            </p:nvSpPr>
            <p:spPr>
              <a:xfrm rot="18900000">
                <a:off x="3971844" y="3183576"/>
                <a:ext cx="458258" cy="45825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grpSp>
        <p:nvGrpSpPr>
          <p:cNvPr id="18" name="Group 17">
            <a:extLst>
              <a:ext uri="{FF2B5EF4-FFF2-40B4-BE49-F238E27FC236}">
                <a16:creationId xmlns:a16="http://schemas.microsoft.com/office/drawing/2014/main" xmlns="" id="{7F2320EF-08B8-451E-AE3F-426F04C4E995}"/>
              </a:ext>
            </a:extLst>
          </p:cNvPr>
          <p:cNvGrpSpPr/>
          <p:nvPr/>
        </p:nvGrpSpPr>
        <p:grpSpPr>
          <a:xfrm>
            <a:off x="3051222" y="2299582"/>
            <a:ext cx="970926" cy="2844363"/>
            <a:chOff x="1712420" y="2600575"/>
            <a:chExt cx="866746" cy="2539163"/>
          </a:xfrm>
          <a:solidFill>
            <a:schemeClr val="accent2"/>
          </a:solidFill>
        </p:grpSpPr>
        <p:sp>
          <p:nvSpPr>
            <p:cNvPr id="19" name="Up Arrow 48">
              <a:extLst>
                <a:ext uri="{FF2B5EF4-FFF2-40B4-BE49-F238E27FC236}">
                  <a16:creationId xmlns:a16="http://schemas.microsoft.com/office/drawing/2014/main" xmlns="" id="{28AD430F-058F-4554-B7CA-8C6075CF3F73}"/>
                </a:ext>
              </a:extLst>
            </p:cNvPr>
            <p:cNvSpPr/>
            <p:nvPr/>
          </p:nvSpPr>
          <p:spPr>
            <a:xfrm rot="19800000">
              <a:off x="2217156" y="260057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0" name="Up Arrow 49">
              <a:extLst>
                <a:ext uri="{FF2B5EF4-FFF2-40B4-BE49-F238E27FC236}">
                  <a16:creationId xmlns:a16="http://schemas.microsoft.com/office/drawing/2014/main" xmlns="" id="{D79A6D7D-62A9-46DD-99B0-33C939D72987}"/>
                </a:ext>
              </a:extLst>
            </p:cNvPr>
            <p:cNvSpPr/>
            <p:nvPr/>
          </p:nvSpPr>
          <p:spPr>
            <a:xfrm rot="16800000">
              <a:off x="1726935" y="323020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1" name="Up Arrow 50">
              <a:extLst>
                <a:ext uri="{FF2B5EF4-FFF2-40B4-BE49-F238E27FC236}">
                  <a16:creationId xmlns:a16="http://schemas.microsoft.com/office/drawing/2014/main" xmlns="" id="{0FAA703A-828E-427E-A7C2-BD12D6834F34}"/>
                </a:ext>
              </a:extLst>
            </p:cNvPr>
            <p:cNvSpPr/>
            <p:nvPr/>
          </p:nvSpPr>
          <p:spPr>
            <a:xfrm rot="1800000" flipV="1">
              <a:off x="2217156" y="474869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2" name="Up Arrow 51">
              <a:extLst>
                <a:ext uri="{FF2B5EF4-FFF2-40B4-BE49-F238E27FC236}">
                  <a16:creationId xmlns:a16="http://schemas.microsoft.com/office/drawing/2014/main" xmlns="" id="{5506DA63-84ED-4AD4-AA5F-578DEB6D05BA}"/>
                </a:ext>
              </a:extLst>
            </p:cNvPr>
            <p:cNvSpPr/>
            <p:nvPr/>
          </p:nvSpPr>
          <p:spPr>
            <a:xfrm rot="4800000" flipV="1">
              <a:off x="1726935" y="411906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23" name="Group 22">
            <a:extLst>
              <a:ext uri="{FF2B5EF4-FFF2-40B4-BE49-F238E27FC236}">
                <a16:creationId xmlns:a16="http://schemas.microsoft.com/office/drawing/2014/main" xmlns="" id="{DE63578F-AC13-4778-9EB3-57F37A59108B}"/>
              </a:ext>
            </a:extLst>
          </p:cNvPr>
          <p:cNvGrpSpPr/>
          <p:nvPr/>
        </p:nvGrpSpPr>
        <p:grpSpPr>
          <a:xfrm flipH="1">
            <a:off x="8161062" y="2299582"/>
            <a:ext cx="970926" cy="2844363"/>
            <a:chOff x="1712420" y="2600575"/>
            <a:chExt cx="866746" cy="2539163"/>
          </a:xfrm>
          <a:solidFill>
            <a:schemeClr val="accent4"/>
          </a:solidFill>
        </p:grpSpPr>
        <p:sp>
          <p:nvSpPr>
            <p:cNvPr id="24" name="Up Arrow 53">
              <a:extLst>
                <a:ext uri="{FF2B5EF4-FFF2-40B4-BE49-F238E27FC236}">
                  <a16:creationId xmlns:a16="http://schemas.microsoft.com/office/drawing/2014/main" xmlns="" id="{C7F09D31-90BF-42C7-8590-BDB979095270}"/>
                </a:ext>
              </a:extLst>
            </p:cNvPr>
            <p:cNvSpPr/>
            <p:nvPr/>
          </p:nvSpPr>
          <p:spPr>
            <a:xfrm rot="19800000">
              <a:off x="2217156" y="260057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25" name="Up Arrow 54">
              <a:extLst>
                <a:ext uri="{FF2B5EF4-FFF2-40B4-BE49-F238E27FC236}">
                  <a16:creationId xmlns:a16="http://schemas.microsoft.com/office/drawing/2014/main" xmlns="" id="{604E1B5B-BC49-472C-8151-122FE8BC4897}"/>
                </a:ext>
              </a:extLst>
            </p:cNvPr>
            <p:cNvSpPr/>
            <p:nvPr/>
          </p:nvSpPr>
          <p:spPr>
            <a:xfrm rot="16800000">
              <a:off x="1726935" y="323020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6" name="Up Arrow 55">
              <a:extLst>
                <a:ext uri="{FF2B5EF4-FFF2-40B4-BE49-F238E27FC236}">
                  <a16:creationId xmlns:a16="http://schemas.microsoft.com/office/drawing/2014/main" xmlns="" id="{5958FAEA-2BB7-4362-B40A-B43FC0D80915}"/>
                </a:ext>
              </a:extLst>
            </p:cNvPr>
            <p:cNvSpPr/>
            <p:nvPr/>
          </p:nvSpPr>
          <p:spPr>
            <a:xfrm rot="1800000" flipV="1">
              <a:off x="2217156" y="474869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7" name="Up Arrow 56">
              <a:extLst>
                <a:ext uri="{FF2B5EF4-FFF2-40B4-BE49-F238E27FC236}">
                  <a16:creationId xmlns:a16="http://schemas.microsoft.com/office/drawing/2014/main" xmlns="" id="{711BBFE4-D4F1-4352-8262-717210331245}"/>
                </a:ext>
              </a:extLst>
            </p:cNvPr>
            <p:cNvSpPr/>
            <p:nvPr/>
          </p:nvSpPr>
          <p:spPr>
            <a:xfrm rot="4800000" flipV="1">
              <a:off x="1726935" y="411906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28" name="Group 27">
            <a:extLst>
              <a:ext uri="{FF2B5EF4-FFF2-40B4-BE49-F238E27FC236}">
                <a16:creationId xmlns:a16="http://schemas.microsoft.com/office/drawing/2014/main" xmlns="" id="{162F9283-61D1-4A05-A0A5-AA8939E75EBD}"/>
              </a:ext>
            </a:extLst>
          </p:cNvPr>
          <p:cNvGrpSpPr/>
          <p:nvPr/>
        </p:nvGrpSpPr>
        <p:grpSpPr>
          <a:xfrm>
            <a:off x="8485743" y="1938559"/>
            <a:ext cx="2492398" cy="369332"/>
            <a:chOff x="2098435" y="4501722"/>
            <a:chExt cx="2710798" cy="369332"/>
          </a:xfrm>
        </p:grpSpPr>
        <p:sp>
          <p:nvSpPr>
            <p:cNvPr id="29" name="TextBox 28">
              <a:extLst>
                <a:ext uri="{FF2B5EF4-FFF2-40B4-BE49-F238E27FC236}">
                  <a16:creationId xmlns:a16="http://schemas.microsoft.com/office/drawing/2014/main" xmlns="" id="{D95C214E-08B6-48C2-A118-8E6CC57CA22D}"/>
                </a:ext>
              </a:extLst>
            </p:cNvPr>
            <p:cNvSpPr txBox="1"/>
            <p:nvPr/>
          </p:nvSpPr>
          <p:spPr>
            <a:xfrm>
              <a:off x="2098435" y="4501722"/>
              <a:ext cx="267183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xmlns="" id="{88009843-831F-4472-89EE-A84BA827383B}"/>
                </a:ext>
              </a:extLst>
            </p:cNvPr>
            <p:cNvSpPr txBox="1"/>
            <p:nvPr/>
          </p:nvSpPr>
          <p:spPr>
            <a:xfrm>
              <a:off x="2098435" y="4501722"/>
              <a:ext cx="2710798"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React</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1" name="Group 30">
            <a:extLst>
              <a:ext uri="{FF2B5EF4-FFF2-40B4-BE49-F238E27FC236}">
                <a16:creationId xmlns:a16="http://schemas.microsoft.com/office/drawing/2014/main" xmlns="" id="{7F95376A-5941-43F6-ADE0-DFD34DBB58A3}"/>
              </a:ext>
            </a:extLst>
          </p:cNvPr>
          <p:cNvGrpSpPr/>
          <p:nvPr/>
        </p:nvGrpSpPr>
        <p:grpSpPr>
          <a:xfrm>
            <a:off x="8327995" y="5192449"/>
            <a:ext cx="2492398" cy="491264"/>
            <a:chOff x="2079598" y="4287457"/>
            <a:chExt cx="2710798" cy="491264"/>
          </a:xfrm>
        </p:grpSpPr>
        <p:sp>
          <p:nvSpPr>
            <p:cNvPr id="32" name="TextBox 31">
              <a:extLst>
                <a:ext uri="{FF2B5EF4-FFF2-40B4-BE49-F238E27FC236}">
                  <a16:creationId xmlns:a16="http://schemas.microsoft.com/office/drawing/2014/main" xmlns="" id="{9D26147F-CA5B-45EC-8C7C-12848CE5DEE5}"/>
                </a:ext>
              </a:extLst>
            </p:cNvPr>
            <p:cNvSpPr txBox="1"/>
            <p:nvPr/>
          </p:nvSpPr>
          <p:spPr>
            <a:xfrm>
              <a:off x="2098435" y="4501722"/>
              <a:ext cx="267183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xmlns="" id="{38AA7457-5776-4F1B-81DA-EA8D7C63F58F}"/>
                </a:ext>
              </a:extLst>
            </p:cNvPr>
            <p:cNvSpPr txBox="1"/>
            <p:nvPr/>
          </p:nvSpPr>
          <p:spPr>
            <a:xfrm>
              <a:off x="2079598" y="4287457"/>
              <a:ext cx="2710798"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CSS</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4" name="Group 33">
            <a:extLst>
              <a:ext uri="{FF2B5EF4-FFF2-40B4-BE49-F238E27FC236}">
                <a16:creationId xmlns:a16="http://schemas.microsoft.com/office/drawing/2014/main" xmlns="" id="{D669BEA6-3C80-47E1-B829-FF6ACCCFF014}"/>
              </a:ext>
            </a:extLst>
          </p:cNvPr>
          <p:cNvGrpSpPr/>
          <p:nvPr/>
        </p:nvGrpSpPr>
        <p:grpSpPr>
          <a:xfrm>
            <a:off x="9171548" y="2930541"/>
            <a:ext cx="2267250" cy="440667"/>
            <a:chOff x="2079598" y="4270877"/>
            <a:chExt cx="2053645" cy="507844"/>
          </a:xfrm>
        </p:grpSpPr>
        <p:sp>
          <p:nvSpPr>
            <p:cNvPr id="35" name="TextBox 34">
              <a:extLst>
                <a:ext uri="{FF2B5EF4-FFF2-40B4-BE49-F238E27FC236}">
                  <a16:creationId xmlns:a16="http://schemas.microsoft.com/office/drawing/2014/main" xmlns="" id="{2B89C2B2-7BA4-43B0-909C-EB340825A529}"/>
                </a:ext>
              </a:extLst>
            </p:cNvPr>
            <p:cNvSpPr txBox="1"/>
            <p:nvPr/>
          </p:nvSpPr>
          <p:spPr>
            <a:xfrm>
              <a:off x="2098433" y="4501722"/>
              <a:ext cx="202412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xmlns="" id="{572A3CD1-985F-4234-8ADB-DFC29629F0EB}"/>
                </a:ext>
              </a:extLst>
            </p:cNvPr>
            <p:cNvSpPr txBox="1"/>
            <p:nvPr/>
          </p:nvSpPr>
          <p:spPr>
            <a:xfrm>
              <a:off x="2079598" y="4270877"/>
              <a:ext cx="2053645" cy="425634"/>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Bootstrap</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7" name="Group 36">
            <a:extLst>
              <a:ext uri="{FF2B5EF4-FFF2-40B4-BE49-F238E27FC236}">
                <a16:creationId xmlns:a16="http://schemas.microsoft.com/office/drawing/2014/main" xmlns="" id="{22C1589A-D3F4-42E1-899E-E5D0EF880C3E}"/>
              </a:ext>
            </a:extLst>
          </p:cNvPr>
          <p:cNvGrpSpPr/>
          <p:nvPr/>
        </p:nvGrpSpPr>
        <p:grpSpPr>
          <a:xfrm>
            <a:off x="9171548" y="4152524"/>
            <a:ext cx="2267250" cy="507844"/>
            <a:chOff x="2079598" y="4270877"/>
            <a:chExt cx="2053645" cy="507844"/>
          </a:xfrm>
        </p:grpSpPr>
        <p:sp>
          <p:nvSpPr>
            <p:cNvPr id="38" name="TextBox 37">
              <a:extLst>
                <a:ext uri="{FF2B5EF4-FFF2-40B4-BE49-F238E27FC236}">
                  <a16:creationId xmlns:a16="http://schemas.microsoft.com/office/drawing/2014/main" xmlns="" id="{D86AA2F2-DA02-4BE3-9294-541A1AC3C48C}"/>
                </a:ext>
              </a:extLst>
            </p:cNvPr>
            <p:cNvSpPr txBox="1"/>
            <p:nvPr/>
          </p:nvSpPr>
          <p:spPr>
            <a:xfrm>
              <a:off x="2098433" y="4501722"/>
              <a:ext cx="202412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xmlns="" id="{CDAEC1B6-F70D-4CD7-BA60-BDCA9E471A03}"/>
                </a:ext>
              </a:extLst>
            </p:cNvPr>
            <p:cNvSpPr txBox="1"/>
            <p:nvPr/>
          </p:nvSpPr>
          <p:spPr>
            <a:xfrm>
              <a:off x="2079598" y="4270877"/>
              <a:ext cx="2053645"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HTML</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0" name="Group 39">
            <a:extLst>
              <a:ext uri="{FF2B5EF4-FFF2-40B4-BE49-F238E27FC236}">
                <a16:creationId xmlns:a16="http://schemas.microsoft.com/office/drawing/2014/main" xmlns="" id="{758BDD06-FC91-4404-962F-D942C2DA2707}"/>
              </a:ext>
            </a:extLst>
          </p:cNvPr>
          <p:cNvGrpSpPr/>
          <p:nvPr/>
        </p:nvGrpSpPr>
        <p:grpSpPr>
          <a:xfrm>
            <a:off x="4712253" y="1514876"/>
            <a:ext cx="3147411" cy="384722"/>
            <a:chOff x="2079598" y="4287457"/>
            <a:chExt cx="2710798" cy="491264"/>
          </a:xfrm>
        </p:grpSpPr>
        <p:sp>
          <p:nvSpPr>
            <p:cNvPr id="41" name="TextBox 40">
              <a:extLst>
                <a:ext uri="{FF2B5EF4-FFF2-40B4-BE49-F238E27FC236}">
                  <a16:creationId xmlns:a16="http://schemas.microsoft.com/office/drawing/2014/main" xmlns="" id="{2F5A4399-CF6F-46F3-B151-F6EDD3AE5A93}"/>
                </a:ext>
              </a:extLst>
            </p:cNvPr>
            <p:cNvSpPr txBox="1"/>
            <p:nvPr/>
          </p:nvSpPr>
          <p:spPr>
            <a:xfrm>
              <a:off x="2098435" y="4501722"/>
              <a:ext cx="267183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xmlns="" id="{6C55F44A-AA9E-43DC-B3DD-C3F12A8A6358}"/>
                </a:ext>
              </a:extLst>
            </p:cNvPr>
            <p:cNvSpPr txBox="1"/>
            <p:nvPr/>
          </p:nvSpPr>
          <p:spPr>
            <a:xfrm>
              <a:off x="2079598" y="4287457"/>
              <a:ext cx="2710798" cy="471612"/>
            </a:xfrm>
            <a:prstGeom prst="rect">
              <a:avLst/>
            </a:prstGeom>
            <a:noFill/>
          </p:spPr>
          <p:txBody>
            <a:bodyPr wrap="square" rtlCol="0">
              <a:spAutoFit/>
            </a:bodyPr>
            <a:lstStyle/>
            <a:p>
              <a:pPr algn="ctr"/>
              <a:r>
                <a:rPr lang="en-US" altLang="ko-KR" b="1" dirty="0" smtClean="0">
                  <a:solidFill>
                    <a:schemeClr val="tx1">
                      <a:lumMod val="75000"/>
                      <a:lumOff val="25000"/>
                    </a:schemeClr>
                  </a:solidFill>
                  <a:latin typeface="Times New Roman" pitchFamily="18" charset="0"/>
                  <a:cs typeface="Times New Roman" pitchFamily="18" charset="0"/>
                </a:rPr>
                <a:t>Regression using </a:t>
              </a:r>
              <a:r>
                <a:rPr lang="en-US" altLang="ko-KR" b="1" dirty="0" err="1" smtClean="0">
                  <a:solidFill>
                    <a:schemeClr val="tx1">
                      <a:lumMod val="75000"/>
                      <a:lumOff val="25000"/>
                    </a:schemeClr>
                  </a:solidFill>
                  <a:latin typeface="Times New Roman" pitchFamily="18" charset="0"/>
                  <a:cs typeface="Times New Roman" pitchFamily="18" charset="0"/>
                </a:rPr>
                <a:t>scikit</a:t>
              </a:r>
              <a:r>
                <a:rPr lang="en-US" altLang="ko-KR" b="1" dirty="0" smtClean="0">
                  <a:solidFill>
                    <a:schemeClr val="tx1">
                      <a:lumMod val="75000"/>
                      <a:lumOff val="25000"/>
                    </a:schemeClr>
                  </a:solidFill>
                  <a:latin typeface="Times New Roman" pitchFamily="18" charset="0"/>
                  <a:cs typeface="Times New Roman" pitchFamily="18" charset="0"/>
                </a:rPr>
                <a:t>-learn</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3" name="Group 42">
            <a:extLst>
              <a:ext uri="{FF2B5EF4-FFF2-40B4-BE49-F238E27FC236}">
                <a16:creationId xmlns:a16="http://schemas.microsoft.com/office/drawing/2014/main" xmlns="" id="{E2BE1153-37A9-4179-8DC1-6A0689BCA79D}"/>
              </a:ext>
            </a:extLst>
          </p:cNvPr>
          <p:cNvGrpSpPr/>
          <p:nvPr/>
        </p:nvGrpSpPr>
        <p:grpSpPr>
          <a:xfrm>
            <a:off x="1346086" y="5192448"/>
            <a:ext cx="2421224" cy="491264"/>
            <a:chOff x="2079598" y="4287457"/>
            <a:chExt cx="2710798" cy="491264"/>
          </a:xfrm>
        </p:grpSpPr>
        <p:sp>
          <p:nvSpPr>
            <p:cNvPr id="44" name="TextBox 43">
              <a:extLst>
                <a:ext uri="{FF2B5EF4-FFF2-40B4-BE49-F238E27FC236}">
                  <a16:creationId xmlns:a16="http://schemas.microsoft.com/office/drawing/2014/main" xmlns="" id="{58BD5B5D-CE19-4577-8FD8-73CEA41C19AC}"/>
                </a:ext>
              </a:extLst>
            </p:cNvPr>
            <p:cNvSpPr txBox="1"/>
            <p:nvPr/>
          </p:nvSpPr>
          <p:spPr>
            <a:xfrm>
              <a:off x="2098435" y="4501722"/>
              <a:ext cx="267183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xmlns="" id="{3FCA2266-9A50-478E-9B51-3B6903E59D3E}"/>
                </a:ext>
              </a:extLst>
            </p:cNvPr>
            <p:cNvSpPr txBox="1"/>
            <p:nvPr/>
          </p:nvSpPr>
          <p:spPr>
            <a:xfrm>
              <a:off x="2079598" y="4287457"/>
              <a:ext cx="2710798"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Flask</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xmlns="" id="{10CAD764-7722-4D70-8C3A-143D968BA922}"/>
              </a:ext>
            </a:extLst>
          </p:cNvPr>
          <p:cNvGrpSpPr/>
          <p:nvPr/>
        </p:nvGrpSpPr>
        <p:grpSpPr>
          <a:xfrm>
            <a:off x="628875" y="2986202"/>
            <a:ext cx="2316311" cy="507844"/>
            <a:chOff x="2079598" y="4270877"/>
            <a:chExt cx="2053645" cy="507844"/>
          </a:xfrm>
        </p:grpSpPr>
        <p:sp>
          <p:nvSpPr>
            <p:cNvPr id="47" name="TextBox 46">
              <a:extLst>
                <a:ext uri="{FF2B5EF4-FFF2-40B4-BE49-F238E27FC236}">
                  <a16:creationId xmlns:a16="http://schemas.microsoft.com/office/drawing/2014/main" xmlns="" id="{A15E5FEE-C7B7-4D2F-B37F-6098943D2D28}"/>
                </a:ext>
              </a:extLst>
            </p:cNvPr>
            <p:cNvSpPr txBox="1"/>
            <p:nvPr/>
          </p:nvSpPr>
          <p:spPr>
            <a:xfrm>
              <a:off x="2098433" y="4501722"/>
              <a:ext cx="2024124"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xmlns="" id="{EC3EB2DF-A309-4B06-8834-1847DC968908}"/>
                </a:ext>
              </a:extLst>
            </p:cNvPr>
            <p:cNvSpPr txBox="1"/>
            <p:nvPr/>
          </p:nvSpPr>
          <p:spPr>
            <a:xfrm>
              <a:off x="2079598" y="4270877"/>
              <a:ext cx="2053645" cy="369332"/>
            </a:xfrm>
            <a:prstGeom prst="rect">
              <a:avLst/>
            </a:prstGeom>
            <a:noFill/>
          </p:spPr>
          <p:txBody>
            <a:bodyPr wrap="square" rtlCol="0">
              <a:spAutoFit/>
            </a:bodyPr>
            <a:lstStyle/>
            <a:p>
              <a:pPr algn="r"/>
              <a:r>
                <a:rPr lang="en-US" altLang="ko-KR" b="1" dirty="0">
                  <a:solidFill>
                    <a:schemeClr val="tx1">
                      <a:lumMod val="75000"/>
                      <a:lumOff val="25000"/>
                    </a:schemeClr>
                  </a:solidFill>
                  <a:latin typeface="Times New Roman" pitchFamily="18" charset="0"/>
                  <a:cs typeface="Times New Roman" pitchFamily="18" charset="0"/>
                </a:rPr>
                <a:t>Pandas</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xmlns="" id="{5CC36D1A-9E0C-4A60-8095-201C0FDB6745}"/>
              </a:ext>
            </a:extLst>
          </p:cNvPr>
          <p:cNvGrpSpPr/>
          <p:nvPr/>
        </p:nvGrpSpPr>
        <p:grpSpPr>
          <a:xfrm>
            <a:off x="713469" y="4129447"/>
            <a:ext cx="2316311" cy="507844"/>
            <a:chOff x="2079598" y="4270877"/>
            <a:chExt cx="2053645" cy="507844"/>
          </a:xfrm>
        </p:grpSpPr>
        <p:sp>
          <p:nvSpPr>
            <p:cNvPr id="50" name="TextBox 49">
              <a:extLst>
                <a:ext uri="{FF2B5EF4-FFF2-40B4-BE49-F238E27FC236}">
                  <a16:creationId xmlns:a16="http://schemas.microsoft.com/office/drawing/2014/main" xmlns="" id="{539931BF-9895-4F51-9604-02F6B6C5E6D2}"/>
                </a:ext>
              </a:extLst>
            </p:cNvPr>
            <p:cNvSpPr txBox="1"/>
            <p:nvPr/>
          </p:nvSpPr>
          <p:spPr>
            <a:xfrm>
              <a:off x="2098433" y="4501722"/>
              <a:ext cx="2024124"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xmlns="" id="{D4FF03AE-660E-4B4C-8948-A0BD54A4BB9A}"/>
                </a:ext>
              </a:extLst>
            </p:cNvPr>
            <p:cNvSpPr txBox="1"/>
            <p:nvPr/>
          </p:nvSpPr>
          <p:spPr>
            <a:xfrm>
              <a:off x="2079598" y="4270877"/>
              <a:ext cx="2053645"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Express</a:t>
              </a:r>
              <a:endParaRPr lang="ko-KR" altLang="en-US" b="1" dirty="0">
                <a:solidFill>
                  <a:schemeClr val="tx1">
                    <a:lumMod val="75000"/>
                    <a:lumOff val="25000"/>
                  </a:schemeClr>
                </a:solidFill>
                <a:latin typeface="Times New Roman" pitchFamily="18" charset="0"/>
                <a:cs typeface="Times New Roman" pitchFamily="18" charset="0"/>
              </a:endParaRPr>
            </a:p>
          </p:txBody>
        </p:sp>
      </p:grpSp>
      <p:sp>
        <p:nvSpPr>
          <p:cNvPr id="54" name="Up Arrow 56">
            <a:extLst>
              <a:ext uri="{FF2B5EF4-FFF2-40B4-BE49-F238E27FC236}">
                <a16:creationId xmlns:a16="http://schemas.microsoft.com/office/drawing/2014/main" xmlns="" id="{711BBFE4-D4F1-4352-8262-717210331245}"/>
              </a:ext>
            </a:extLst>
          </p:cNvPr>
          <p:cNvSpPr/>
          <p:nvPr/>
        </p:nvSpPr>
        <p:spPr>
          <a:xfrm flipH="1" flipV="1">
            <a:off x="6108848" y="4973427"/>
            <a:ext cx="405523" cy="438042"/>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5" name="Rectangle 54"/>
          <p:cNvSpPr/>
          <p:nvPr/>
        </p:nvSpPr>
        <p:spPr>
          <a:xfrm>
            <a:off x="5637566" y="5452880"/>
            <a:ext cx="1249060" cy="369332"/>
          </a:xfrm>
          <a:prstGeom prst="rect">
            <a:avLst/>
          </a:prstGeom>
        </p:spPr>
        <p:txBody>
          <a:bodyPr wrap="none">
            <a:spAutoFit/>
          </a:bodyPr>
          <a:lstStyle/>
          <a:p>
            <a:r>
              <a:rPr lang="en-US" altLang="ko-KR" b="1" dirty="0" smtClean="0">
                <a:solidFill>
                  <a:schemeClr val="tx1">
                    <a:lumMod val="75000"/>
                    <a:lumOff val="25000"/>
                  </a:schemeClr>
                </a:solidFill>
                <a:latin typeface="Times New Roman" pitchFamily="18" charset="0"/>
                <a:cs typeface="Times New Roman" pitchFamily="18" charset="0"/>
              </a:rPr>
              <a:t>JavaScript</a:t>
            </a:r>
            <a:endParaRPr lang="ko-KR" altLang="en-US" b="1" dirty="0">
              <a:solidFill>
                <a:schemeClr val="tx1">
                  <a:lumMod val="75000"/>
                  <a:lumOff val="25000"/>
                </a:schemeClr>
              </a:solidFill>
              <a:latin typeface="Times New Roman" pitchFamily="18" charset="0"/>
              <a:cs typeface="Times New Roman" pitchFamily="18" charset="0"/>
            </a:endParaRPr>
          </a:p>
        </p:txBody>
      </p:sp>
      <p:sp>
        <p:nvSpPr>
          <p:cNvPr id="56" name="Up Arrow 48">
            <a:extLst>
              <a:ext uri="{FF2B5EF4-FFF2-40B4-BE49-F238E27FC236}">
                <a16:creationId xmlns:a16="http://schemas.microsoft.com/office/drawing/2014/main" xmlns="" id="{28AD430F-058F-4554-B7CA-8C6075CF3F73}"/>
              </a:ext>
            </a:extLst>
          </p:cNvPr>
          <p:cNvSpPr/>
          <p:nvPr/>
        </p:nvSpPr>
        <p:spPr>
          <a:xfrm>
            <a:off x="6050774" y="1977889"/>
            <a:ext cx="405522" cy="438042"/>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7" name="Rectangle 56"/>
          <p:cNvSpPr/>
          <p:nvPr/>
        </p:nvSpPr>
        <p:spPr>
          <a:xfrm>
            <a:off x="2683649" y="1907781"/>
            <a:ext cx="922047" cy="369332"/>
          </a:xfrm>
          <a:prstGeom prst="rect">
            <a:avLst/>
          </a:prstGeom>
        </p:spPr>
        <p:txBody>
          <a:bodyPr wrap="none">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Node.js</a:t>
            </a:r>
            <a:endParaRPr lang="ko-KR" altLang="en-US"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695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323529" y="339509"/>
            <a:ext cx="11573197" cy="1377531"/>
          </a:xfrm>
          <a:prstGeom prst="rect">
            <a:avLst/>
          </a:prstGeom>
        </p:spPr>
        <p:txBody>
          <a:bodyPr/>
          <a:lstStyle/>
          <a:p>
            <a:pPr>
              <a:spcBef>
                <a:spcPts val="600"/>
              </a:spcBef>
            </a:pPr>
            <a:r>
              <a:rPr lang="en-US" sz="4000" dirty="0">
                <a:latin typeface="Times New Roman" pitchFamily="18" charset="0"/>
                <a:cs typeface="Times New Roman" pitchFamily="18" charset="0"/>
              </a:rPr>
              <a:t>Parameters Related To</a:t>
            </a:r>
          </a:p>
          <a:p>
            <a:pPr>
              <a:spcBef>
                <a:spcPts val="600"/>
              </a:spcBef>
            </a:pPr>
            <a:r>
              <a:rPr lang="en-US" sz="4000" dirty="0">
                <a:latin typeface="Times New Roman" pitchFamily="18" charset="0"/>
                <a:cs typeface="Times New Roman" pitchFamily="18" charset="0"/>
              </a:rPr>
              <a:t>Crop Prediction</a:t>
            </a:r>
          </a:p>
        </p:txBody>
      </p:sp>
      <p:cxnSp>
        <p:nvCxnSpPr>
          <p:cNvPr id="3" name="Elbow Connector 3">
            <a:extLst>
              <a:ext uri="{FF2B5EF4-FFF2-40B4-BE49-F238E27FC236}">
                <a16:creationId xmlns:a16="http://schemas.microsoft.com/office/drawing/2014/main" xmlns="" id="{C1732C0D-E41D-4955-B395-30764DAE6D96}"/>
              </a:ext>
            </a:extLst>
          </p:cNvPr>
          <p:cNvCxnSpPr/>
          <p:nvPr/>
        </p:nvCxnSpPr>
        <p:spPr>
          <a:xfrm rot="5400000" flipH="1" flipV="1">
            <a:off x="6214928" y="3946434"/>
            <a:ext cx="888123" cy="1080000"/>
          </a:xfrm>
          <a:prstGeom prst="bentConnector3">
            <a:avLst>
              <a:gd name="adj1" fmla="val 50000"/>
            </a:avLst>
          </a:prstGeom>
          <a:ln w="508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Elbow Connector 4">
            <a:extLst>
              <a:ext uri="{FF2B5EF4-FFF2-40B4-BE49-F238E27FC236}">
                <a16:creationId xmlns:a16="http://schemas.microsoft.com/office/drawing/2014/main" xmlns="" id="{CD9E75B5-E3AF-4E8C-8FC3-1F213D3B55B0}"/>
              </a:ext>
            </a:extLst>
          </p:cNvPr>
          <p:cNvCxnSpPr>
            <a:cxnSpLocks/>
          </p:cNvCxnSpPr>
          <p:nvPr/>
        </p:nvCxnSpPr>
        <p:spPr>
          <a:xfrm rot="16200000" flipV="1">
            <a:off x="4696912" y="4831651"/>
            <a:ext cx="1767294" cy="1076861"/>
          </a:xfrm>
          <a:prstGeom prst="bentConnector3">
            <a:avLst>
              <a:gd name="adj1" fmla="val 66513"/>
            </a:avLst>
          </a:prstGeom>
          <a:ln w="508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xmlns="" id="{378E74AE-5726-46D4-88E3-82DA2E8919AC}"/>
              </a:ext>
            </a:extLst>
          </p:cNvPr>
          <p:cNvGrpSpPr/>
          <p:nvPr/>
        </p:nvGrpSpPr>
        <p:grpSpPr>
          <a:xfrm>
            <a:off x="930851" y="1939023"/>
            <a:ext cx="3175671" cy="553998"/>
            <a:chOff x="5889060" y="3872747"/>
            <a:chExt cx="2527679" cy="553998"/>
          </a:xfrm>
        </p:grpSpPr>
        <p:sp>
          <p:nvSpPr>
            <p:cNvPr id="6" name="TextBox 5">
              <a:extLst>
                <a:ext uri="{FF2B5EF4-FFF2-40B4-BE49-F238E27FC236}">
                  <a16:creationId xmlns:a16="http://schemas.microsoft.com/office/drawing/2014/main" xmlns="" id="{59A7EF4E-21CD-42EC-98CA-E82B9BC087F4}"/>
                </a:ext>
              </a:extLst>
            </p:cNvPr>
            <p:cNvSpPr txBox="1"/>
            <p:nvPr/>
          </p:nvSpPr>
          <p:spPr>
            <a:xfrm>
              <a:off x="5889060" y="4149746"/>
              <a:ext cx="2527679"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xmlns="" id="{B5CD6B2A-4D59-4948-B8C8-25B27AD5507C}"/>
                </a:ext>
              </a:extLst>
            </p:cNvPr>
            <p:cNvSpPr txBox="1"/>
            <p:nvPr/>
          </p:nvSpPr>
          <p:spPr>
            <a:xfrm>
              <a:off x="5889060" y="3872747"/>
              <a:ext cx="2527679"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Fertilizer</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8" name="Group 7">
            <a:extLst>
              <a:ext uri="{FF2B5EF4-FFF2-40B4-BE49-F238E27FC236}">
                <a16:creationId xmlns:a16="http://schemas.microsoft.com/office/drawing/2014/main" xmlns="" id="{655ACF66-DA34-4E67-BF8A-EB9FF7F83494}"/>
              </a:ext>
            </a:extLst>
          </p:cNvPr>
          <p:cNvGrpSpPr/>
          <p:nvPr/>
        </p:nvGrpSpPr>
        <p:grpSpPr>
          <a:xfrm>
            <a:off x="255166" y="3816156"/>
            <a:ext cx="4209966" cy="1846659"/>
            <a:chOff x="5889060" y="3872747"/>
            <a:chExt cx="2527679" cy="1846659"/>
          </a:xfrm>
        </p:grpSpPr>
        <p:sp>
          <p:nvSpPr>
            <p:cNvPr id="9" name="TextBox 8">
              <a:extLst>
                <a:ext uri="{FF2B5EF4-FFF2-40B4-BE49-F238E27FC236}">
                  <a16:creationId xmlns:a16="http://schemas.microsoft.com/office/drawing/2014/main" xmlns="" id="{B23B1654-4CEA-4198-8A54-62C136362C31}"/>
                </a:ext>
              </a:extLst>
            </p:cNvPr>
            <p:cNvSpPr txBox="1"/>
            <p:nvPr/>
          </p:nvSpPr>
          <p:spPr>
            <a:xfrm>
              <a:off x="5889060" y="4149746"/>
              <a:ext cx="2527679" cy="1569660"/>
            </a:xfrm>
            <a:prstGeom prst="rect">
              <a:avLst/>
            </a:prstGeom>
            <a:noFill/>
          </p:spPr>
          <p:txBody>
            <a:bodyPr wrap="square" rtlCol="0">
              <a:spAutoFit/>
            </a:bodyPr>
            <a:lstStyle/>
            <a:p>
              <a:pPr algn="r"/>
              <a:r>
                <a:rPr lang="en-US" sz="1600" dirty="0">
                  <a:latin typeface="Times New Roman" pitchFamily="18" charset="0"/>
                  <a:cs typeface="Times New Roman" pitchFamily="18" charset="0"/>
                </a:rPr>
                <a:t>High air temperature reduces the growth of shoots and in turn reduces root growth. High soil temperature is more crucial as damage to the roots is severe resulting in substantial reduction in shoot growth.</a:t>
              </a:r>
            </a:p>
          </p:txBody>
        </p:sp>
        <p:sp>
          <p:nvSpPr>
            <p:cNvPr id="10" name="TextBox 9">
              <a:extLst>
                <a:ext uri="{FF2B5EF4-FFF2-40B4-BE49-F238E27FC236}">
                  <a16:creationId xmlns:a16="http://schemas.microsoft.com/office/drawing/2014/main" xmlns="" id="{3145A2D2-A432-4CB3-A997-CB18EC89F2D4}"/>
                </a:ext>
              </a:extLst>
            </p:cNvPr>
            <p:cNvSpPr txBox="1"/>
            <p:nvPr/>
          </p:nvSpPr>
          <p:spPr>
            <a:xfrm>
              <a:off x="5889060" y="3872747"/>
              <a:ext cx="2527679" cy="369332"/>
            </a:xfrm>
            <a:prstGeom prst="rect">
              <a:avLst/>
            </a:prstGeom>
            <a:noFill/>
          </p:spPr>
          <p:txBody>
            <a:bodyPr wrap="square" rtlCol="0">
              <a:spAutoFit/>
            </a:bodyPr>
            <a:lstStyle/>
            <a:p>
              <a:pPr algn="r"/>
              <a:r>
                <a:rPr lang="en-US" altLang="ko-KR" b="1" dirty="0">
                  <a:solidFill>
                    <a:schemeClr val="tx1">
                      <a:lumMod val="75000"/>
                      <a:lumOff val="25000"/>
                    </a:schemeClr>
                  </a:solidFill>
                  <a:latin typeface="Times New Roman" pitchFamily="18" charset="0"/>
                  <a:cs typeface="Times New Roman" pitchFamily="18" charset="0"/>
                </a:rPr>
                <a:t>T</a:t>
              </a:r>
              <a:r>
                <a:rPr lang="en-US" altLang="ko-KR" b="1" dirty="0" smtClean="0">
                  <a:solidFill>
                    <a:schemeClr val="tx1">
                      <a:lumMod val="75000"/>
                      <a:lumOff val="25000"/>
                    </a:schemeClr>
                  </a:solidFill>
                  <a:latin typeface="Times New Roman" pitchFamily="18" charset="0"/>
                  <a:cs typeface="Times New Roman" pitchFamily="18" charset="0"/>
                </a:rPr>
                <a:t>emperature</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11" name="Group 10">
            <a:extLst>
              <a:ext uri="{FF2B5EF4-FFF2-40B4-BE49-F238E27FC236}">
                <a16:creationId xmlns:a16="http://schemas.microsoft.com/office/drawing/2014/main" xmlns="" id="{A685DBED-6664-4D2F-8A78-5F9060C1D0E5}"/>
              </a:ext>
            </a:extLst>
          </p:cNvPr>
          <p:cNvGrpSpPr/>
          <p:nvPr/>
        </p:nvGrpSpPr>
        <p:grpSpPr>
          <a:xfrm>
            <a:off x="8127697" y="1742732"/>
            <a:ext cx="3922063" cy="1354217"/>
            <a:chOff x="5889060" y="3872747"/>
            <a:chExt cx="2527679" cy="1354217"/>
          </a:xfrm>
        </p:grpSpPr>
        <p:sp>
          <p:nvSpPr>
            <p:cNvPr id="12" name="TextBox 11">
              <a:extLst>
                <a:ext uri="{FF2B5EF4-FFF2-40B4-BE49-F238E27FC236}">
                  <a16:creationId xmlns:a16="http://schemas.microsoft.com/office/drawing/2014/main" xmlns="" id="{49D77AB9-44B4-4B8F-BA48-1DED05D05E49}"/>
                </a:ext>
              </a:extLst>
            </p:cNvPr>
            <p:cNvSpPr txBox="1"/>
            <p:nvPr/>
          </p:nvSpPr>
          <p:spPr>
            <a:xfrm>
              <a:off x="5889060" y="4149746"/>
              <a:ext cx="2527679" cy="1077218"/>
            </a:xfrm>
            <a:prstGeom prst="rect">
              <a:avLst/>
            </a:prstGeom>
            <a:noFill/>
          </p:spPr>
          <p:txBody>
            <a:bodyPr wrap="square" rtlCol="0">
              <a:spAutoFit/>
            </a:bodyPr>
            <a:lstStyle/>
            <a:p>
              <a:r>
                <a:rPr lang="en-US" sz="1600" dirty="0">
                  <a:latin typeface="Times New Roman" pitchFamily="18" charset="0"/>
                  <a:cs typeface="Times New Roman" pitchFamily="18" charset="0"/>
                </a:rPr>
                <a:t>The act of removing a crop from where it was growing and moving it to a more secure location for processing, consumption, or storage</a:t>
              </a:r>
              <a:r>
                <a:rPr lang="en-US" sz="1200" dirty="0">
                  <a:latin typeface="Times New Roman" pitchFamily="18" charset="0"/>
                  <a:cs typeface="Times New Roman" pitchFamily="18" charset="0"/>
                </a:rPr>
                <a:t>.</a:t>
              </a:r>
            </a:p>
          </p:txBody>
        </p:sp>
        <p:sp>
          <p:nvSpPr>
            <p:cNvPr id="13" name="TextBox 12">
              <a:extLst>
                <a:ext uri="{FF2B5EF4-FFF2-40B4-BE49-F238E27FC236}">
                  <a16:creationId xmlns:a16="http://schemas.microsoft.com/office/drawing/2014/main" xmlns="" id="{F9C4B776-AC8F-44BD-81CD-56A6BAE49788}"/>
                </a:ext>
              </a:extLst>
            </p:cNvPr>
            <p:cNvSpPr txBox="1"/>
            <p:nvPr/>
          </p:nvSpPr>
          <p:spPr>
            <a:xfrm>
              <a:off x="5889060" y="3872747"/>
              <a:ext cx="2527679"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Harvest Schedule</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14" name="Group 13">
            <a:extLst>
              <a:ext uri="{FF2B5EF4-FFF2-40B4-BE49-F238E27FC236}">
                <a16:creationId xmlns:a16="http://schemas.microsoft.com/office/drawing/2014/main" xmlns="" id="{2085324D-ECD8-46F1-8650-4A3F031EB5A7}"/>
              </a:ext>
            </a:extLst>
          </p:cNvPr>
          <p:cNvGrpSpPr/>
          <p:nvPr/>
        </p:nvGrpSpPr>
        <p:grpSpPr>
          <a:xfrm>
            <a:off x="7789528" y="3424319"/>
            <a:ext cx="4260232" cy="1846659"/>
            <a:chOff x="5889060" y="3872747"/>
            <a:chExt cx="2527679" cy="1846659"/>
          </a:xfrm>
        </p:grpSpPr>
        <p:sp>
          <p:nvSpPr>
            <p:cNvPr id="15" name="TextBox 14">
              <a:extLst>
                <a:ext uri="{FF2B5EF4-FFF2-40B4-BE49-F238E27FC236}">
                  <a16:creationId xmlns:a16="http://schemas.microsoft.com/office/drawing/2014/main" xmlns="" id="{3A4CA92B-8206-4C1F-B98E-ACD7868E611B}"/>
                </a:ext>
              </a:extLst>
            </p:cNvPr>
            <p:cNvSpPr txBox="1"/>
            <p:nvPr/>
          </p:nvSpPr>
          <p:spPr>
            <a:xfrm>
              <a:off x="5889060" y="4149746"/>
              <a:ext cx="2527679" cy="1569660"/>
            </a:xfrm>
            <a:prstGeom prst="rect">
              <a:avLst/>
            </a:prstGeom>
            <a:noFill/>
          </p:spPr>
          <p:txBody>
            <a:bodyPr wrap="square" rtlCol="0">
              <a:spAutoFit/>
            </a:bodyPr>
            <a:lstStyle/>
            <a:p>
              <a:r>
                <a:rPr lang="en-US" sz="1600" dirty="0">
                  <a:latin typeface="Times New Roman" pitchFamily="18" charset="0"/>
                  <a:cs typeface="Times New Roman" pitchFamily="18" charset="0"/>
                </a:rPr>
                <a:t>An upward trend in prices for a crop can indicate profitable production opportunities and may lead to some farmers ceasing to grow a crop where prices are declining.</a:t>
              </a:r>
            </a:p>
          </p:txBody>
        </p:sp>
        <p:sp>
          <p:nvSpPr>
            <p:cNvPr id="16" name="TextBox 15">
              <a:extLst>
                <a:ext uri="{FF2B5EF4-FFF2-40B4-BE49-F238E27FC236}">
                  <a16:creationId xmlns:a16="http://schemas.microsoft.com/office/drawing/2014/main" xmlns="" id="{80038DE9-3CDC-41F5-8DE3-DFB78AEF15EE}"/>
                </a:ext>
              </a:extLst>
            </p:cNvPr>
            <p:cNvSpPr txBox="1"/>
            <p:nvPr/>
          </p:nvSpPr>
          <p:spPr>
            <a:xfrm>
              <a:off x="5889060" y="3872747"/>
              <a:ext cx="2527679"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Market Trend</a:t>
              </a:r>
              <a:endParaRPr lang="ko-KR" altLang="en-US" b="1" dirty="0">
                <a:solidFill>
                  <a:schemeClr val="tx1">
                    <a:lumMod val="75000"/>
                    <a:lumOff val="25000"/>
                  </a:schemeClr>
                </a:solidFill>
                <a:latin typeface="Times New Roman" pitchFamily="18" charset="0"/>
                <a:cs typeface="Times New Roman" pitchFamily="18" charset="0"/>
              </a:endParaRPr>
            </a:p>
          </p:txBody>
        </p:sp>
      </p:grpSp>
      <p:cxnSp>
        <p:nvCxnSpPr>
          <p:cNvPr id="17" name="Elbow Connector 17">
            <a:extLst>
              <a:ext uri="{FF2B5EF4-FFF2-40B4-BE49-F238E27FC236}">
                <a16:creationId xmlns:a16="http://schemas.microsoft.com/office/drawing/2014/main" xmlns="" id="{7247295F-4965-4E10-B8CB-8504C467A4A8}"/>
              </a:ext>
            </a:extLst>
          </p:cNvPr>
          <p:cNvCxnSpPr/>
          <p:nvPr/>
        </p:nvCxnSpPr>
        <p:spPr>
          <a:xfrm rot="16200000" flipV="1">
            <a:off x="4565657" y="2918991"/>
            <a:ext cx="1675165" cy="1440000"/>
          </a:xfrm>
          <a:prstGeom prst="bentConnector3">
            <a:avLst>
              <a:gd name="adj1" fmla="val 50000"/>
            </a:avLst>
          </a:prstGeom>
          <a:ln w="508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8">
            <a:extLst>
              <a:ext uri="{FF2B5EF4-FFF2-40B4-BE49-F238E27FC236}">
                <a16:creationId xmlns:a16="http://schemas.microsoft.com/office/drawing/2014/main" xmlns="" id="{B55AAED4-4645-432D-B037-1E71C7BD1013}"/>
              </a:ext>
            </a:extLst>
          </p:cNvPr>
          <p:cNvCxnSpPr/>
          <p:nvPr/>
        </p:nvCxnSpPr>
        <p:spPr>
          <a:xfrm rot="5400000" flipH="1" flipV="1">
            <a:off x="6322566" y="2387219"/>
            <a:ext cx="1044000" cy="1440000"/>
          </a:xfrm>
          <a:prstGeom prst="bentConnector3">
            <a:avLst>
              <a:gd name="adj1" fmla="val 50000"/>
            </a:avLst>
          </a:prstGeom>
          <a:ln w="508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118F25C7-71D8-4D6A-AC0C-F904684D8257}"/>
              </a:ext>
            </a:extLst>
          </p:cNvPr>
          <p:cNvCxnSpPr/>
          <p:nvPr/>
        </p:nvCxnSpPr>
        <p:spPr>
          <a:xfrm flipV="1">
            <a:off x="6120132" y="1865754"/>
            <a:ext cx="7198" cy="1253947"/>
          </a:xfrm>
          <a:prstGeom prst="straightConnector1">
            <a:avLst/>
          </a:prstGeom>
          <a:ln w="50800">
            <a:solidFill>
              <a:schemeClr val="accent5"/>
            </a:solidFill>
            <a:tailEnd type="stealth"/>
          </a:ln>
        </p:spPr>
        <p:style>
          <a:lnRef idx="1">
            <a:schemeClr val="accent1"/>
          </a:lnRef>
          <a:fillRef idx="0">
            <a:schemeClr val="accent1"/>
          </a:fillRef>
          <a:effectRef idx="0">
            <a:schemeClr val="accent1"/>
          </a:effectRef>
          <a:fontRef idx="minor">
            <a:schemeClr val="tx1"/>
          </a:fontRef>
        </p:style>
      </p:cxnSp>
      <p:sp>
        <p:nvSpPr>
          <p:cNvPr id="24" name="Oval 26">
            <a:extLst>
              <a:ext uri="{FF2B5EF4-FFF2-40B4-BE49-F238E27FC236}">
                <a16:creationId xmlns:a16="http://schemas.microsoft.com/office/drawing/2014/main" xmlns="" id="{14398212-D939-4C6C-8C0B-1DFFED8F8371}"/>
              </a:ext>
            </a:extLst>
          </p:cNvPr>
          <p:cNvSpPr/>
          <p:nvPr/>
        </p:nvSpPr>
        <p:spPr>
          <a:xfrm>
            <a:off x="6793934" y="3255712"/>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9">
            <a:extLst>
              <a:ext uri="{FF2B5EF4-FFF2-40B4-BE49-F238E27FC236}">
                <a16:creationId xmlns:a16="http://schemas.microsoft.com/office/drawing/2014/main" xmlns="" id="{7176A4FC-410C-4575-A68D-E9243D3ED423}"/>
              </a:ext>
            </a:extLst>
          </p:cNvPr>
          <p:cNvSpPr/>
          <p:nvPr/>
        </p:nvSpPr>
        <p:spPr>
          <a:xfrm>
            <a:off x="4637076" y="3728550"/>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32">
            <a:extLst>
              <a:ext uri="{FF2B5EF4-FFF2-40B4-BE49-F238E27FC236}">
                <a16:creationId xmlns:a16="http://schemas.microsoft.com/office/drawing/2014/main" xmlns="" id="{2A96DC8F-D7F7-4957-A26B-50FEA5CC3B51}"/>
              </a:ext>
            </a:extLst>
          </p:cNvPr>
          <p:cNvSpPr/>
          <p:nvPr/>
        </p:nvSpPr>
        <p:spPr>
          <a:xfrm>
            <a:off x="4269390" y="2001864"/>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35">
            <a:extLst>
              <a:ext uri="{FF2B5EF4-FFF2-40B4-BE49-F238E27FC236}">
                <a16:creationId xmlns:a16="http://schemas.microsoft.com/office/drawing/2014/main" xmlns="" id="{7BD15CBD-78B2-4021-B54F-0B81B2E649BB}"/>
              </a:ext>
            </a:extLst>
          </p:cNvPr>
          <p:cNvSpPr/>
          <p:nvPr/>
        </p:nvSpPr>
        <p:spPr>
          <a:xfrm>
            <a:off x="7154722" y="1799344"/>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2" name="Graphic 50">
            <a:extLst>
              <a:ext uri="{FF2B5EF4-FFF2-40B4-BE49-F238E27FC236}">
                <a16:creationId xmlns:a16="http://schemas.microsoft.com/office/drawing/2014/main" xmlns="" id="{A7765F71-7EE1-4756-AAE5-546627338DF4}"/>
              </a:ext>
            </a:extLst>
          </p:cNvPr>
          <p:cNvGrpSpPr/>
          <p:nvPr/>
        </p:nvGrpSpPr>
        <p:grpSpPr>
          <a:xfrm>
            <a:off x="4465132" y="4706477"/>
            <a:ext cx="3324396" cy="1624668"/>
            <a:chOff x="-1444779" y="86622"/>
            <a:chExt cx="15138692" cy="7398436"/>
          </a:xfrm>
        </p:grpSpPr>
        <p:sp>
          <p:nvSpPr>
            <p:cNvPr id="33" name="Freeform: Shape 32">
              <a:extLst>
                <a:ext uri="{FF2B5EF4-FFF2-40B4-BE49-F238E27FC236}">
                  <a16:creationId xmlns:a16="http://schemas.microsoft.com/office/drawing/2014/main" xmlns="" id="{341A043B-973E-4DC6-8C44-0F0E0D30F61F}"/>
                </a:ext>
              </a:extLst>
            </p:cNvPr>
            <p:cNvSpPr/>
            <p:nvPr/>
          </p:nvSpPr>
          <p:spPr>
            <a:xfrm>
              <a:off x="1788718" y="86622"/>
              <a:ext cx="8613218" cy="6281672"/>
            </a:xfrm>
            <a:custGeom>
              <a:avLst/>
              <a:gdLst>
                <a:gd name="connsiteX0" fmla="*/ 8420062 w 8607832"/>
                <a:gd name="connsiteY0" fmla="*/ 4211041 h 6279209"/>
                <a:gd name="connsiteX1" fmla="*/ 7990681 w 8607832"/>
                <a:gd name="connsiteY1" fmla="*/ 4231232 h 6279209"/>
                <a:gd name="connsiteX2" fmla="*/ 7630619 w 8607832"/>
                <a:gd name="connsiteY2" fmla="*/ 4614849 h 6279209"/>
                <a:gd name="connsiteX3" fmla="*/ 7659558 w 8607832"/>
                <a:gd name="connsiteY3" fmla="*/ 4643788 h 6279209"/>
                <a:gd name="connsiteX4" fmla="*/ 7859443 w 8607832"/>
                <a:gd name="connsiteY4" fmla="*/ 4617541 h 6279209"/>
                <a:gd name="connsiteX5" fmla="*/ 8222196 w 8607832"/>
                <a:gd name="connsiteY5" fmla="*/ 4498418 h 6279209"/>
                <a:gd name="connsiteX6" fmla="*/ 8236330 w 8607832"/>
                <a:gd name="connsiteY6" fmla="*/ 4496398 h 6279209"/>
                <a:gd name="connsiteX7" fmla="*/ 8228254 w 8607832"/>
                <a:gd name="connsiteY7" fmla="*/ 4504475 h 6279209"/>
                <a:gd name="connsiteX8" fmla="*/ 7670326 w 8607832"/>
                <a:gd name="connsiteY8" fmla="*/ 4709743 h 6279209"/>
                <a:gd name="connsiteX9" fmla="*/ 7436791 w 8607832"/>
                <a:gd name="connsiteY9" fmla="*/ 4735318 h 6279209"/>
                <a:gd name="connsiteX10" fmla="*/ 6759067 w 8607832"/>
                <a:gd name="connsiteY10" fmla="*/ 4696956 h 6279209"/>
                <a:gd name="connsiteX11" fmla="*/ 6037597 w 8607832"/>
                <a:gd name="connsiteY11" fmla="*/ 4656576 h 6279209"/>
                <a:gd name="connsiteX12" fmla="*/ 6023464 w 8607832"/>
                <a:gd name="connsiteY12" fmla="*/ 4649172 h 6279209"/>
                <a:gd name="connsiteX13" fmla="*/ 6361317 w 8607832"/>
                <a:gd name="connsiteY13" fmla="*/ 4472170 h 6279209"/>
                <a:gd name="connsiteX14" fmla="*/ 6783296 w 8607832"/>
                <a:gd name="connsiteY14" fmla="*/ 4236616 h 6279209"/>
                <a:gd name="connsiteX15" fmla="*/ 7066634 w 8607832"/>
                <a:gd name="connsiteY15" fmla="*/ 4052210 h 6279209"/>
                <a:gd name="connsiteX16" fmla="*/ 7151433 w 8607832"/>
                <a:gd name="connsiteY16" fmla="*/ 4042115 h 6279209"/>
                <a:gd name="connsiteX17" fmla="*/ 7304208 w 8607832"/>
                <a:gd name="connsiteY17" fmla="*/ 4071727 h 6279209"/>
                <a:gd name="connsiteX18" fmla="*/ 7625235 w 8607832"/>
                <a:gd name="connsiteY18" fmla="*/ 3948566 h 6279209"/>
                <a:gd name="connsiteX19" fmla="*/ 8172394 w 8607832"/>
                <a:gd name="connsiteY19" fmla="*/ 2496877 h 6279209"/>
                <a:gd name="connsiteX20" fmla="*/ 7882325 w 8607832"/>
                <a:gd name="connsiteY20" fmla="*/ 1811077 h 6279209"/>
                <a:gd name="connsiteX21" fmla="*/ 7854059 w 8607832"/>
                <a:gd name="connsiteY21" fmla="*/ 1889820 h 6279209"/>
                <a:gd name="connsiteX22" fmla="*/ 7732917 w 8607832"/>
                <a:gd name="connsiteY22" fmla="*/ 2389195 h 6279209"/>
                <a:gd name="connsiteX23" fmla="*/ 7607736 w 8607832"/>
                <a:gd name="connsiteY23" fmla="*/ 2746565 h 6279209"/>
                <a:gd name="connsiteX24" fmla="*/ 7178354 w 8607832"/>
                <a:gd name="connsiteY24" fmla="*/ 3424962 h 6279209"/>
                <a:gd name="connsiteX25" fmla="*/ 7050481 w 8607832"/>
                <a:gd name="connsiteY25" fmla="*/ 3653113 h 6279209"/>
                <a:gd name="connsiteX26" fmla="*/ 7022888 w 8607832"/>
                <a:gd name="connsiteY26" fmla="*/ 3873861 h 6279209"/>
                <a:gd name="connsiteX27" fmla="*/ 7057884 w 8607832"/>
                <a:gd name="connsiteY27" fmla="*/ 3889341 h 6279209"/>
                <a:gd name="connsiteX28" fmla="*/ 7311611 w 8607832"/>
                <a:gd name="connsiteY28" fmla="*/ 3701570 h 6279209"/>
                <a:gd name="connsiteX29" fmla="*/ 7883672 w 8607832"/>
                <a:gd name="connsiteY29" fmla="*/ 2875784 h 6279209"/>
                <a:gd name="connsiteX30" fmla="*/ 7909246 w 8607832"/>
                <a:gd name="connsiteY30" fmla="*/ 2790311 h 6279209"/>
                <a:gd name="connsiteX31" fmla="*/ 7835888 w 8607832"/>
                <a:gd name="connsiteY31" fmla="*/ 3051440 h 6279209"/>
                <a:gd name="connsiteX32" fmla="*/ 7279306 w 8607832"/>
                <a:gd name="connsiteY32" fmla="*/ 3802522 h 6279209"/>
                <a:gd name="connsiteX33" fmla="*/ 6992603 w 8607832"/>
                <a:gd name="connsiteY33" fmla="*/ 4017213 h 6279209"/>
                <a:gd name="connsiteX34" fmla="*/ 6713302 w 8607832"/>
                <a:gd name="connsiteY34" fmla="*/ 4190851 h 6279209"/>
                <a:gd name="connsiteX35" fmla="*/ 6627830 w 8607832"/>
                <a:gd name="connsiteY35" fmla="*/ 4239308 h 6279209"/>
                <a:gd name="connsiteX36" fmla="*/ 6605620 w 8607832"/>
                <a:gd name="connsiteY36" fmla="*/ 4251422 h 6279209"/>
                <a:gd name="connsiteX37" fmla="*/ 6226714 w 8607832"/>
                <a:gd name="connsiteY37" fmla="*/ 4447268 h 6279209"/>
                <a:gd name="connsiteX38" fmla="*/ 5314782 w 8607832"/>
                <a:gd name="connsiteY38" fmla="*/ 4943279 h 6279209"/>
                <a:gd name="connsiteX39" fmla="*/ 5158643 w 8607832"/>
                <a:gd name="connsiteY39" fmla="*/ 5046250 h 6279209"/>
                <a:gd name="connsiteX40" fmla="*/ 5162681 w 8607832"/>
                <a:gd name="connsiteY40" fmla="*/ 5025387 h 6279209"/>
                <a:gd name="connsiteX41" fmla="*/ 5227290 w 8607832"/>
                <a:gd name="connsiteY41" fmla="*/ 4323434 h 6279209"/>
                <a:gd name="connsiteX42" fmla="*/ 5106148 w 8607832"/>
                <a:gd name="connsiteY42" fmla="*/ 3860401 h 6279209"/>
                <a:gd name="connsiteX43" fmla="*/ 5139799 w 8607832"/>
                <a:gd name="connsiteY43" fmla="*/ 3818675 h 6279209"/>
                <a:gd name="connsiteX44" fmla="*/ 5695034 w 8607832"/>
                <a:gd name="connsiteY44" fmla="*/ 3194119 h 6279209"/>
                <a:gd name="connsiteX45" fmla="*/ 5830983 w 8607832"/>
                <a:gd name="connsiteY45" fmla="*/ 3023174 h 6279209"/>
                <a:gd name="connsiteX46" fmla="*/ 5873382 w 8607832"/>
                <a:gd name="connsiteY46" fmla="*/ 3008367 h 6279209"/>
                <a:gd name="connsiteX47" fmla="*/ 5983083 w 8607832"/>
                <a:gd name="connsiteY47" fmla="*/ 3009040 h 6279209"/>
                <a:gd name="connsiteX48" fmla="*/ 6257000 w 8607832"/>
                <a:gd name="connsiteY48" fmla="*/ 2840787 h 6279209"/>
                <a:gd name="connsiteX49" fmla="*/ 6605620 w 8607832"/>
                <a:gd name="connsiteY49" fmla="*/ 2172485 h 6279209"/>
                <a:gd name="connsiteX50" fmla="*/ 6623118 w 8607832"/>
                <a:gd name="connsiteY50" fmla="*/ 1339969 h 6279209"/>
                <a:gd name="connsiteX51" fmla="*/ 6528224 w 8607832"/>
                <a:gd name="connsiteY51" fmla="*/ 660899 h 6279209"/>
                <a:gd name="connsiteX52" fmla="*/ 6514091 w 8607832"/>
                <a:gd name="connsiteY52" fmla="*/ 520239 h 6279209"/>
                <a:gd name="connsiteX53" fmla="*/ 6493900 w 8607832"/>
                <a:gd name="connsiteY53" fmla="*/ 546486 h 6279209"/>
                <a:gd name="connsiteX54" fmla="*/ 6244212 w 8607832"/>
                <a:gd name="connsiteY54" fmla="*/ 975869 h 6279209"/>
                <a:gd name="connsiteX55" fmla="*/ 5935300 w 8607832"/>
                <a:gd name="connsiteY55" fmla="*/ 1788868 h 6279209"/>
                <a:gd name="connsiteX56" fmla="*/ 5707148 w 8607832"/>
                <a:gd name="connsiteY56" fmla="*/ 2531874 h 6279209"/>
                <a:gd name="connsiteX57" fmla="*/ 5679555 w 8607832"/>
                <a:gd name="connsiteY57" fmla="*/ 2738489 h 6279209"/>
                <a:gd name="connsiteX58" fmla="*/ 5734069 w 8607832"/>
                <a:gd name="connsiteY58" fmla="*/ 2914818 h 6279209"/>
                <a:gd name="connsiteX59" fmla="*/ 5963566 w 8607832"/>
                <a:gd name="connsiteY59" fmla="*/ 2599175 h 6279209"/>
                <a:gd name="connsiteX60" fmla="*/ 6141914 w 8607832"/>
                <a:gd name="connsiteY60" fmla="*/ 2254593 h 6279209"/>
                <a:gd name="connsiteX61" fmla="*/ 6262384 w 8607832"/>
                <a:gd name="connsiteY61" fmla="*/ 1884436 h 6279209"/>
                <a:gd name="connsiteX62" fmla="*/ 6343145 w 8607832"/>
                <a:gd name="connsiteY62" fmla="*/ 1508222 h 6279209"/>
                <a:gd name="connsiteX63" fmla="*/ 6310167 w 8607832"/>
                <a:gd name="connsiteY63" fmla="*/ 1747814 h 6279209"/>
                <a:gd name="connsiteX64" fmla="*/ 6045001 w 8607832"/>
                <a:gd name="connsiteY64" fmla="*/ 2568890 h 6279209"/>
                <a:gd name="connsiteX65" fmla="*/ 5560432 w 8607832"/>
                <a:gd name="connsiteY65" fmla="*/ 3235173 h 6279209"/>
                <a:gd name="connsiteX66" fmla="*/ 5096726 w 8607832"/>
                <a:gd name="connsiteY66" fmla="*/ 3741278 h 6279209"/>
                <a:gd name="connsiteX67" fmla="*/ 5067113 w 8607832"/>
                <a:gd name="connsiteY67" fmla="*/ 3767525 h 6279209"/>
                <a:gd name="connsiteX68" fmla="*/ 4911647 w 8607832"/>
                <a:gd name="connsiteY68" fmla="*/ 3459959 h 6279209"/>
                <a:gd name="connsiteX69" fmla="*/ 4890784 w 8607832"/>
                <a:gd name="connsiteY69" fmla="*/ 3404099 h 6279209"/>
                <a:gd name="connsiteX70" fmla="*/ 4849730 w 8607832"/>
                <a:gd name="connsiteY70" fmla="*/ 3028558 h 6279209"/>
                <a:gd name="connsiteX71" fmla="*/ 4854441 w 8607832"/>
                <a:gd name="connsiteY71" fmla="*/ 3002310 h 6279209"/>
                <a:gd name="connsiteX72" fmla="*/ 4856460 w 8607832"/>
                <a:gd name="connsiteY72" fmla="*/ 2981447 h 6279209"/>
                <a:gd name="connsiteX73" fmla="*/ 4952701 w 8607832"/>
                <a:gd name="connsiteY73" fmla="*/ 2717626 h 6279209"/>
                <a:gd name="connsiteX74" fmla="*/ 5173449 w 8607832"/>
                <a:gd name="connsiteY74" fmla="*/ 2368332 h 6279209"/>
                <a:gd name="connsiteX75" fmla="*/ 5481689 w 8607832"/>
                <a:gd name="connsiteY75" fmla="*/ 1759928 h 6279209"/>
                <a:gd name="connsiteX76" fmla="*/ 5514667 w 8607832"/>
                <a:gd name="connsiteY76" fmla="*/ 1741757 h 6279209"/>
                <a:gd name="connsiteX77" fmla="*/ 5803389 w 8607832"/>
                <a:gd name="connsiteY77" fmla="*/ 1570812 h 6279209"/>
                <a:gd name="connsiteX78" fmla="*/ 5822907 w 8607832"/>
                <a:gd name="connsiteY78" fmla="*/ 1095665 h 6279209"/>
                <a:gd name="connsiteX79" fmla="*/ 5540241 w 8607832"/>
                <a:gd name="connsiteY79" fmla="*/ 601000 h 6279209"/>
                <a:gd name="connsiteX80" fmla="*/ 5514667 w 8607832"/>
                <a:gd name="connsiteY80" fmla="*/ 600327 h 6279209"/>
                <a:gd name="connsiteX81" fmla="*/ 5421791 w 8607832"/>
                <a:gd name="connsiteY81" fmla="*/ 697914 h 6279209"/>
                <a:gd name="connsiteX82" fmla="*/ 5124319 w 8607832"/>
                <a:gd name="connsiteY82" fmla="*/ 1196617 h 6279209"/>
                <a:gd name="connsiteX83" fmla="*/ 5316801 w 8607832"/>
                <a:gd name="connsiteY83" fmla="*/ 1686570 h 6279209"/>
                <a:gd name="connsiteX84" fmla="*/ 5361220 w 8607832"/>
                <a:gd name="connsiteY84" fmla="*/ 1669072 h 6279209"/>
                <a:gd name="connsiteX85" fmla="*/ 5461499 w 8607832"/>
                <a:gd name="connsiteY85" fmla="*/ 1248439 h 6279209"/>
                <a:gd name="connsiteX86" fmla="*/ 5491784 w 8607832"/>
                <a:gd name="connsiteY86" fmla="*/ 1043170 h 6279209"/>
                <a:gd name="connsiteX87" fmla="*/ 5497841 w 8607832"/>
                <a:gd name="connsiteY87" fmla="*/ 1081532 h 6279209"/>
                <a:gd name="connsiteX88" fmla="*/ 5481016 w 8607832"/>
                <a:gd name="connsiteY88" fmla="*/ 1353429 h 6279209"/>
                <a:gd name="connsiteX89" fmla="*/ 5415734 w 8607832"/>
                <a:gd name="connsiteY89" fmla="*/ 1727624 h 6279209"/>
                <a:gd name="connsiteX90" fmla="*/ 5151240 w 8607832"/>
                <a:gd name="connsiteY90" fmla="*/ 2245171 h 6279209"/>
                <a:gd name="connsiteX91" fmla="*/ 4908282 w 8607832"/>
                <a:gd name="connsiteY91" fmla="*/ 2596483 h 6279209"/>
                <a:gd name="connsiteX92" fmla="*/ 4750124 w 8607832"/>
                <a:gd name="connsiteY92" fmla="*/ 2989523 h 6279209"/>
                <a:gd name="connsiteX93" fmla="*/ 4747432 w 8607832"/>
                <a:gd name="connsiteY93" fmla="*/ 3017116 h 6279209"/>
                <a:gd name="connsiteX94" fmla="*/ 4743394 w 8607832"/>
                <a:gd name="connsiteY94" fmla="*/ 3043364 h 6279209"/>
                <a:gd name="connsiteX95" fmla="*/ 4737337 w 8607832"/>
                <a:gd name="connsiteY95" fmla="*/ 3162487 h 6279209"/>
                <a:gd name="connsiteX96" fmla="*/ 4680804 w 8607832"/>
                <a:gd name="connsiteY96" fmla="*/ 3076341 h 6279209"/>
                <a:gd name="connsiteX97" fmla="*/ 4591293 w 8607832"/>
                <a:gd name="connsiteY97" fmla="*/ 2915491 h 6279209"/>
                <a:gd name="connsiteX98" fmla="*/ 4573122 w 8607832"/>
                <a:gd name="connsiteY98" fmla="*/ 2881841 h 6279209"/>
                <a:gd name="connsiteX99" fmla="*/ 4565719 w 8607832"/>
                <a:gd name="connsiteY99" fmla="*/ 2868381 h 6279209"/>
                <a:gd name="connsiteX100" fmla="*/ 4552259 w 8607832"/>
                <a:gd name="connsiteY100" fmla="*/ 2838095 h 6279209"/>
                <a:gd name="connsiteX101" fmla="*/ 4404869 w 8607832"/>
                <a:gd name="connsiteY101" fmla="*/ 2499569 h 6279209"/>
                <a:gd name="connsiteX102" fmla="*/ 4425059 w 8607832"/>
                <a:gd name="connsiteY102" fmla="*/ 2408713 h 6279209"/>
                <a:gd name="connsiteX103" fmla="*/ 4497071 w 8607832"/>
                <a:gd name="connsiteY103" fmla="*/ 2304396 h 6279209"/>
                <a:gd name="connsiteX104" fmla="*/ 4551585 w 8607832"/>
                <a:gd name="connsiteY104" fmla="*/ 2152968 h 6279209"/>
                <a:gd name="connsiteX105" fmla="*/ 4741375 w 8607832"/>
                <a:gd name="connsiteY105" fmla="*/ 1413327 h 6279209"/>
                <a:gd name="connsiteX106" fmla="*/ 4929146 w 8607832"/>
                <a:gd name="connsiteY106" fmla="*/ 819730 h 6279209"/>
                <a:gd name="connsiteX107" fmla="*/ 5233347 w 8607832"/>
                <a:gd name="connsiteY107" fmla="*/ 28940 h 6279209"/>
                <a:gd name="connsiteX108" fmla="*/ 5238058 w 8607832"/>
                <a:gd name="connsiteY108" fmla="*/ 0 h 6279209"/>
                <a:gd name="connsiteX109" fmla="*/ 4976929 w 8607832"/>
                <a:gd name="connsiteY109" fmla="*/ 159504 h 6279209"/>
                <a:gd name="connsiteX110" fmla="*/ 4204984 w 8607832"/>
                <a:gd name="connsiteY110" fmla="*/ 890396 h 6279209"/>
                <a:gd name="connsiteX111" fmla="*/ 3943182 w 8607832"/>
                <a:gd name="connsiteY111" fmla="*/ 2139508 h 6279209"/>
                <a:gd name="connsiteX112" fmla="*/ 4076438 w 8607832"/>
                <a:gd name="connsiteY112" fmla="*/ 2389868 h 6279209"/>
                <a:gd name="connsiteX113" fmla="*/ 4215079 w 8607832"/>
                <a:gd name="connsiteY113" fmla="*/ 2474668 h 6279209"/>
                <a:gd name="connsiteX114" fmla="*/ 4244018 w 8607832"/>
                <a:gd name="connsiteY114" fmla="*/ 2445055 h 6279209"/>
                <a:gd name="connsiteX115" fmla="*/ 4230558 w 8607832"/>
                <a:gd name="connsiteY115" fmla="*/ 1718875 h 6279209"/>
                <a:gd name="connsiteX116" fmla="*/ 4411599 w 8607832"/>
                <a:gd name="connsiteY116" fmla="*/ 1186522 h 6279209"/>
                <a:gd name="connsiteX117" fmla="*/ 4552259 w 8607832"/>
                <a:gd name="connsiteY117" fmla="*/ 934815 h 6279209"/>
                <a:gd name="connsiteX118" fmla="*/ 4572449 w 8607832"/>
                <a:gd name="connsiteY118" fmla="*/ 920008 h 6279209"/>
                <a:gd name="connsiteX119" fmla="*/ 4553604 w 8607832"/>
                <a:gd name="connsiteY119" fmla="*/ 956351 h 6279209"/>
                <a:gd name="connsiteX120" fmla="*/ 4390735 w 8607832"/>
                <a:gd name="connsiteY120" fmla="*/ 1302280 h 6279209"/>
                <a:gd name="connsiteX121" fmla="*/ 4340260 w 8607832"/>
                <a:gd name="connsiteY121" fmla="*/ 2524471 h 6279209"/>
                <a:gd name="connsiteX122" fmla="*/ 4501109 w 8607832"/>
                <a:gd name="connsiteY122" fmla="*/ 2892609 h 6279209"/>
                <a:gd name="connsiteX123" fmla="*/ 4519281 w 8607832"/>
                <a:gd name="connsiteY123" fmla="*/ 2931644 h 6279209"/>
                <a:gd name="connsiteX124" fmla="*/ 4692918 w 8607832"/>
                <a:gd name="connsiteY124" fmla="*/ 3241230 h 6279209"/>
                <a:gd name="connsiteX125" fmla="*/ 4992409 w 8607832"/>
                <a:gd name="connsiteY125" fmla="*/ 3809925 h 6279209"/>
                <a:gd name="connsiteX126" fmla="*/ 5000485 w 8607832"/>
                <a:gd name="connsiteY126" fmla="*/ 3847614 h 6279209"/>
                <a:gd name="connsiteX127" fmla="*/ 4993755 w 8607832"/>
                <a:gd name="connsiteY127" fmla="*/ 3855017 h 6279209"/>
                <a:gd name="connsiteX128" fmla="*/ 4993082 w 8607832"/>
                <a:gd name="connsiteY128" fmla="*/ 3855690 h 6279209"/>
                <a:gd name="connsiteX129" fmla="*/ 4982313 w 8607832"/>
                <a:gd name="connsiteY129" fmla="*/ 3867131 h 6279209"/>
                <a:gd name="connsiteX130" fmla="*/ 4626290 w 8607832"/>
                <a:gd name="connsiteY130" fmla="*/ 4274977 h 6279209"/>
                <a:gd name="connsiteX131" fmla="*/ 4180755 w 8607832"/>
                <a:gd name="connsiteY131" fmla="*/ 4968853 h 6279209"/>
                <a:gd name="connsiteX132" fmla="*/ 4071727 w 8607832"/>
                <a:gd name="connsiteY132" fmla="*/ 5853192 h 6279209"/>
                <a:gd name="connsiteX133" fmla="*/ 4040769 w 8607832"/>
                <a:gd name="connsiteY133" fmla="*/ 5907706 h 6279209"/>
                <a:gd name="connsiteX134" fmla="*/ 4005099 w 8607832"/>
                <a:gd name="connsiteY134" fmla="*/ 5881459 h 6279209"/>
                <a:gd name="connsiteX135" fmla="*/ 4007791 w 8607832"/>
                <a:gd name="connsiteY135" fmla="*/ 5830983 h 6279209"/>
                <a:gd name="connsiteX136" fmla="*/ 3990293 w 8607832"/>
                <a:gd name="connsiteY136" fmla="*/ 5807427 h 6279209"/>
                <a:gd name="connsiteX137" fmla="*/ 3964045 w 8607832"/>
                <a:gd name="connsiteY137" fmla="*/ 5789256 h 6279209"/>
                <a:gd name="connsiteX138" fmla="*/ 3941836 w 8607832"/>
                <a:gd name="connsiteY138" fmla="*/ 5705129 h 6279209"/>
                <a:gd name="connsiteX139" fmla="*/ 3908185 w 8607832"/>
                <a:gd name="connsiteY139" fmla="*/ 5236040 h 6279209"/>
                <a:gd name="connsiteX140" fmla="*/ 3918953 w 8607832"/>
                <a:gd name="connsiteY140" fmla="*/ 4237288 h 6279209"/>
                <a:gd name="connsiteX141" fmla="*/ 3786370 w 8607832"/>
                <a:gd name="connsiteY141" fmla="*/ 3122779 h 6279209"/>
                <a:gd name="connsiteX142" fmla="*/ 3570333 w 8607832"/>
                <a:gd name="connsiteY142" fmla="*/ 2570236 h 6279209"/>
                <a:gd name="connsiteX143" fmla="*/ 3563603 w 8607832"/>
                <a:gd name="connsiteY143" fmla="*/ 2556776 h 6279209"/>
                <a:gd name="connsiteX144" fmla="*/ 3556872 w 8607832"/>
                <a:gd name="connsiteY144" fmla="*/ 2543315 h 6279209"/>
                <a:gd name="connsiteX145" fmla="*/ 3531298 w 8607832"/>
                <a:gd name="connsiteY145" fmla="*/ 2494185 h 6279209"/>
                <a:gd name="connsiteX146" fmla="*/ 3525241 w 8607832"/>
                <a:gd name="connsiteY146" fmla="*/ 2482071 h 6279209"/>
                <a:gd name="connsiteX147" fmla="*/ 3410829 w 8607832"/>
                <a:gd name="connsiteY147" fmla="*/ 2273437 h 6279209"/>
                <a:gd name="connsiteX148" fmla="*/ 3411502 w 8607832"/>
                <a:gd name="connsiteY148" fmla="*/ 2229018 h 6279209"/>
                <a:gd name="connsiteX149" fmla="*/ 3451209 w 8607832"/>
                <a:gd name="connsiteY149" fmla="*/ 2126720 h 6279209"/>
                <a:gd name="connsiteX150" fmla="*/ 3431692 w 8607832"/>
                <a:gd name="connsiteY150" fmla="*/ 1895877 h 6279209"/>
                <a:gd name="connsiteX151" fmla="*/ 3186715 w 8607832"/>
                <a:gd name="connsiteY151" fmla="*/ 1401886 h 6279209"/>
                <a:gd name="connsiteX152" fmla="*/ 2531874 w 8607832"/>
                <a:gd name="connsiteY152" fmla="*/ 701952 h 6279209"/>
                <a:gd name="connsiteX153" fmla="*/ 1731662 w 8607832"/>
                <a:gd name="connsiteY153" fmla="*/ 39035 h 6279209"/>
                <a:gd name="connsiteX154" fmla="*/ 1722913 w 8607832"/>
                <a:gd name="connsiteY154" fmla="*/ 36343 h 6279209"/>
                <a:gd name="connsiteX155" fmla="*/ 1723586 w 8607832"/>
                <a:gd name="connsiteY155" fmla="*/ 47111 h 6279209"/>
                <a:gd name="connsiteX156" fmla="*/ 1984042 w 8607832"/>
                <a:gd name="connsiteY156" fmla="*/ 871552 h 6279209"/>
                <a:gd name="connsiteX157" fmla="*/ 2773486 w 8607832"/>
                <a:gd name="connsiteY157" fmla="*/ 2064130 h 6279209"/>
                <a:gd name="connsiteX158" fmla="*/ 3058170 w 8607832"/>
                <a:gd name="connsiteY158" fmla="*/ 2286897 h 6279209"/>
                <a:gd name="connsiteX159" fmla="*/ 3235845 w 8607832"/>
                <a:gd name="connsiteY159" fmla="*/ 2329297 h 6279209"/>
                <a:gd name="connsiteX160" fmla="*/ 3256709 w 8607832"/>
                <a:gd name="connsiteY160" fmla="*/ 2294974 h 6279209"/>
                <a:gd name="connsiteX161" fmla="*/ 3083072 w 8607832"/>
                <a:gd name="connsiteY161" fmla="*/ 1999521 h 6279209"/>
                <a:gd name="connsiteX162" fmla="*/ 2450440 w 8607832"/>
                <a:gd name="connsiteY162" fmla="*/ 1092973 h 6279209"/>
                <a:gd name="connsiteX163" fmla="*/ 2432941 w 8607832"/>
                <a:gd name="connsiteY163" fmla="*/ 1062014 h 6279209"/>
                <a:gd name="connsiteX164" fmla="*/ 2454478 w 8607832"/>
                <a:gd name="connsiteY164" fmla="*/ 1076820 h 6279209"/>
                <a:gd name="connsiteX165" fmla="*/ 2967986 w 8607832"/>
                <a:gd name="connsiteY165" fmla="*/ 1739738 h 6279209"/>
                <a:gd name="connsiteX166" fmla="*/ 3266131 w 8607832"/>
                <a:gd name="connsiteY166" fmla="*/ 2175850 h 6279209"/>
                <a:gd name="connsiteX167" fmla="*/ 3457939 w 8607832"/>
                <a:gd name="connsiteY167" fmla="*/ 2509665 h 6279209"/>
                <a:gd name="connsiteX168" fmla="*/ 3464670 w 8607832"/>
                <a:gd name="connsiteY168" fmla="*/ 2523125 h 6279209"/>
                <a:gd name="connsiteX169" fmla="*/ 3471400 w 8607832"/>
                <a:gd name="connsiteY169" fmla="*/ 2536585 h 6279209"/>
                <a:gd name="connsiteX170" fmla="*/ 3478130 w 8607832"/>
                <a:gd name="connsiteY170" fmla="*/ 2550045 h 6279209"/>
                <a:gd name="connsiteX171" fmla="*/ 3484860 w 8607832"/>
                <a:gd name="connsiteY171" fmla="*/ 2563506 h 6279209"/>
                <a:gd name="connsiteX172" fmla="*/ 3491590 w 8607832"/>
                <a:gd name="connsiteY172" fmla="*/ 2576966 h 6279209"/>
                <a:gd name="connsiteX173" fmla="*/ 3498320 w 8607832"/>
                <a:gd name="connsiteY173" fmla="*/ 2590426 h 6279209"/>
                <a:gd name="connsiteX174" fmla="*/ 3504378 w 8607832"/>
                <a:gd name="connsiteY174" fmla="*/ 2605906 h 6279209"/>
                <a:gd name="connsiteX175" fmla="*/ 3733875 w 8607832"/>
                <a:gd name="connsiteY175" fmla="*/ 3249979 h 6279209"/>
                <a:gd name="connsiteX176" fmla="*/ 3823385 w 8607832"/>
                <a:gd name="connsiteY176" fmla="*/ 4359777 h 6279209"/>
                <a:gd name="connsiteX177" fmla="*/ 3816655 w 8607832"/>
                <a:gd name="connsiteY177" fmla="*/ 4369199 h 6279209"/>
                <a:gd name="connsiteX178" fmla="*/ 3800503 w 8607832"/>
                <a:gd name="connsiteY178" fmla="*/ 4322761 h 6279209"/>
                <a:gd name="connsiteX179" fmla="*/ 3407464 w 8607832"/>
                <a:gd name="connsiteY179" fmla="*/ 3663208 h 6279209"/>
                <a:gd name="connsiteX180" fmla="*/ 2516395 w 8607832"/>
                <a:gd name="connsiteY180" fmla="*/ 2980101 h 6279209"/>
                <a:gd name="connsiteX181" fmla="*/ 2502934 w 8607832"/>
                <a:gd name="connsiteY181" fmla="*/ 2971351 h 6279209"/>
                <a:gd name="connsiteX182" fmla="*/ 2390541 w 8607832"/>
                <a:gd name="connsiteY182" fmla="*/ 2898666 h 6279209"/>
                <a:gd name="connsiteX183" fmla="*/ 2247863 w 8607832"/>
                <a:gd name="connsiteY183" fmla="*/ 2802425 h 6279209"/>
                <a:gd name="connsiteX184" fmla="*/ 2055381 w 8607832"/>
                <a:gd name="connsiteY184" fmla="*/ 2665131 h 6279209"/>
                <a:gd name="connsiteX185" fmla="*/ 1471879 w 8607832"/>
                <a:gd name="connsiteY185" fmla="*/ 2148930 h 6279209"/>
                <a:gd name="connsiteX186" fmla="*/ 1461111 w 8607832"/>
                <a:gd name="connsiteY186" fmla="*/ 2109895 h 6279209"/>
                <a:gd name="connsiteX187" fmla="*/ 1501492 w 8607832"/>
                <a:gd name="connsiteY187" fmla="*/ 1918759 h 6279209"/>
                <a:gd name="connsiteX188" fmla="*/ 1395155 w 8607832"/>
                <a:gd name="connsiteY188" fmla="*/ 1570812 h 6279209"/>
                <a:gd name="connsiteX189" fmla="*/ 937507 w 8607832"/>
                <a:gd name="connsiteY189" fmla="*/ 860783 h 6279209"/>
                <a:gd name="connsiteX190" fmla="*/ 682435 w 8607832"/>
                <a:gd name="connsiteY190" fmla="*/ 471109 h 6279209"/>
                <a:gd name="connsiteX191" fmla="*/ 590905 w 8607832"/>
                <a:gd name="connsiteY191" fmla="*/ 214691 h 6279209"/>
                <a:gd name="connsiteX192" fmla="*/ 581483 w 8607832"/>
                <a:gd name="connsiteY192" fmla="*/ 222767 h 6279209"/>
                <a:gd name="connsiteX193" fmla="*/ 555909 w 8607832"/>
                <a:gd name="connsiteY193" fmla="*/ 262475 h 6279209"/>
                <a:gd name="connsiteX194" fmla="*/ 423998 w 8607832"/>
                <a:gd name="connsiteY194" fmla="*/ 619845 h 6279209"/>
                <a:gd name="connsiteX195" fmla="*/ 443515 w 8607832"/>
                <a:gd name="connsiteY195" fmla="*/ 1227575 h 6279209"/>
                <a:gd name="connsiteX196" fmla="*/ 806942 w 8607832"/>
                <a:gd name="connsiteY196" fmla="*/ 1996156 h 6279209"/>
                <a:gd name="connsiteX197" fmla="*/ 1087589 w 8607832"/>
                <a:gd name="connsiteY197" fmla="*/ 2216231 h 6279209"/>
                <a:gd name="connsiteX198" fmla="*/ 1317086 w 8607832"/>
                <a:gd name="connsiteY198" fmla="*/ 2233729 h 6279209"/>
                <a:gd name="connsiteX199" fmla="*/ 1327181 w 8607832"/>
                <a:gd name="connsiteY199" fmla="*/ 2198060 h 6279209"/>
                <a:gd name="connsiteX200" fmla="*/ 816364 w 8607832"/>
                <a:gd name="connsiteY200" fmla="*/ 1324489 h 6279209"/>
                <a:gd name="connsiteX201" fmla="*/ 702625 w 8607832"/>
                <a:gd name="connsiteY201" fmla="*/ 1031056 h 6279209"/>
                <a:gd name="connsiteX202" fmla="*/ 767908 w 8607832"/>
                <a:gd name="connsiteY202" fmla="*/ 1173061 h 6279209"/>
                <a:gd name="connsiteX203" fmla="*/ 1444285 w 8607832"/>
                <a:gd name="connsiteY203" fmla="*/ 2226326 h 6279209"/>
                <a:gd name="connsiteX204" fmla="*/ 2209501 w 8607832"/>
                <a:gd name="connsiteY204" fmla="*/ 2876457 h 6279209"/>
                <a:gd name="connsiteX205" fmla="*/ 2308434 w 8607832"/>
                <a:gd name="connsiteY205" fmla="*/ 2939720 h 6279209"/>
                <a:gd name="connsiteX206" fmla="*/ 2340738 w 8607832"/>
                <a:gd name="connsiteY206" fmla="*/ 2972025 h 6279209"/>
                <a:gd name="connsiteX207" fmla="*/ 2302377 w 8607832"/>
                <a:gd name="connsiteY207" fmla="*/ 2972025 h 6279209"/>
                <a:gd name="connsiteX208" fmla="*/ 2266034 w 8607832"/>
                <a:gd name="connsiteY208" fmla="*/ 2967313 h 6279209"/>
                <a:gd name="connsiteX209" fmla="*/ 1817807 w 8607832"/>
                <a:gd name="connsiteY209" fmla="*/ 3025866 h 6279209"/>
                <a:gd name="connsiteX210" fmla="*/ 1007500 w 8607832"/>
                <a:gd name="connsiteY210" fmla="*/ 3309877 h 6279209"/>
                <a:gd name="connsiteX211" fmla="*/ 960389 w 8607832"/>
                <a:gd name="connsiteY211" fmla="*/ 3293725 h 6279209"/>
                <a:gd name="connsiteX212" fmla="*/ 446207 w 8607832"/>
                <a:gd name="connsiteY212" fmla="*/ 3134221 h 6279209"/>
                <a:gd name="connsiteX213" fmla="*/ 217383 w 8607832"/>
                <a:gd name="connsiteY213" fmla="*/ 3227096 h 6279209"/>
                <a:gd name="connsiteX214" fmla="*/ 0 w 8607832"/>
                <a:gd name="connsiteY214" fmla="*/ 3236518 h 6279209"/>
                <a:gd name="connsiteX215" fmla="*/ 0 w 8607832"/>
                <a:gd name="connsiteY215" fmla="*/ 3330740 h 6279209"/>
                <a:gd name="connsiteX216" fmla="*/ 9422 w 8607832"/>
                <a:gd name="connsiteY216" fmla="*/ 3346892 h 6279209"/>
                <a:gd name="connsiteX217" fmla="*/ 255072 w 8607832"/>
                <a:gd name="connsiteY217" fmla="*/ 3717723 h 6279209"/>
                <a:gd name="connsiteX218" fmla="*/ 747044 w 8607832"/>
                <a:gd name="connsiteY218" fmla="*/ 3826078 h 6279209"/>
                <a:gd name="connsiteX219" fmla="*/ 1016249 w 8607832"/>
                <a:gd name="connsiteY219" fmla="*/ 3490244 h 6279209"/>
                <a:gd name="connsiteX220" fmla="*/ 981253 w 8607832"/>
                <a:gd name="connsiteY220" fmla="*/ 3461305 h 6279209"/>
                <a:gd name="connsiteX221" fmla="*/ 563312 w 8607832"/>
                <a:gd name="connsiteY221" fmla="*/ 3490917 h 6279209"/>
                <a:gd name="connsiteX222" fmla="*/ 390347 w 8607832"/>
                <a:gd name="connsiteY222" fmla="*/ 3460632 h 6279209"/>
                <a:gd name="connsiteX223" fmla="*/ 489953 w 8607832"/>
                <a:gd name="connsiteY223" fmla="*/ 3463997 h 6279209"/>
                <a:gd name="connsiteX224" fmla="*/ 903183 w 8607832"/>
                <a:gd name="connsiteY224" fmla="*/ 3408137 h 6279209"/>
                <a:gd name="connsiteX225" fmla="*/ 1043170 w 8607832"/>
                <a:gd name="connsiteY225" fmla="*/ 3372467 h 6279209"/>
                <a:gd name="connsiteX226" fmla="*/ 1508895 w 8607832"/>
                <a:gd name="connsiteY226" fmla="*/ 3218347 h 6279209"/>
                <a:gd name="connsiteX227" fmla="*/ 1912029 w 8607832"/>
                <a:gd name="connsiteY227" fmla="*/ 3101243 h 6279209"/>
                <a:gd name="connsiteX228" fmla="*/ 1912029 w 8607832"/>
                <a:gd name="connsiteY228" fmla="*/ 3101243 h 6279209"/>
                <a:gd name="connsiteX229" fmla="*/ 1924816 w 8607832"/>
                <a:gd name="connsiteY229" fmla="*/ 3099224 h 6279209"/>
                <a:gd name="connsiteX230" fmla="*/ 1986061 w 8607832"/>
                <a:gd name="connsiteY230" fmla="*/ 3087783 h 6279209"/>
                <a:gd name="connsiteX231" fmla="*/ 1992791 w 8607832"/>
                <a:gd name="connsiteY231" fmla="*/ 3087110 h 6279209"/>
                <a:gd name="connsiteX232" fmla="*/ 2087013 w 8607832"/>
                <a:gd name="connsiteY232" fmla="*/ 3074322 h 6279209"/>
                <a:gd name="connsiteX233" fmla="*/ 2113933 w 8607832"/>
                <a:gd name="connsiteY233" fmla="*/ 3072976 h 6279209"/>
                <a:gd name="connsiteX234" fmla="*/ 2118644 w 8607832"/>
                <a:gd name="connsiteY234" fmla="*/ 3064227 h 6279209"/>
                <a:gd name="connsiteX235" fmla="*/ 2257958 w 8607832"/>
                <a:gd name="connsiteY235" fmla="*/ 3064227 h 6279209"/>
                <a:gd name="connsiteX236" fmla="*/ 2262669 w 8607832"/>
                <a:gd name="connsiteY236" fmla="*/ 3072976 h 6279209"/>
                <a:gd name="connsiteX237" fmla="*/ 2434960 w 8607832"/>
                <a:gd name="connsiteY237" fmla="*/ 3101243 h 6279209"/>
                <a:gd name="connsiteX238" fmla="*/ 2635518 w 8607832"/>
                <a:gd name="connsiteY238" fmla="*/ 3164506 h 6279209"/>
                <a:gd name="connsiteX239" fmla="*/ 3038653 w 8607832"/>
                <a:gd name="connsiteY239" fmla="*/ 3453902 h 6279209"/>
                <a:gd name="connsiteX240" fmla="*/ 3580428 w 8607832"/>
                <a:gd name="connsiteY240" fmla="*/ 4087880 h 6279209"/>
                <a:gd name="connsiteX241" fmla="*/ 3776274 w 8607832"/>
                <a:gd name="connsiteY241" fmla="*/ 4626290 h 6279209"/>
                <a:gd name="connsiteX242" fmla="*/ 3813963 w 8607832"/>
                <a:gd name="connsiteY242" fmla="*/ 4802619 h 6279209"/>
                <a:gd name="connsiteX243" fmla="*/ 3811944 w 8607832"/>
                <a:gd name="connsiteY243" fmla="*/ 5407658 h 6279209"/>
                <a:gd name="connsiteX244" fmla="*/ 3881265 w 8607832"/>
                <a:gd name="connsiteY244" fmla="*/ 5874056 h 6279209"/>
                <a:gd name="connsiteX245" fmla="*/ 3879919 w 8607832"/>
                <a:gd name="connsiteY245" fmla="*/ 5898957 h 6279209"/>
                <a:gd name="connsiteX246" fmla="*/ 3757430 w 8607832"/>
                <a:gd name="connsiteY246" fmla="*/ 5946068 h 6279209"/>
                <a:gd name="connsiteX247" fmla="*/ 3743970 w 8607832"/>
                <a:gd name="connsiteY247" fmla="*/ 6053750 h 6279209"/>
                <a:gd name="connsiteX248" fmla="*/ 3803195 w 8607832"/>
                <a:gd name="connsiteY248" fmla="*/ 6092112 h 6279209"/>
                <a:gd name="connsiteX249" fmla="*/ 3896071 w 8607832"/>
                <a:gd name="connsiteY249" fmla="*/ 6023464 h 6279209"/>
                <a:gd name="connsiteX250" fmla="*/ 3920972 w 8607832"/>
                <a:gd name="connsiteY250" fmla="*/ 5996544 h 6279209"/>
                <a:gd name="connsiteX251" fmla="*/ 3918953 w 8607832"/>
                <a:gd name="connsiteY251" fmla="*/ 6053077 h 6279209"/>
                <a:gd name="connsiteX252" fmla="*/ 3931741 w 8607832"/>
                <a:gd name="connsiteY252" fmla="*/ 6077978 h 6279209"/>
                <a:gd name="connsiteX253" fmla="*/ 3951931 w 8607832"/>
                <a:gd name="connsiteY253" fmla="*/ 6055769 h 6279209"/>
                <a:gd name="connsiteX254" fmla="*/ 3972121 w 8607832"/>
                <a:gd name="connsiteY254" fmla="*/ 5988468 h 6279209"/>
                <a:gd name="connsiteX255" fmla="*/ 3994331 w 8607832"/>
                <a:gd name="connsiteY255" fmla="*/ 5968277 h 6279209"/>
                <a:gd name="connsiteX256" fmla="*/ 4005099 w 8607832"/>
                <a:gd name="connsiteY256" fmla="*/ 5995198 h 6279209"/>
                <a:gd name="connsiteX257" fmla="*/ 4071054 w 8607832"/>
                <a:gd name="connsiteY257" fmla="*/ 6040290 h 6279209"/>
                <a:gd name="connsiteX258" fmla="*/ 4100667 w 8607832"/>
                <a:gd name="connsiteY258" fmla="*/ 6026829 h 6279209"/>
                <a:gd name="connsiteX259" fmla="*/ 4110089 w 8607832"/>
                <a:gd name="connsiteY259" fmla="*/ 5993179 h 6279209"/>
                <a:gd name="connsiteX260" fmla="*/ 4124895 w 8607832"/>
                <a:gd name="connsiteY260" fmla="*/ 6032214 h 6279209"/>
                <a:gd name="connsiteX261" fmla="*/ 4117492 w 8607832"/>
                <a:gd name="connsiteY261" fmla="*/ 6106918 h 6279209"/>
                <a:gd name="connsiteX262" fmla="*/ 4080476 w 8607832"/>
                <a:gd name="connsiteY262" fmla="*/ 6141242 h 6279209"/>
                <a:gd name="connsiteX263" fmla="*/ 4176717 w 8607832"/>
                <a:gd name="connsiteY263" fmla="*/ 6189025 h 6279209"/>
                <a:gd name="connsiteX264" fmla="*/ 4170660 w 8607832"/>
                <a:gd name="connsiteY264" fmla="*/ 6271133 h 6279209"/>
                <a:gd name="connsiteX265" fmla="*/ 4195562 w 8607832"/>
                <a:gd name="connsiteY265" fmla="*/ 6277863 h 6279209"/>
                <a:gd name="connsiteX266" fmla="*/ 4261517 w 8607832"/>
                <a:gd name="connsiteY266" fmla="*/ 6267768 h 6279209"/>
                <a:gd name="connsiteX267" fmla="*/ 4289784 w 8607832"/>
                <a:gd name="connsiteY267" fmla="*/ 6247578 h 6279209"/>
                <a:gd name="connsiteX268" fmla="*/ 4295840 w 8607832"/>
                <a:gd name="connsiteY268" fmla="*/ 6204505 h 6279209"/>
                <a:gd name="connsiteX269" fmla="*/ 4305936 w 8607832"/>
                <a:gd name="connsiteY269" fmla="*/ 6182969 h 6279209"/>
                <a:gd name="connsiteX270" fmla="*/ 4324107 w 8607832"/>
                <a:gd name="connsiteY270" fmla="*/ 6199794 h 6279209"/>
                <a:gd name="connsiteX271" fmla="*/ 4336894 w 8607832"/>
                <a:gd name="connsiteY271" fmla="*/ 6230752 h 6279209"/>
                <a:gd name="connsiteX272" fmla="*/ 4342951 w 8607832"/>
                <a:gd name="connsiteY272" fmla="*/ 6226714 h 6279209"/>
                <a:gd name="connsiteX273" fmla="*/ 4369872 w 8607832"/>
                <a:gd name="connsiteY273" fmla="*/ 6185660 h 6279209"/>
                <a:gd name="connsiteX274" fmla="*/ 4382659 w 8607832"/>
                <a:gd name="connsiteY274" fmla="*/ 6234791 h 6279209"/>
                <a:gd name="connsiteX275" fmla="*/ 4406888 w 8607832"/>
                <a:gd name="connsiteY275" fmla="*/ 6265749 h 6279209"/>
                <a:gd name="connsiteX276" fmla="*/ 4484284 w 8607832"/>
                <a:gd name="connsiteY276" fmla="*/ 6275171 h 6279209"/>
                <a:gd name="connsiteX277" fmla="*/ 4499090 w 8607832"/>
                <a:gd name="connsiteY277" fmla="*/ 6272479 h 6279209"/>
                <a:gd name="connsiteX278" fmla="*/ 4512551 w 8607832"/>
                <a:gd name="connsiteY278" fmla="*/ 6181622 h 6279209"/>
                <a:gd name="connsiteX279" fmla="*/ 4572449 w 8607832"/>
                <a:gd name="connsiteY279" fmla="*/ 6153356 h 6279209"/>
                <a:gd name="connsiteX280" fmla="*/ 4575814 w 8607832"/>
                <a:gd name="connsiteY280" fmla="*/ 6127781 h 6279209"/>
                <a:gd name="connsiteX281" fmla="*/ 4538125 w 8607832"/>
                <a:gd name="connsiteY281" fmla="*/ 6076633 h 6279209"/>
                <a:gd name="connsiteX282" fmla="*/ 4536779 w 8607832"/>
                <a:gd name="connsiteY282" fmla="*/ 6042309 h 6279209"/>
                <a:gd name="connsiteX283" fmla="*/ 4573122 w 8607832"/>
                <a:gd name="connsiteY283" fmla="*/ 6032214 h 6279209"/>
                <a:gd name="connsiteX284" fmla="*/ 4637731 w 8607832"/>
                <a:gd name="connsiteY284" fmla="*/ 6051058 h 6279209"/>
                <a:gd name="connsiteX285" fmla="*/ 4665997 w 8607832"/>
                <a:gd name="connsiteY285" fmla="*/ 6029522 h 6279209"/>
                <a:gd name="connsiteX286" fmla="*/ 4665997 w 8607832"/>
                <a:gd name="connsiteY286" fmla="*/ 5985776 h 6279209"/>
                <a:gd name="connsiteX287" fmla="*/ 4681477 w 8607832"/>
                <a:gd name="connsiteY287" fmla="*/ 5966931 h 6279209"/>
                <a:gd name="connsiteX288" fmla="*/ 4701667 w 8607832"/>
                <a:gd name="connsiteY288" fmla="*/ 5981065 h 6279209"/>
                <a:gd name="connsiteX289" fmla="*/ 4724550 w 8607832"/>
                <a:gd name="connsiteY289" fmla="*/ 6054423 h 6279209"/>
                <a:gd name="connsiteX290" fmla="*/ 4743394 w 8607832"/>
                <a:gd name="connsiteY290" fmla="*/ 6073268 h 6279209"/>
                <a:gd name="connsiteX291" fmla="*/ 4752143 w 8607832"/>
                <a:gd name="connsiteY291" fmla="*/ 6050385 h 6279209"/>
                <a:gd name="connsiteX292" fmla="*/ 4752143 w 8607832"/>
                <a:gd name="connsiteY292" fmla="*/ 5996544 h 6279209"/>
                <a:gd name="connsiteX293" fmla="*/ 4800600 w 8607832"/>
                <a:gd name="connsiteY293" fmla="*/ 6046347 h 6279209"/>
                <a:gd name="connsiteX294" fmla="*/ 4859825 w 8607832"/>
                <a:gd name="connsiteY294" fmla="*/ 6088747 h 6279209"/>
                <a:gd name="connsiteX295" fmla="*/ 4932511 w 8607832"/>
                <a:gd name="connsiteY295" fmla="*/ 6036252 h 6279209"/>
                <a:gd name="connsiteX296" fmla="*/ 4919050 w 8607832"/>
                <a:gd name="connsiteY296" fmla="*/ 5940011 h 6279209"/>
                <a:gd name="connsiteX297" fmla="*/ 4830213 w 8607832"/>
                <a:gd name="connsiteY297" fmla="*/ 5933281 h 6279209"/>
                <a:gd name="connsiteX298" fmla="*/ 4779064 w 8607832"/>
                <a:gd name="connsiteY298" fmla="*/ 5876074 h 6279209"/>
                <a:gd name="connsiteX299" fmla="*/ 4778391 w 8607832"/>
                <a:gd name="connsiteY299" fmla="*/ 5829637 h 6279209"/>
                <a:gd name="connsiteX300" fmla="*/ 5091342 w 8607832"/>
                <a:gd name="connsiteY300" fmla="*/ 5236712 h 6279209"/>
                <a:gd name="connsiteX301" fmla="*/ 5116243 w 8607832"/>
                <a:gd name="connsiteY301" fmla="*/ 5202389 h 6279209"/>
                <a:gd name="connsiteX302" fmla="*/ 5269690 w 8607832"/>
                <a:gd name="connsiteY302" fmla="*/ 5086631 h 6279209"/>
                <a:gd name="connsiteX303" fmla="*/ 5744837 w 8607832"/>
                <a:gd name="connsiteY303" fmla="*/ 4795889 h 6279209"/>
                <a:gd name="connsiteX304" fmla="*/ 5814830 w 8607832"/>
                <a:gd name="connsiteY304" fmla="*/ 4775699 h 6279209"/>
                <a:gd name="connsiteX305" fmla="*/ 6103553 w 8607832"/>
                <a:gd name="connsiteY305" fmla="*/ 4765603 h 6279209"/>
                <a:gd name="connsiteX306" fmla="*/ 7086824 w 8607832"/>
                <a:gd name="connsiteY306" fmla="*/ 4811369 h 6279209"/>
                <a:gd name="connsiteX307" fmla="*/ 7489959 w 8607832"/>
                <a:gd name="connsiteY307" fmla="*/ 4805311 h 6279209"/>
                <a:gd name="connsiteX308" fmla="*/ 7516880 w 8607832"/>
                <a:gd name="connsiteY308" fmla="*/ 4801946 h 6279209"/>
                <a:gd name="connsiteX309" fmla="*/ 7536397 w 8607832"/>
                <a:gd name="connsiteY309" fmla="*/ 4800600 h 6279209"/>
                <a:gd name="connsiteX310" fmla="*/ 7619850 w 8607832"/>
                <a:gd name="connsiteY310" fmla="*/ 4791178 h 6279209"/>
                <a:gd name="connsiteX311" fmla="*/ 7661577 w 8607832"/>
                <a:gd name="connsiteY311" fmla="*/ 4813388 h 6279209"/>
                <a:gd name="connsiteX312" fmla="*/ 7920014 w 8607832"/>
                <a:gd name="connsiteY312" fmla="*/ 5004523 h 6279209"/>
                <a:gd name="connsiteX313" fmla="*/ 8354780 w 8607832"/>
                <a:gd name="connsiteY313" fmla="*/ 4830886 h 6279209"/>
                <a:gd name="connsiteX314" fmla="*/ 8579567 w 8607832"/>
                <a:gd name="connsiteY314" fmla="*/ 4409580 h 6279209"/>
                <a:gd name="connsiteX315" fmla="*/ 8613217 w 8607832"/>
                <a:gd name="connsiteY315" fmla="*/ 4250076 h 6279209"/>
                <a:gd name="connsiteX316" fmla="*/ 8613217 w 8607832"/>
                <a:gd name="connsiteY316" fmla="*/ 4196235 h 6279209"/>
                <a:gd name="connsiteX317" fmla="*/ 8420062 w 8607832"/>
                <a:gd name="connsiteY317" fmla="*/ 4211041 h 6279209"/>
                <a:gd name="connsiteX318" fmla="*/ 4571776 w 8607832"/>
                <a:gd name="connsiteY318" fmla="*/ 915970 h 6279209"/>
                <a:gd name="connsiteX319" fmla="*/ 4583890 w 8607832"/>
                <a:gd name="connsiteY319" fmla="*/ 888377 h 6279209"/>
                <a:gd name="connsiteX320" fmla="*/ 4571776 w 8607832"/>
                <a:gd name="connsiteY320" fmla="*/ 915970 h 6279209"/>
                <a:gd name="connsiteX321" fmla="*/ 2362948 w 8607832"/>
                <a:gd name="connsiteY321" fmla="*/ 965100 h 6279209"/>
                <a:gd name="connsiteX322" fmla="*/ 2363621 w 8607832"/>
                <a:gd name="connsiteY322" fmla="*/ 962408 h 6279209"/>
                <a:gd name="connsiteX323" fmla="*/ 2368332 w 8607832"/>
                <a:gd name="connsiteY323" fmla="*/ 967119 h 6279209"/>
                <a:gd name="connsiteX324" fmla="*/ 2362948 w 8607832"/>
                <a:gd name="connsiteY324" fmla="*/ 965100 h 6279209"/>
                <a:gd name="connsiteX325" fmla="*/ 2435633 w 8607832"/>
                <a:gd name="connsiteY325" fmla="*/ 1055284 h 6279209"/>
                <a:gd name="connsiteX326" fmla="*/ 2426211 w 8607832"/>
                <a:gd name="connsiteY326" fmla="*/ 1053265 h 6279209"/>
                <a:gd name="connsiteX327" fmla="*/ 2370351 w 8607832"/>
                <a:gd name="connsiteY327" fmla="*/ 968465 h 6279209"/>
                <a:gd name="connsiteX328" fmla="*/ 2432268 w 8607832"/>
                <a:gd name="connsiteY328" fmla="*/ 1045862 h 6279209"/>
                <a:gd name="connsiteX329" fmla="*/ 2435633 w 8607832"/>
                <a:gd name="connsiteY329" fmla="*/ 1055284 h 6279209"/>
                <a:gd name="connsiteX330" fmla="*/ 695895 w 8607832"/>
                <a:gd name="connsiteY330" fmla="*/ 1016922 h 6279209"/>
                <a:gd name="connsiteX331" fmla="*/ 692530 w 8607832"/>
                <a:gd name="connsiteY331" fmla="*/ 1005481 h 6279209"/>
                <a:gd name="connsiteX332" fmla="*/ 695895 w 8607832"/>
                <a:gd name="connsiteY332" fmla="*/ 1016922 h 6279209"/>
                <a:gd name="connsiteX333" fmla="*/ 4511205 w 8607832"/>
                <a:gd name="connsiteY333" fmla="*/ 6014042 h 6279209"/>
                <a:gd name="connsiteX334" fmla="*/ 4537452 w 8607832"/>
                <a:gd name="connsiteY334" fmla="*/ 5944049 h 6279209"/>
                <a:gd name="connsiteX335" fmla="*/ 4511205 w 8607832"/>
                <a:gd name="connsiteY335" fmla="*/ 6014042 h 6279209"/>
                <a:gd name="connsiteX336" fmla="*/ 4750797 w 8607832"/>
                <a:gd name="connsiteY336" fmla="*/ 5917128 h 6279209"/>
                <a:gd name="connsiteX337" fmla="*/ 4741375 w 8607832"/>
                <a:gd name="connsiteY337" fmla="*/ 5939338 h 6279209"/>
                <a:gd name="connsiteX338" fmla="*/ 4732626 w 8607832"/>
                <a:gd name="connsiteY338" fmla="*/ 5935300 h 6279209"/>
                <a:gd name="connsiteX339" fmla="*/ 4727915 w 8607832"/>
                <a:gd name="connsiteY339" fmla="*/ 5907706 h 6279209"/>
                <a:gd name="connsiteX340" fmla="*/ 4750797 w 8607832"/>
                <a:gd name="connsiteY340" fmla="*/ 5875402 h 6279209"/>
                <a:gd name="connsiteX341" fmla="*/ 4750797 w 8607832"/>
                <a:gd name="connsiteY341" fmla="*/ 5917128 h 6279209"/>
                <a:gd name="connsiteX342" fmla="*/ 4875978 w 8607832"/>
                <a:gd name="connsiteY342" fmla="*/ 5457461 h 6279209"/>
                <a:gd name="connsiteX343" fmla="*/ 4616868 w 8607832"/>
                <a:gd name="connsiteY343" fmla="*/ 5877421 h 6279209"/>
                <a:gd name="connsiteX344" fmla="*/ 4562354 w 8607832"/>
                <a:gd name="connsiteY344" fmla="*/ 5884824 h 6279209"/>
                <a:gd name="connsiteX345" fmla="*/ 4880015 w 8607832"/>
                <a:gd name="connsiteY345" fmla="*/ 5419772 h 6279209"/>
                <a:gd name="connsiteX346" fmla="*/ 4875978 w 8607832"/>
                <a:gd name="connsiteY346" fmla="*/ 5457461 h 6279209"/>
                <a:gd name="connsiteX347" fmla="*/ 5020675 w 8607832"/>
                <a:gd name="connsiteY347" fmla="*/ 5141145 h 6279209"/>
                <a:gd name="connsiteX348" fmla="*/ 4989717 w 8607832"/>
                <a:gd name="connsiteY348" fmla="*/ 5179506 h 6279209"/>
                <a:gd name="connsiteX349" fmla="*/ 4445922 w 8607832"/>
                <a:gd name="connsiteY349" fmla="*/ 5878767 h 6279209"/>
                <a:gd name="connsiteX350" fmla="*/ 4415637 w 8607832"/>
                <a:gd name="connsiteY350" fmla="*/ 5953471 h 6279209"/>
                <a:gd name="connsiteX351" fmla="*/ 4357085 w 8607832"/>
                <a:gd name="connsiteY351" fmla="*/ 6075286 h 6279209"/>
                <a:gd name="connsiteX352" fmla="*/ 4338240 w 8607832"/>
                <a:gd name="connsiteY352" fmla="*/ 6125762 h 6279209"/>
                <a:gd name="connsiteX353" fmla="*/ 4322761 w 8607832"/>
                <a:gd name="connsiteY353" fmla="*/ 6080671 h 6279209"/>
                <a:gd name="connsiteX354" fmla="*/ 4306609 w 8607832"/>
                <a:gd name="connsiteY354" fmla="*/ 6061826 h 6279209"/>
                <a:gd name="connsiteX355" fmla="*/ 4295168 w 8607832"/>
                <a:gd name="connsiteY355" fmla="*/ 6082689 h 6279209"/>
                <a:gd name="connsiteX356" fmla="*/ 4292475 w 8607832"/>
                <a:gd name="connsiteY356" fmla="*/ 6112302 h 6279209"/>
                <a:gd name="connsiteX357" fmla="*/ 4277669 w 8607832"/>
                <a:gd name="connsiteY357" fmla="*/ 6097496 h 6279209"/>
                <a:gd name="connsiteX358" fmla="*/ 4183447 w 8607832"/>
                <a:gd name="connsiteY358" fmla="*/ 5282478 h 6279209"/>
                <a:gd name="connsiteX359" fmla="*/ 4412945 w 8607832"/>
                <a:gd name="connsiteY359" fmla="*/ 4743394 h 6279209"/>
                <a:gd name="connsiteX360" fmla="*/ 5036828 w 8607832"/>
                <a:gd name="connsiteY360" fmla="*/ 3935106 h 6279209"/>
                <a:gd name="connsiteX361" fmla="*/ 5054999 w 8607832"/>
                <a:gd name="connsiteY361" fmla="*/ 3966064 h 6279209"/>
                <a:gd name="connsiteX362" fmla="*/ 5020675 w 8607832"/>
                <a:gd name="connsiteY362" fmla="*/ 5141145 h 6279209"/>
                <a:gd name="connsiteX0" fmla="*/ 8420062 w 8613218"/>
                <a:gd name="connsiteY0" fmla="*/ 4211041 h 6281670"/>
                <a:gd name="connsiteX1" fmla="*/ 7990681 w 8613218"/>
                <a:gd name="connsiteY1" fmla="*/ 4231232 h 6281670"/>
                <a:gd name="connsiteX2" fmla="*/ 7630619 w 8613218"/>
                <a:gd name="connsiteY2" fmla="*/ 4614849 h 6281670"/>
                <a:gd name="connsiteX3" fmla="*/ 7659558 w 8613218"/>
                <a:gd name="connsiteY3" fmla="*/ 4643788 h 6281670"/>
                <a:gd name="connsiteX4" fmla="*/ 7859443 w 8613218"/>
                <a:gd name="connsiteY4" fmla="*/ 4617541 h 6281670"/>
                <a:gd name="connsiteX5" fmla="*/ 8222196 w 8613218"/>
                <a:gd name="connsiteY5" fmla="*/ 4498418 h 6281670"/>
                <a:gd name="connsiteX6" fmla="*/ 8236330 w 8613218"/>
                <a:gd name="connsiteY6" fmla="*/ 4496398 h 6281670"/>
                <a:gd name="connsiteX7" fmla="*/ 8228254 w 8613218"/>
                <a:gd name="connsiteY7" fmla="*/ 4504475 h 6281670"/>
                <a:gd name="connsiteX8" fmla="*/ 7670326 w 8613218"/>
                <a:gd name="connsiteY8" fmla="*/ 4709743 h 6281670"/>
                <a:gd name="connsiteX9" fmla="*/ 7436791 w 8613218"/>
                <a:gd name="connsiteY9" fmla="*/ 4735318 h 6281670"/>
                <a:gd name="connsiteX10" fmla="*/ 6759067 w 8613218"/>
                <a:gd name="connsiteY10" fmla="*/ 4696956 h 6281670"/>
                <a:gd name="connsiteX11" fmla="*/ 6037597 w 8613218"/>
                <a:gd name="connsiteY11" fmla="*/ 4656576 h 6281670"/>
                <a:gd name="connsiteX12" fmla="*/ 6023464 w 8613218"/>
                <a:gd name="connsiteY12" fmla="*/ 4649172 h 6281670"/>
                <a:gd name="connsiteX13" fmla="*/ 6361317 w 8613218"/>
                <a:gd name="connsiteY13" fmla="*/ 4472170 h 6281670"/>
                <a:gd name="connsiteX14" fmla="*/ 6783296 w 8613218"/>
                <a:gd name="connsiteY14" fmla="*/ 4236616 h 6281670"/>
                <a:gd name="connsiteX15" fmla="*/ 7066634 w 8613218"/>
                <a:gd name="connsiteY15" fmla="*/ 4052210 h 6281670"/>
                <a:gd name="connsiteX16" fmla="*/ 7151433 w 8613218"/>
                <a:gd name="connsiteY16" fmla="*/ 4042115 h 6281670"/>
                <a:gd name="connsiteX17" fmla="*/ 7304208 w 8613218"/>
                <a:gd name="connsiteY17" fmla="*/ 4071727 h 6281670"/>
                <a:gd name="connsiteX18" fmla="*/ 7625235 w 8613218"/>
                <a:gd name="connsiteY18" fmla="*/ 3948566 h 6281670"/>
                <a:gd name="connsiteX19" fmla="*/ 8172394 w 8613218"/>
                <a:gd name="connsiteY19" fmla="*/ 2496877 h 6281670"/>
                <a:gd name="connsiteX20" fmla="*/ 7882325 w 8613218"/>
                <a:gd name="connsiteY20" fmla="*/ 1811077 h 6281670"/>
                <a:gd name="connsiteX21" fmla="*/ 7854059 w 8613218"/>
                <a:gd name="connsiteY21" fmla="*/ 1889820 h 6281670"/>
                <a:gd name="connsiteX22" fmla="*/ 7732917 w 8613218"/>
                <a:gd name="connsiteY22" fmla="*/ 2389195 h 6281670"/>
                <a:gd name="connsiteX23" fmla="*/ 7607736 w 8613218"/>
                <a:gd name="connsiteY23" fmla="*/ 2746565 h 6281670"/>
                <a:gd name="connsiteX24" fmla="*/ 7178354 w 8613218"/>
                <a:gd name="connsiteY24" fmla="*/ 3424962 h 6281670"/>
                <a:gd name="connsiteX25" fmla="*/ 7050481 w 8613218"/>
                <a:gd name="connsiteY25" fmla="*/ 3653113 h 6281670"/>
                <a:gd name="connsiteX26" fmla="*/ 7022888 w 8613218"/>
                <a:gd name="connsiteY26" fmla="*/ 3873861 h 6281670"/>
                <a:gd name="connsiteX27" fmla="*/ 7057884 w 8613218"/>
                <a:gd name="connsiteY27" fmla="*/ 3889341 h 6281670"/>
                <a:gd name="connsiteX28" fmla="*/ 7311611 w 8613218"/>
                <a:gd name="connsiteY28" fmla="*/ 3701570 h 6281670"/>
                <a:gd name="connsiteX29" fmla="*/ 7883672 w 8613218"/>
                <a:gd name="connsiteY29" fmla="*/ 2875784 h 6281670"/>
                <a:gd name="connsiteX30" fmla="*/ 7909246 w 8613218"/>
                <a:gd name="connsiteY30" fmla="*/ 2790311 h 6281670"/>
                <a:gd name="connsiteX31" fmla="*/ 7835888 w 8613218"/>
                <a:gd name="connsiteY31" fmla="*/ 3051440 h 6281670"/>
                <a:gd name="connsiteX32" fmla="*/ 7279306 w 8613218"/>
                <a:gd name="connsiteY32" fmla="*/ 3802522 h 6281670"/>
                <a:gd name="connsiteX33" fmla="*/ 6992603 w 8613218"/>
                <a:gd name="connsiteY33" fmla="*/ 4017213 h 6281670"/>
                <a:gd name="connsiteX34" fmla="*/ 6713302 w 8613218"/>
                <a:gd name="connsiteY34" fmla="*/ 4190851 h 6281670"/>
                <a:gd name="connsiteX35" fmla="*/ 6627830 w 8613218"/>
                <a:gd name="connsiteY35" fmla="*/ 4239308 h 6281670"/>
                <a:gd name="connsiteX36" fmla="*/ 6605620 w 8613218"/>
                <a:gd name="connsiteY36" fmla="*/ 4251422 h 6281670"/>
                <a:gd name="connsiteX37" fmla="*/ 6226714 w 8613218"/>
                <a:gd name="connsiteY37" fmla="*/ 4447268 h 6281670"/>
                <a:gd name="connsiteX38" fmla="*/ 5314782 w 8613218"/>
                <a:gd name="connsiteY38" fmla="*/ 4943279 h 6281670"/>
                <a:gd name="connsiteX39" fmla="*/ 5158643 w 8613218"/>
                <a:gd name="connsiteY39" fmla="*/ 5046250 h 6281670"/>
                <a:gd name="connsiteX40" fmla="*/ 5162681 w 8613218"/>
                <a:gd name="connsiteY40" fmla="*/ 5025387 h 6281670"/>
                <a:gd name="connsiteX41" fmla="*/ 5227290 w 8613218"/>
                <a:gd name="connsiteY41" fmla="*/ 4323434 h 6281670"/>
                <a:gd name="connsiteX42" fmla="*/ 5106148 w 8613218"/>
                <a:gd name="connsiteY42" fmla="*/ 3860401 h 6281670"/>
                <a:gd name="connsiteX43" fmla="*/ 5139799 w 8613218"/>
                <a:gd name="connsiteY43" fmla="*/ 3818675 h 6281670"/>
                <a:gd name="connsiteX44" fmla="*/ 5695034 w 8613218"/>
                <a:gd name="connsiteY44" fmla="*/ 3194119 h 6281670"/>
                <a:gd name="connsiteX45" fmla="*/ 5830983 w 8613218"/>
                <a:gd name="connsiteY45" fmla="*/ 3023174 h 6281670"/>
                <a:gd name="connsiteX46" fmla="*/ 5873382 w 8613218"/>
                <a:gd name="connsiteY46" fmla="*/ 3008367 h 6281670"/>
                <a:gd name="connsiteX47" fmla="*/ 5983083 w 8613218"/>
                <a:gd name="connsiteY47" fmla="*/ 3009040 h 6281670"/>
                <a:gd name="connsiteX48" fmla="*/ 6257000 w 8613218"/>
                <a:gd name="connsiteY48" fmla="*/ 2840787 h 6281670"/>
                <a:gd name="connsiteX49" fmla="*/ 6605620 w 8613218"/>
                <a:gd name="connsiteY49" fmla="*/ 2172485 h 6281670"/>
                <a:gd name="connsiteX50" fmla="*/ 6623118 w 8613218"/>
                <a:gd name="connsiteY50" fmla="*/ 1339969 h 6281670"/>
                <a:gd name="connsiteX51" fmla="*/ 6528224 w 8613218"/>
                <a:gd name="connsiteY51" fmla="*/ 660899 h 6281670"/>
                <a:gd name="connsiteX52" fmla="*/ 6514091 w 8613218"/>
                <a:gd name="connsiteY52" fmla="*/ 520239 h 6281670"/>
                <a:gd name="connsiteX53" fmla="*/ 6493900 w 8613218"/>
                <a:gd name="connsiteY53" fmla="*/ 546486 h 6281670"/>
                <a:gd name="connsiteX54" fmla="*/ 6244212 w 8613218"/>
                <a:gd name="connsiteY54" fmla="*/ 975869 h 6281670"/>
                <a:gd name="connsiteX55" fmla="*/ 5935300 w 8613218"/>
                <a:gd name="connsiteY55" fmla="*/ 1788868 h 6281670"/>
                <a:gd name="connsiteX56" fmla="*/ 5707148 w 8613218"/>
                <a:gd name="connsiteY56" fmla="*/ 2531874 h 6281670"/>
                <a:gd name="connsiteX57" fmla="*/ 5679555 w 8613218"/>
                <a:gd name="connsiteY57" fmla="*/ 2738489 h 6281670"/>
                <a:gd name="connsiteX58" fmla="*/ 5734069 w 8613218"/>
                <a:gd name="connsiteY58" fmla="*/ 2914818 h 6281670"/>
                <a:gd name="connsiteX59" fmla="*/ 5963566 w 8613218"/>
                <a:gd name="connsiteY59" fmla="*/ 2599175 h 6281670"/>
                <a:gd name="connsiteX60" fmla="*/ 6141914 w 8613218"/>
                <a:gd name="connsiteY60" fmla="*/ 2254593 h 6281670"/>
                <a:gd name="connsiteX61" fmla="*/ 6262384 w 8613218"/>
                <a:gd name="connsiteY61" fmla="*/ 1884436 h 6281670"/>
                <a:gd name="connsiteX62" fmla="*/ 6343145 w 8613218"/>
                <a:gd name="connsiteY62" fmla="*/ 1508222 h 6281670"/>
                <a:gd name="connsiteX63" fmla="*/ 6310167 w 8613218"/>
                <a:gd name="connsiteY63" fmla="*/ 1747814 h 6281670"/>
                <a:gd name="connsiteX64" fmla="*/ 6045001 w 8613218"/>
                <a:gd name="connsiteY64" fmla="*/ 2568890 h 6281670"/>
                <a:gd name="connsiteX65" fmla="*/ 5560432 w 8613218"/>
                <a:gd name="connsiteY65" fmla="*/ 3235173 h 6281670"/>
                <a:gd name="connsiteX66" fmla="*/ 5096726 w 8613218"/>
                <a:gd name="connsiteY66" fmla="*/ 3741278 h 6281670"/>
                <a:gd name="connsiteX67" fmla="*/ 5067113 w 8613218"/>
                <a:gd name="connsiteY67" fmla="*/ 3767525 h 6281670"/>
                <a:gd name="connsiteX68" fmla="*/ 4911647 w 8613218"/>
                <a:gd name="connsiteY68" fmla="*/ 3459959 h 6281670"/>
                <a:gd name="connsiteX69" fmla="*/ 4890784 w 8613218"/>
                <a:gd name="connsiteY69" fmla="*/ 3404099 h 6281670"/>
                <a:gd name="connsiteX70" fmla="*/ 4849730 w 8613218"/>
                <a:gd name="connsiteY70" fmla="*/ 3028558 h 6281670"/>
                <a:gd name="connsiteX71" fmla="*/ 4856460 w 8613218"/>
                <a:gd name="connsiteY71" fmla="*/ 2981447 h 6281670"/>
                <a:gd name="connsiteX72" fmla="*/ 4952701 w 8613218"/>
                <a:gd name="connsiteY72" fmla="*/ 2717626 h 6281670"/>
                <a:gd name="connsiteX73" fmla="*/ 5173449 w 8613218"/>
                <a:gd name="connsiteY73" fmla="*/ 2368332 h 6281670"/>
                <a:gd name="connsiteX74" fmla="*/ 5481689 w 8613218"/>
                <a:gd name="connsiteY74" fmla="*/ 1759928 h 6281670"/>
                <a:gd name="connsiteX75" fmla="*/ 5514667 w 8613218"/>
                <a:gd name="connsiteY75" fmla="*/ 1741757 h 6281670"/>
                <a:gd name="connsiteX76" fmla="*/ 5803389 w 8613218"/>
                <a:gd name="connsiteY76" fmla="*/ 1570812 h 6281670"/>
                <a:gd name="connsiteX77" fmla="*/ 5822907 w 8613218"/>
                <a:gd name="connsiteY77" fmla="*/ 1095665 h 6281670"/>
                <a:gd name="connsiteX78" fmla="*/ 5540241 w 8613218"/>
                <a:gd name="connsiteY78" fmla="*/ 601000 h 6281670"/>
                <a:gd name="connsiteX79" fmla="*/ 5514667 w 8613218"/>
                <a:gd name="connsiteY79" fmla="*/ 600327 h 6281670"/>
                <a:gd name="connsiteX80" fmla="*/ 5421791 w 8613218"/>
                <a:gd name="connsiteY80" fmla="*/ 697914 h 6281670"/>
                <a:gd name="connsiteX81" fmla="*/ 5124319 w 8613218"/>
                <a:gd name="connsiteY81" fmla="*/ 1196617 h 6281670"/>
                <a:gd name="connsiteX82" fmla="*/ 5316801 w 8613218"/>
                <a:gd name="connsiteY82" fmla="*/ 1686570 h 6281670"/>
                <a:gd name="connsiteX83" fmla="*/ 5361220 w 8613218"/>
                <a:gd name="connsiteY83" fmla="*/ 1669072 h 6281670"/>
                <a:gd name="connsiteX84" fmla="*/ 5461499 w 8613218"/>
                <a:gd name="connsiteY84" fmla="*/ 1248439 h 6281670"/>
                <a:gd name="connsiteX85" fmla="*/ 5491784 w 8613218"/>
                <a:gd name="connsiteY85" fmla="*/ 1043170 h 6281670"/>
                <a:gd name="connsiteX86" fmla="*/ 5497841 w 8613218"/>
                <a:gd name="connsiteY86" fmla="*/ 1081532 h 6281670"/>
                <a:gd name="connsiteX87" fmla="*/ 5481016 w 8613218"/>
                <a:gd name="connsiteY87" fmla="*/ 1353429 h 6281670"/>
                <a:gd name="connsiteX88" fmla="*/ 5415734 w 8613218"/>
                <a:gd name="connsiteY88" fmla="*/ 1727624 h 6281670"/>
                <a:gd name="connsiteX89" fmla="*/ 5151240 w 8613218"/>
                <a:gd name="connsiteY89" fmla="*/ 2245171 h 6281670"/>
                <a:gd name="connsiteX90" fmla="*/ 4908282 w 8613218"/>
                <a:gd name="connsiteY90" fmla="*/ 2596483 h 6281670"/>
                <a:gd name="connsiteX91" fmla="*/ 4750124 w 8613218"/>
                <a:gd name="connsiteY91" fmla="*/ 2989523 h 6281670"/>
                <a:gd name="connsiteX92" fmla="*/ 4747432 w 8613218"/>
                <a:gd name="connsiteY92" fmla="*/ 3017116 h 6281670"/>
                <a:gd name="connsiteX93" fmla="*/ 4743394 w 8613218"/>
                <a:gd name="connsiteY93" fmla="*/ 3043364 h 6281670"/>
                <a:gd name="connsiteX94" fmla="*/ 4737337 w 8613218"/>
                <a:gd name="connsiteY94" fmla="*/ 3162487 h 6281670"/>
                <a:gd name="connsiteX95" fmla="*/ 4680804 w 8613218"/>
                <a:gd name="connsiteY95" fmla="*/ 3076341 h 6281670"/>
                <a:gd name="connsiteX96" fmla="*/ 4591293 w 8613218"/>
                <a:gd name="connsiteY96" fmla="*/ 2915491 h 6281670"/>
                <a:gd name="connsiteX97" fmla="*/ 4573122 w 8613218"/>
                <a:gd name="connsiteY97" fmla="*/ 2881841 h 6281670"/>
                <a:gd name="connsiteX98" fmla="*/ 4565719 w 8613218"/>
                <a:gd name="connsiteY98" fmla="*/ 2868381 h 6281670"/>
                <a:gd name="connsiteX99" fmla="*/ 4552259 w 8613218"/>
                <a:gd name="connsiteY99" fmla="*/ 2838095 h 6281670"/>
                <a:gd name="connsiteX100" fmla="*/ 4404869 w 8613218"/>
                <a:gd name="connsiteY100" fmla="*/ 2499569 h 6281670"/>
                <a:gd name="connsiteX101" fmla="*/ 4425059 w 8613218"/>
                <a:gd name="connsiteY101" fmla="*/ 2408713 h 6281670"/>
                <a:gd name="connsiteX102" fmla="*/ 4497071 w 8613218"/>
                <a:gd name="connsiteY102" fmla="*/ 2304396 h 6281670"/>
                <a:gd name="connsiteX103" fmla="*/ 4551585 w 8613218"/>
                <a:gd name="connsiteY103" fmla="*/ 2152968 h 6281670"/>
                <a:gd name="connsiteX104" fmla="*/ 4741375 w 8613218"/>
                <a:gd name="connsiteY104" fmla="*/ 1413327 h 6281670"/>
                <a:gd name="connsiteX105" fmla="*/ 4929146 w 8613218"/>
                <a:gd name="connsiteY105" fmla="*/ 819730 h 6281670"/>
                <a:gd name="connsiteX106" fmla="*/ 5233347 w 8613218"/>
                <a:gd name="connsiteY106" fmla="*/ 28940 h 6281670"/>
                <a:gd name="connsiteX107" fmla="*/ 5238058 w 8613218"/>
                <a:gd name="connsiteY107" fmla="*/ 0 h 6281670"/>
                <a:gd name="connsiteX108" fmla="*/ 4976929 w 8613218"/>
                <a:gd name="connsiteY108" fmla="*/ 159504 h 6281670"/>
                <a:gd name="connsiteX109" fmla="*/ 4204984 w 8613218"/>
                <a:gd name="connsiteY109" fmla="*/ 890396 h 6281670"/>
                <a:gd name="connsiteX110" fmla="*/ 3943182 w 8613218"/>
                <a:gd name="connsiteY110" fmla="*/ 2139508 h 6281670"/>
                <a:gd name="connsiteX111" fmla="*/ 4076438 w 8613218"/>
                <a:gd name="connsiteY111" fmla="*/ 2389868 h 6281670"/>
                <a:gd name="connsiteX112" fmla="*/ 4215079 w 8613218"/>
                <a:gd name="connsiteY112" fmla="*/ 2474668 h 6281670"/>
                <a:gd name="connsiteX113" fmla="*/ 4244018 w 8613218"/>
                <a:gd name="connsiteY113" fmla="*/ 2445055 h 6281670"/>
                <a:gd name="connsiteX114" fmla="*/ 4230558 w 8613218"/>
                <a:gd name="connsiteY114" fmla="*/ 1718875 h 6281670"/>
                <a:gd name="connsiteX115" fmla="*/ 4411599 w 8613218"/>
                <a:gd name="connsiteY115" fmla="*/ 1186522 h 6281670"/>
                <a:gd name="connsiteX116" fmla="*/ 4552259 w 8613218"/>
                <a:gd name="connsiteY116" fmla="*/ 934815 h 6281670"/>
                <a:gd name="connsiteX117" fmla="*/ 4572449 w 8613218"/>
                <a:gd name="connsiteY117" fmla="*/ 920008 h 6281670"/>
                <a:gd name="connsiteX118" fmla="*/ 4553604 w 8613218"/>
                <a:gd name="connsiteY118" fmla="*/ 956351 h 6281670"/>
                <a:gd name="connsiteX119" fmla="*/ 4390735 w 8613218"/>
                <a:gd name="connsiteY119" fmla="*/ 1302280 h 6281670"/>
                <a:gd name="connsiteX120" fmla="*/ 4340260 w 8613218"/>
                <a:gd name="connsiteY120" fmla="*/ 2524471 h 6281670"/>
                <a:gd name="connsiteX121" fmla="*/ 4501109 w 8613218"/>
                <a:gd name="connsiteY121" fmla="*/ 2892609 h 6281670"/>
                <a:gd name="connsiteX122" fmla="*/ 4519281 w 8613218"/>
                <a:gd name="connsiteY122" fmla="*/ 2931644 h 6281670"/>
                <a:gd name="connsiteX123" fmla="*/ 4692918 w 8613218"/>
                <a:gd name="connsiteY123" fmla="*/ 3241230 h 6281670"/>
                <a:gd name="connsiteX124" fmla="*/ 4992409 w 8613218"/>
                <a:gd name="connsiteY124" fmla="*/ 3809925 h 6281670"/>
                <a:gd name="connsiteX125" fmla="*/ 5000485 w 8613218"/>
                <a:gd name="connsiteY125" fmla="*/ 3847614 h 6281670"/>
                <a:gd name="connsiteX126" fmla="*/ 4993755 w 8613218"/>
                <a:gd name="connsiteY126" fmla="*/ 3855017 h 6281670"/>
                <a:gd name="connsiteX127" fmla="*/ 4993082 w 8613218"/>
                <a:gd name="connsiteY127" fmla="*/ 3855690 h 6281670"/>
                <a:gd name="connsiteX128" fmla="*/ 4982313 w 8613218"/>
                <a:gd name="connsiteY128" fmla="*/ 3867131 h 6281670"/>
                <a:gd name="connsiteX129" fmla="*/ 4626290 w 8613218"/>
                <a:gd name="connsiteY129" fmla="*/ 4274977 h 6281670"/>
                <a:gd name="connsiteX130" fmla="*/ 4180755 w 8613218"/>
                <a:gd name="connsiteY130" fmla="*/ 4968853 h 6281670"/>
                <a:gd name="connsiteX131" fmla="*/ 4071727 w 8613218"/>
                <a:gd name="connsiteY131" fmla="*/ 5853192 h 6281670"/>
                <a:gd name="connsiteX132" fmla="*/ 4040769 w 8613218"/>
                <a:gd name="connsiteY132" fmla="*/ 5907706 h 6281670"/>
                <a:gd name="connsiteX133" fmla="*/ 4005099 w 8613218"/>
                <a:gd name="connsiteY133" fmla="*/ 5881459 h 6281670"/>
                <a:gd name="connsiteX134" fmla="*/ 4007791 w 8613218"/>
                <a:gd name="connsiteY134" fmla="*/ 5830983 h 6281670"/>
                <a:gd name="connsiteX135" fmla="*/ 3990293 w 8613218"/>
                <a:gd name="connsiteY135" fmla="*/ 5807427 h 6281670"/>
                <a:gd name="connsiteX136" fmla="*/ 3964045 w 8613218"/>
                <a:gd name="connsiteY136" fmla="*/ 5789256 h 6281670"/>
                <a:gd name="connsiteX137" fmla="*/ 3941836 w 8613218"/>
                <a:gd name="connsiteY137" fmla="*/ 5705129 h 6281670"/>
                <a:gd name="connsiteX138" fmla="*/ 3908185 w 8613218"/>
                <a:gd name="connsiteY138" fmla="*/ 5236040 h 6281670"/>
                <a:gd name="connsiteX139" fmla="*/ 3918953 w 8613218"/>
                <a:gd name="connsiteY139" fmla="*/ 4237288 h 6281670"/>
                <a:gd name="connsiteX140" fmla="*/ 3786370 w 8613218"/>
                <a:gd name="connsiteY140" fmla="*/ 3122779 h 6281670"/>
                <a:gd name="connsiteX141" fmla="*/ 3570333 w 8613218"/>
                <a:gd name="connsiteY141" fmla="*/ 2570236 h 6281670"/>
                <a:gd name="connsiteX142" fmla="*/ 3563603 w 8613218"/>
                <a:gd name="connsiteY142" fmla="*/ 2556776 h 6281670"/>
                <a:gd name="connsiteX143" fmla="*/ 3556872 w 8613218"/>
                <a:gd name="connsiteY143" fmla="*/ 2543315 h 6281670"/>
                <a:gd name="connsiteX144" fmla="*/ 3531298 w 8613218"/>
                <a:gd name="connsiteY144" fmla="*/ 2494185 h 6281670"/>
                <a:gd name="connsiteX145" fmla="*/ 3525241 w 8613218"/>
                <a:gd name="connsiteY145" fmla="*/ 2482071 h 6281670"/>
                <a:gd name="connsiteX146" fmla="*/ 3410829 w 8613218"/>
                <a:gd name="connsiteY146" fmla="*/ 2273437 h 6281670"/>
                <a:gd name="connsiteX147" fmla="*/ 3411502 w 8613218"/>
                <a:gd name="connsiteY147" fmla="*/ 2229018 h 6281670"/>
                <a:gd name="connsiteX148" fmla="*/ 3451209 w 8613218"/>
                <a:gd name="connsiteY148" fmla="*/ 2126720 h 6281670"/>
                <a:gd name="connsiteX149" fmla="*/ 3431692 w 8613218"/>
                <a:gd name="connsiteY149" fmla="*/ 1895877 h 6281670"/>
                <a:gd name="connsiteX150" fmla="*/ 3186715 w 8613218"/>
                <a:gd name="connsiteY150" fmla="*/ 1401886 h 6281670"/>
                <a:gd name="connsiteX151" fmla="*/ 2531874 w 8613218"/>
                <a:gd name="connsiteY151" fmla="*/ 701952 h 6281670"/>
                <a:gd name="connsiteX152" fmla="*/ 1731662 w 8613218"/>
                <a:gd name="connsiteY152" fmla="*/ 39035 h 6281670"/>
                <a:gd name="connsiteX153" fmla="*/ 1722913 w 8613218"/>
                <a:gd name="connsiteY153" fmla="*/ 36343 h 6281670"/>
                <a:gd name="connsiteX154" fmla="*/ 1723586 w 8613218"/>
                <a:gd name="connsiteY154" fmla="*/ 47111 h 6281670"/>
                <a:gd name="connsiteX155" fmla="*/ 1984042 w 8613218"/>
                <a:gd name="connsiteY155" fmla="*/ 871552 h 6281670"/>
                <a:gd name="connsiteX156" fmla="*/ 2773486 w 8613218"/>
                <a:gd name="connsiteY156" fmla="*/ 2064130 h 6281670"/>
                <a:gd name="connsiteX157" fmla="*/ 3058170 w 8613218"/>
                <a:gd name="connsiteY157" fmla="*/ 2286897 h 6281670"/>
                <a:gd name="connsiteX158" fmla="*/ 3235845 w 8613218"/>
                <a:gd name="connsiteY158" fmla="*/ 2329297 h 6281670"/>
                <a:gd name="connsiteX159" fmla="*/ 3256709 w 8613218"/>
                <a:gd name="connsiteY159" fmla="*/ 2294974 h 6281670"/>
                <a:gd name="connsiteX160" fmla="*/ 3083072 w 8613218"/>
                <a:gd name="connsiteY160" fmla="*/ 1999521 h 6281670"/>
                <a:gd name="connsiteX161" fmla="*/ 2450440 w 8613218"/>
                <a:gd name="connsiteY161" fmla="*/ 1092973 h 6281670"/>
                <a:gd name="connsiteX162" fmla="*/ 2432941 w 8613218"/>
                <a:gd name="connsiteY162" fmla="*/ 1062014 h 6281670"/>
                <a:gd name="connsiteX163" fmla="*/ 2454478 w 8613218"/>
                <a:gd name="connsiteY163" fmla="*/ 1076820 h 6281670"/>
                <a:gd name="connsiteX164" fmla="*/ 2967986 w 8613218"/>
                <a:gd name="connsiteY164" fmla="*/ 1739738 h 6281670"/>
                <a:gd name="connsiteX165" fmla="*/ 3266131 w 8613218"/>
                <a:gd name="connsiteY165" fmla="*/ 2175850 h 6281670"/>
                <a:gd name="connsiteX166" fmla="*/ 3457939 w 8613218"/>
                <a:gd name="connsiteY166" fmla="*/ 2509665 h 6281670"/>
                <a:gd name="connsiteX167" fmla="*/ 3464670 w 8613218"/>
                <a:gd name="connsiteY167" fmla="*/ 2523125 h 6281670"/>
                <a:gd name="connsiteX168" fmla="*/ 3471400 w 8613218"/>
                <a:gd name="connsiteY168" fmla="*/ 2536585 h 6281670"/>
                <a:gd name="connsiteX169" fmla="*/ 3478130 w 8613218"/>
                <a:gd name="connsiteY169" fmla="*/ 2550045 h 6281670"/>
                <a:gd name="connsiteX170" fmla="*/ 3484860 w 8613218"/>
                <a:gd name="connsiteY170" fmla="*/ 2563506 h 6281670"/>
                <a:gd name="connsiteX171" fmla="*/ 3491590 w 8613218"/>
                <a:gd name="connsiteY171" fmla="*/ 2576966 h 6281670"/>
                <a:gd name="connsiteX172" fmla="*/ 3498320 w 8613218"/>
                <a:gd name="connsiteY172" fmla="*/ 2590426 h 6281670"/>
                <a:gd name="connsiteX173" fmla="*/ 3504378 w 8613218"/>
                <a:gd name="connsiteY173" fmla="*/ 2605906 h 6281670"/>
                <a:gd name="connsiteX174" fmla="*/ 3733875 w 8613218"/>
                <a:gd name="connsiteY174" fmla="*/ 3249979 h 6281670"/>
                <a:gd name="connsiteX175" fmla="*/ 3823385 w 8613218"/>
                <a:gd name="connsiteY175" fmla="*/ 4359777 h 6281670"/>
                <a:gd name="connsiteX176" fmla="*/ 3816655 w 8613218"/>
                <a:gd name="connsiteY176" fmla="*/ 4369199 h 6281670"/>
                <a:gd name="connsiteX177" fmla="*/ 3800503 w 8613218"/>
                <a:gd name="connsiteY177" fmla="*/ 4322761 h 6281670"/>
                <a:gd name="connsiteX178" fmla="*/ 3407464 w 8613218"/>
                <a:gd name="connsiteY178" fmla="*/ 3663208 h 6281670"/>
                <a:gd name="connsiteX179" fmla="*/ 2516395 w 8613218"/>
                <a:gd name="connsiteY179" fmla="*/ 2980101 h 6281670"/>
                <a:gd name="connsiteX180" fmla="*/ 2502934 w 8613218"/>
                <a:gd name="connsiteY180" fmla="*/ 2971351 h 6281670"/>
                <a:gd name="connsiteX181" fmla="*/ 2390541 w 8613218"/>
                <a:gd name="connsiteY181" fmla="*/ 2898666 h 6281670"/>
                <a:gd name="connsiteX182" fmla="*/ 2247863 w 8613218"/>
                <a:gd name="connsiteY182" fmla="*/ 2802425 h 6281670"/>
                <a:gd name="connsiteX183" fmla="*/ 2055381 w 8613218"/>
                <a:gd name="connsiteY183" fmla="*/ 2665131 h 6281670"/>
                <a:gd name="connsiteX184" fmla="*/ 1471879 w 8613218"/>
                <a:gd name="connsiteY184" fmla="*/ 2148930 h 6281670"/>
                <a:gd name="connsiteX185" fmla="*/ 1461111 w 8613218"/>
                <a:gd name="connsiteY185" fmla="*/ 2109895 h 6281670"/>
                <a:gd name="connsiteX186" fmla="*/ 1501492 w 8613218"/>
                <a:gd name="connsiteY186" fmla="*/ 1918759 h 6281670"/>
                <a:gd name="connsiteX187" fmla="*/ 1395155 w 8613218"/>
                <a:gd name="connsiteY187" fmla="*/ 1570812 h 6281670"/>
                <a:gd name="connsiteX188" fmla="*/ 937507 w 8613218"/>
                <a:gd name="connsiteY188" fmla="*/ 860783 h 6281670"/>
                <a:gd name="connsiteX189" fmla="*/ 682435 w 8613218"/>
                <a:gd name="connsiteY189" fmla="*/ 471109 h 6281670"/>
                <a:gd name="connsiteX190" fmla="*/ 590905 w 8613218"/>
                <a:gd name="connsiteY190" fmla="*/ 214691 h 6281670"/>
                <a:gd name="connsiteX191" fmla="*/ 581483 w 8613218"/>
                <a:gd name="connsiteY191" fmla="*/ 222767 h 6281670"/>
                <a:gd name="connsiteX192" fmla="*/ 555909 w 8613218"/>
                <a:gd name="connsiteY192" fmla="*/ 262475 h 6281670"/>
                <a:gd name="connsiteX193" fmla="*/ 423998 w 8613218"/>
                <a:gd name="connsiteY193" fmla="*/ 619845 h 6281670"/>
                <a:gd name="connsiteX194" fmla="*/ 443515 w 8613218"/>
                <a:gd name="connsiteY194" fmla="*/ 1227575 h 6281670"/>
                <a:gd name="connsiteX195" fmla="*/ 806942 w 8613218"/>
                <a:gd name="connsiteY195" fmla="*/ 1996156 h 6281670"/>
                <a:gd name="connsiteX196" fmla="*/ 1087589 w 8613218"/>
                <a:gd name="connsiteY196" fmla="*/ 2216231 h 6281670"/>
                <a:gd name="connsiteX197" fmla="*/ 1317086 w 8613218"/>
                <a:gd name="connsiteY197" fmla="*/ 2233729 h 6281670"/>
                <a:gd name="connsiteX198" fmla="*/ 1327181 w 8613218"/>
                <a:gd name="connsiteY198" fmla="*/ 2198060 h 6281670"/>
                <a:gd name="connsiteX199" fmla="*/ 816364 w 8613218"/>
                <a:gd name="connsiteY199" fmla="*/ 1324489 h 6281670"/>
                <a:gd name="connsiteX200" fmla="*/ 702625 w 8613218"/>
                <a:gd name="connsiteY200" fmla="*/ 1031056 h 6281670"/>
                <a:gd name="connsiteX201" fmla="*/ 767908 w 8613218"/>
                <a:gd name="connsiteY201" fmla="*/ 1173061 h 6281670"/>
                <a:gd name="connsiteX202" fmla="*/ 1444285 w 8613218"/>
                <a:gd name="connsiteY202" fmla="*/ 2226326 h 6281670"/>
                <a:gd name="connsiteX203" fmla="*/ 2209501 w 8613218"/>
                <a:gd name="connsiteY203" fmla="*/ 2876457 h 6281670"/>
                <a:gd name="connsiteX204" fmla="*/ 2308434 w 8613218"/>
                <a:gd name="connsiteY204" fmla="*/ 2939720 h 6281670"/>
                <a:gd name="connsiteX205" fmla="*/ 2340738 w 8613218"/>
                <a:gd name="connsiteY205" fmla="*/ 2972025 h 6281670"/>
                <a:gd name="connsiteX206" fmla="*/ 2302377 w 8613218"/>
                <a:gd name="connsiteY206" fmla="*/ 2972025 h 6281670"/>
                <a:gd name="connsiteX207" fmla="*/ 2266034 w 8613218"/>
                <a:gd name="connsiteY207" fmla="*/ 2967313 h 6281670"/>
                <a:gd name="connsiteX208" fmla="*/ 1817807 w 8613218"/>
                <a:gd name="connsiteY208" fmla="*/ 3025866 h 6281670"/>
                <a:gd name="connsiteX209" fmla="*/ 1007500 w 8613218"/>
                <a:gd name="connsiteY209" fmla="*/ 3309877 h 6281670"/>
                <a:gd name="connsiteX210" fmla="*/ 960389 w 8613218"/>
                <a:gd name="connsiteY210" fmla="*/ 3293725 h 6281670"/>
                <a:gd name="connsiteX211" fmla="*/ 446207 w 8613218"/>
                <a:gd name="connsiteY211" fmla="*/ 3134221 h 6281670"/>
                <a:gd name="connsiteX212" fmla="*/ 217383 w 8613218"/>
                <a:gd name="connsiteY212" fmla="*/ 3227096 h 6281670"/>
                <a:gd name="connsiteX213" fmla="*/ 0 w 8613218"/>
                <a:gd name="connsiteY213" fmla="*/ 3236518 h 6281670"/>
                <a:gd name="connsiteX214" fmla="*/ 0 w 8613218"/>
                <a:gd name="connsiteY214" fmla="*/ 3330740 h 6281670"/>
                <a:gd name="connsiteX215" fmla="*/ 9422 w 8613218"/>
                <a:gd name="connsiteY215" fmla="*/ 3346892 h 6281670"/>
                <a:gd name="connsiteX216" fmla="*/ 255072 w 8613218"/>
                <a:gd name="connsiteY216" fmla="*/ 3717723 h 6281670"/>
                <a:gd name="connsiteX217" fmla="*/ 747044 w 8613218"/>
                <a:gd name="connsiteY217" fmla="*/ 3826078 h 6281670"/>
                <a:gd name="connsiteX218" fmla="*/ 1016249 w 8613218"/>
                <a:gd name="connsiteY218" fmla="*/ 3490244 h 6281670"/>
                <a:gd name="connsiteX219" fmla="*/ 981253 w 8613218"/>
                <a:gd name="connsiteY219" fmla="*/ 3461305 h 6281670"/>
                <a:gd name="connsiteX220" fmla="*/ 563312 w 8613218"/>
                <a:gd name="connsiteY220" fmla="*/ 3490917 h 6281670"/>
                <a:gd name="connsiteX221" fmla="*/ 390347 w 8613218"/>
                <a:gd name="connsiteY221" fmla="*/ 3460632 h 6281670"/>
                <a:gd name="connsiteX222" fmla="*/ 489953 w 8613218"/>
                <a:gd name="connsiteY222" fmla="*/ 3463997 h 6281670"/>
                <a:gd name="connsiteX223" fmla="*/ 903183 w 8613218"/>
                <a:gd name="connsiteY223" fmla="*/ 3408137 h 6281670"/>
                <a:gd name="connsiteX224" fmla="*/ 1043170 w 8613218"/>
                <a:gd name="connsiteY224" fmla="*/ 3372467 h 6281670"/>
                <a:gd name="connsiteX225" fmla="*/ 1508895 w 8613218"/>
                <a:gd name="connsiteY225" fmla="*/ 3218347 h 6281670"/>
                <a:gd name="connsiteX226" fmla="*/ 1912029 w 8613218"/>
                <a:gd name="connsiteY226" fmla="*/ 3101243 h 6281670"/>
                <a:gd name="connsiteX227" fmla="*/ 1912029 w 8613218"/>
                <a:gd name="connsiteY227" fmla="*/ 3101243 h 6281670"/>
                <a:gd name="connsiteX228" fmla="*/ 1924816 w 8613218"/>
                <a:gd name="connsiteY228" fmla="*/ 3099224 h 6281670"/>
                <a:gd name="connsiteX229" fmla="*/ 1986061 w 8613218"/>
                <a:gd name="connsiteY229" fmla="*/ 3087783 h 6281670"/>
                <a:gd name="connsiteX230" fmla="*/ 1992791 w 8613218"/>
                <a:gd name="connsiteY230" fmla="*/ 3087110 h 6281670"/>
                <a:gd name="connsiteX231" fmla="*/ 2087013 w 8613218"/>
                <a:gd name="connsiteY231" fmla="*/ 3074322 h 6281670"/>
                <a:gd name="connsiteX232" fmla="*/ 2113933 w 8613218"/>
                <a:gd name="connsiteY232" fmla="*/ 3072976 h 6281670"/>
                <a:gd name="connsiteX233" fmla="*/ 2118644 w 8613218"/>
                <a:gd name="connsiteY233" fmla="*/ 3064227 h 6281670"/>
                <a:gd name="connsiteX234" fmla="*/ 2257958 w 8613218"/>
                <a:gd name="connsiteY234" fmla="*/ 3064227 h 6281670"/>
                <a:gd name="connsiteX235" fmla="*/ 2262669 w 8613218"/>
                <a:gd name="connsiteY235" fmla="*/ 3072976 h 6281670"/>
                <a:gd name="connsiteX236" fmla="*/ 2434960 w 8613218"/>
                <a:gd name="connsiteY236" fmla="*/ 3101243 h 6281670"/>
                <a:gd name="connsiteX237" fmla="*/ 2635518 w 8613218"/>
                <a:gd name="connsiteY237" fmla="*/ 3164506 h 6281670"/>
                <a:gd name="connsiteX238" fmla="*/ 3038653 w 8613218"/>
                <a:gd name="connsiteY238" fmla="*/ 3453902 h 6281670"/>
                <a:gd name="connsiteX239" fmla="*/ 3580428 w 8613218"/>
                <a:gd name="connsiteY239" fmla="*/ 4087880 h 6281670"/>
                <a:gd name="connsiteX240" fmla="*/ 3776274 w 8613218"/>
                <a:gd name="connsiteY240" fmla="*/ 4626290 h 6281670"/>
                <a:gd name="connsiteX241" fmla="*/ 3813963 w 8613218"/>
                <a:gd name="connsiteY241" fmla="*/ 4802619 h 6281670"/>
                <a:gd name="connsiteX242" fmla="*/ 3811944 w 8613218"/>
                <a:gd name="connsiteY242" fmla="*/ 5407658 h 6281670"/>
                <a:gd name="connsiteX243" fmla="*/ 3881265 w 8613218"/>
                <a:gd name="connsiteY243" fmla="*/ 5874056 h 6281670"/>
                <a:gd name="connsiteX244" fmla="*/ 3879919 w 8613218"/>
                <a:gd name="connsiteY244" fmla="*/ 5898957 h 6281670"/>
                <a:gd name="connsiteX245" fmla="*/ 3757430 w 8613218"/>
                <a:gd name="connsiteY245" fmla="*/ 5946068 h 6281670"/>
                <a:gd name="connsiteX246" fmla="*/ 3743970 w 8613218"/>
                <a:gd name="connsiteY246" fmla="*/ 6053750 h 6281670"/>
                <a:gd name="connsiteX247" fmla="*/ 3803195 w 8613218"/>
                <a:gd name="connsiteY247" fmla="*/ 6092112 h 6281670"/>
                <a:gd name="connsiteX248" fmla="*/ 3896071 w 8613218"/>
                <a:gd name="connsiteY248" fmla="*/ 6023464 h 6281670"/>
                <a:gd name="connsiteX249" fmla="*/ 3920972 w 8613218"/>
                <a:gd name="connsiteY249" fmla="*/ 5996544 h 6281670"/>
                <a:gd name="connsiteX250" fmla="*/ 3918953 w 8613218"/>
                <a:gd name="connsiteY250" fmla="*/ 6053077 h 6281670"/>
                <a:gd name="connsiteX251" fmla="*/ 3931741 w 8613218"/>
                <a:gd name="connsiteY251" fmla="*/ 6077978 h 6281670"/>
                <a:gd name="connsiteX252" fmla="*/ 3951931 w 8613218"/>
                <a:gd name="connsiteY252" fmla="*/ 6055769 h 6281670"/>
                <a:gd name="connsiteX253" fmla="*/ 3972121 w 8613218"/>
                <a:gd name="connsiteY253" fmla="*/ 5988468 h 6281670"/>
                <a:gd name="connsiteX254" fmla="*/ 3994331 w 8613218"/>
                <a:gd name="connsiteY254" fmla="*/ 5968277 h 6281670"/>
                <a:gd name="connsiteX255" fmla="*/ 4005099 w 8613218"/>
                <a:gd name="connsiteY255" fmla="*/ 5995198 h 6281670"/>
                <a:gd name="connsiteX256" fmla="*/ 4071054 w 8613218"/>
                <a:gd name="connsiteY256" fmla="*/ 6040290 h 6281670"/>
                <a:gd name="connsiteX257" fmla="*/ 4100667 w 8613218"/>
                <a:gd name="connsiteY257" fmla="*/ 6026829 h 6281670"/>
                <a:gd name="connsiteX258" fmla="*/ 4110089 w 8613218"/>
                <a:gd name="connsiteY258" fmla="*/ 5993179 h 6281670"/>
                <a:gd name="connsiteX259" fmla="*/ 4124895 w 8613218"/>
                <a:gd name="connsiteY259" fmla="*/ 6032214 h 6281670"/>
                <a:gd name="connsiteX260" fmla="*/ 4117492 w 8613218"/>
                <a:gd name="connsiteY260" fmla="*/ 6106918 h 6281670"/>
                <a:gd name="connsiteX261" fmla="*/ 4080476 w 8613218"/>
                <a:gd name="connsiteY261" fmla="*/ 6141242 h 6281670"/>
                <a:gd name="connsiteX262" fmla="*/ 4176717 w 8613218"/>
                <a:gd name="connsiteY262" fmla="*/ 6189025 h 6281670"/>
                <a:gd name="connsiteX263" fmla="*/ 4170660 w 8613218"/>
                <a:gd name="connsiteY263" fmla="*/ 6271133 h 6281670"/>
                <a:gd name="connsiteX264" fmla="*/ 4195562 w 8613218"/>
                <a:gd name="connsiteY264" fmla="*/ 6277863 h 6281670"/>
                <a:gd name="connsiteX265" fmla="*/ 4261517 w 8613218"/>
                <a:gd name="connsiteY265" fmla="*/ 6267768 h 6281670"/>
                <a:gd name="connsiteX266" fmla="*/ 4289784 w 8613218"/>
                <a:gd name="connsiteY266" fmla="*/ 6247578 h 6281670"/>
                <a:gd name="connsiteX267" fmla="*/ 4295840 w 8613218"/>
                <a:gd name="connsiteY267" fmla="*/ 6204505 h 6281670"/>
                <a:gd name="connsiteX268" fmla="*/ 4305936 w 8613218"/>
                <a:gd name="connsiteY268" fmla="*/ 6182969 h 6281670"/>
                <a:gd name="connsiteX269" fmla="*/ 4324107 w 8613218"/>
                <a:gd name="connsiteY269" fmla="*/ 6199794 h 6281670"/>
                <a:gd name="connsiteX270" fmla="*/ 4336894 w 8613218"/>
                <a:gd name="connsiteY270" fmla="*/ 6230752 h 6281670"/>
                <a:gd name="connsiteX271" fmla="*/ 4342951 w 8613218"/>
                <a:gd name="connsiteY271" fmla="*/ 6226714 h 6281670"/>
                <a:gd name="connsiteX272" fmla="*/ 4369872 w 8613218"/>
                <a:gd name="connsiteY272" fmla="*/ 6185660 h 6281670"/>
                <a:gd name="connsiteX273" fmla="*/ 4382659 w 8613218"/>
                <a:gd name="connsiteY273" fmla="*/ 6234791 h 6281670"/>
                <a:gd name="connsiteX274" fmla="*/ 4406888 w 8613218"/>
                <a:gd name="connsiteY274" fmla="*/ 6265749 h 6281670"/>
                <a:gd name="connsiteX275" fmla="*/ 4484284 w 8613218"/>
                <a:gd name="connsiteY275" fmla="*/ 6275171 h 6281670"/>
                <a:gd name="connsiteX276" fmla="*/ 4499090 w 8613218"/>
                <a:gd name="connsiteY276" fmla="*/ 6272479 h 6281670"/>
                <a:gd name="connsiteX277" fmla="*/ 4512551 w 8613218"/>
                <a:gd name="connsiteY277" fmla="*/ 6181622 h 6281670"/>
                <a:gd name="connsiteX278" fmla="*/ 4572449 w 8613218"/>
                <a:gd name="connsiteY278" fmla="*/ 6153356 h 6281670"/>
                <a:gd name="connsiteX279" fmla="*/ 4575814 w 8613218"/>
                <a:gd name="connsiteY279" fmla="*/ 6127781 h 6281670"/>
                <a:gd name="connsiteX280" fmla="*/ 4538125 w 8613218"/>
                <a:gd name="connsiteY280" fmla="*/ 6076633 h 6281670"/>
                <a:gd name="connsiteX281" fmla="*/ 4536779 w 8613218"/>
                <a:gd name="connsiteY281" fmla="*/ 6042309 h 6281670"/>
                <a:gd name="connsiteX282" fmla="*/ 4573122 w 8613218"/>
                <a:gd name="connsiteY282" fmla="*/ 6032214 h 6281670"/>
                <a:gd name="connsiteX283" fmla="*/ 4637731 w 8613218"/>
                <a:gd name="connsiteY283" fmla="*/ 6051058 h 6281670"/>
                <a:gd name="connsiteX284" fmla="*/ 4665997 w 8613218"/>
                <a:gd name="connsiteY284" fmla="*/ 6029522 h 6281670"/>
                <a:gd name="connsiteX285" fmla="*/ 4665997 w 8613218"/>
                <a:gd name="connsiteY285" fmla="*/ 5985776 h 6281670"/>
                <a:gd name="connsiteX286" fmla="*/ 4681477 w 8613218"/>
                <a:gd name="connsiteY286" fmla="*/ 5966931 h 6281670"/>
                <a:gd name="connsiteX287" fmla="*/ 4701667 w 8613218"/>
                <a:gd name="connsiteY287" fmla="*/ 5981065 h 6281670"/>
                <a:gd name="connsiteX288" fmla="*/ 4724550 w 8613218"/>
                <a:gd name="connsiteY288" fmla="*/ 6054423 h 6281670"/>
                <a:gd name="connsiteX289" fmla="*/ 4743394 w 8613218"/>
                <a:gd name="connsiteY289" fmla="*/ 6073268 h 6281670"/>
                <a:gd name="connsiteX290" fmla="*/ 4752143 w 8613218"/>
                <a:gd name="connsiteY290" fmla="*/ 6050385 h 6281670"/>
                <a:gd name="connsiteX291" fmla="*/ 4752143 w 8613218"/>
                <a:gd name="connsiteY291" fmla="*/ 5996544 h 6281670"/>
                <a:gd name="connsiteX292" fmla="*/ 4800600 w 8613218"/>
                <a:gd name="connsiteY292" fmla="*/ 6046347 h 6281670"/>
                <a:gd name="connsiteX293" fmla="*/ 4859825 w 8613218"/>
                <a:gd name="connsiteY293" fmla="*/ 6088747 h 6281670"/>
                <a:gd name="connsiteX294" fmla="*/ 4932511 w 8613218"/>
                <a:gd name="connsiteY294" fmla="*/ 6036252 h 6281670"/>
                <a:gd name="connsiteX295" fmla="*/ 4919050 w 8613218"/>
                <a:gd name="connsiteY295" fmla="*/ 5940011 h 6281670"/>
                <a:gd name="connsiteX296" fmla="*/ 4830213 w 8613218"/>
                <a:gd name="connsiteY296" fmla="*/ 5933281 h 6281670"/>
                <a:gd name="connsiteX297" fmla="*/ 4779064 w 8613218"/>
                <a:gd name="connsiteY297" fmla="*/ 5876074 h 6281670"/>
                <a:gd name="connsiteX298" fmla="*/ 4778391 w 8613218"/>
                <a:gd name="connsiteY298" fmla="*/ 5829637 h 6281670"/>
                <a:gd name="connsiteX299" fmla="*/ 5091342 w 8613218"/>
                <a:gd name="connsiteY299" fmla="*/ 5236712 h 6281670"/>
                <a:gd name="connsiteX300" fmla="*/ 5116243 w 8613218"/>
                <a:gd name="connsiteY300" fmla="*/ 5202389 h 6281670"/>
                <a:gd name="connsiteX301" fmla="*/ 5269690 w 8613218"/>
                <a:gd name="connsiteY301" fmla="*/ 5086631 h 6281670"/>
                <a:gd name="connsiteX302" fmla="*/ 5744837 w 8613218"/>
                <a:gd name="connsiteY302" fmla="*/ 4795889 h 6281670"/>
                <a:gd name="connsiteX303" fmla="*/ 5814830 w 8613218"/>
                <a:gd name="connsiteY303" fmla="*/ 4775699 h 6281670"/>
                <a:gd name="connsiteX304" fmla="*/ 6103553 w 8613218"/>
                <a:gd name="connsiteY304" fmla="*/ 4765603 h 6281670"/>
                <a:gd name="connsiteX305" fmla="*/ 7086824 w 8613218"/>
                <a:gd name="connsiteY305" fmla="*/ 4811369 h 6281670"/>
                <a:gd name="connsiteX306" fmla="*/ 7489959 w 8613218"/>
                <a:gd name="connsiteY306" fmla="*/ 4805311 h 6281670"/>
                <a:gd name="connsiteX307" fmla="*/ 7516880 w 8613218"/>
                <a:gd name="connsiteY307" fmla="*/ 4801946 h 6281670"/>
                <a:gd name="connsiteX308" fmla="*/ 7536397 w 8613218"/>
                <a:gd name="connsiteY308" fmla="*/ 4800600 h 6281670"/>
                <a:gd name="connsiteX309" fmla="*/ 7619850 w 8613218"/>
                <a:gd name="connsiteY309" fmla="*/ 4791178 h 6281670"/>
                <a:gd name="connsiteX310" fmla="*/ 7661577 w 8613218"/>
                <a:gd name="connsiteY310" fmla="*/ 4813388 h 6281670"/>
                <a:gd name="connsiteX311" fmla="*/ 7920014 w 8613218"/>
                <a:gd name="connsiteY311" fmla="*/ 5004523 h 6281670"/>
                <a:gd name="connsiteX312" fmla="*/ 8354780 w 8613218"/>
                <a:gd name="connsiteY312" fmla="*/ 4830886 h 6281670"/>
                <a:gd name="connsiteX313" fmla="*/ 8579567 w 8613218"/>
                <a:gd name="connsiteY313" fmla="*/ 4409580 h 6281670"/>
                <a:gd name="connsiteX314" fmla="*/ 8613217 w 8613218"/>
                <a:gd name="connsiteY314" fmla="*/ 4250076 h 6281670"/>
                <a:gd name="connsiteX315" fmla="*/ 8613217 w 8613218"/>
                <a:gd name="connsiteY315" fmla="*/ 4196235 h 6281670"/>
                <a:gd name="connsiteX316" fmla="*/ 8420062 w 8613218"/>
                <a:gd name="connsiteY316" fmla="*/ 4211041 h 6281670"/>
                <a:gd name="connsiteX317" fmla="*/ 4571776 w 8613218"/>
                <a:gd name="connsiteY317" fmla="*/ 915970 h 6281670"/>
                <a:gd name="connsiteX318" fmla="*/ 4583890 w 8613218"/>
                <a:gd name="connsiteY318" fmla="*/ 888377 h 6281670"/>
                <a:gd name="connsiteX319" fmla="*/ 4571776 w 8613218"/>
                <a:gd name="connsiteY319" fmla="*/ 915970 h 6281670"/>
                <a:gd name="connsiteX320" fmla="*/ 2362948 w 8613218"/>
                <a:gd name="connsiteY320" fmla="*/ 965100 h 6281670"/>
                <a:gd name="connsiteX321" fmla="*/ 2363621 w 8613218"/>
                <a:gd name="connsiteY321" fmla="*/ 962408 h 6281670"/>
                <a:gd name="connsiteX322" fmla="*/ 2368332 w 8613218"/>
                <a:gd name="connsiteY322" fmla="*/ 967119 h 6281670"/>
                <a:gd name="connsiteX323" fmla="*/ 2362948 w 8613218"/>
                <a:gd name="connsiteY323" fmla="*/ 965100 h 6281670"/>
                <a:gd name="connsiteX324" fmla="*/ 2435633 w 8613218"/>
                <a:gd name="connsiteY324" fmla="*/ 1055284 h 6281670"/>
                <a:gd name="connsiteX325" fmla="*/ 2426211 w 8613218"/>
                <a:gd name="connsiteY325" fmla="*/ 1053265 h 6281670"/>
                <a:gd name="connsiteX326" fmla="*/ 2370351 w 8613218"/>
                <a:gd name="connsiteY326" fmla="*/ 968465 h 6281670"/>
                <a:gd name="connsiteX327" fmla="*/ 2432268 w 8613218"/>
                <a:gd name="connsiteY327" fmla="*/ 1045862 h 6281670"/>
                <a:gd name="connsiteX328" fmla="*/ 2435633 w 8613218"/>
                <a:gd name="connsiteY328" fmla="*/ 1055284 h 6281670"/>
                <a:gd name="connsiteX329" fmla="*/ 695895 w 8613218"/>
                <a:gd name="connsiteY329" fmla="*/ 1016922 h 6281670"/>
                <a:gd name="connsiteX330" fmla="*/ 692530 w 8613218"/>
                <a:gd name="connsiteY330" fmla="*/ 1005481 h 6281670"/>
                <a:gd name="connsiteX331" fmla="*/ 695895 w 8613218"/>
                <a:gd name="connsiteY331" fmla="*/ 1016922 h 6281670"/>
                <a:gd name="connsiteX332" fmla="*/ 4511205 w 8613218"/>
                <a:gd name="connsiteY332" fmla="*/ 6014042 h 6281670"/>
                <a:gd name="connsiteX333" fmla="*/ 4537452 w 8613218"/>
                <a:gd name="connsiteY333" fmla="*/ 5944049 h 6281670"/>
                <a:gd name="connsiteX334" fmla="*/ 4511205 w 8613218"/>
                <a:gd name="connsiteY334" fmla="*/ 6014042 h 6281670"/>
                <a:gd name="connsiteX335" fmla="*/ 4750797 w 8613218"/>
                <a:gd name="connsiteY335" fmla="*/ 5917128 h 6281670"/>
                <a:gd name="connsiteX336" fmla="*/ 4741375 w 8613218"/>
                <a:gd name="connsiteY336" fmla="*/ 5939338 h 6281670"/>
                <a:gd name="connsiteX337" fmla="*/ 4732626 w 8613218"/>
                <a:gd name="connsiteY337" fmla="*/ 5935300 h 6281670"/>
                <a:gd name="connsiteX338" fmla="*/ 4727915 w 8613218"/>
                <a:gd name="connsiteY338" fmla="*/ 5907706 h 6281670"/>
                <a:gd name="connsiteX339" fmla="*/ 4750797 w 8613218"/>
                <a:gd name="connsiteY339" fmla="*/ 5875402 h 6281670"/>
                <a:gd name="connsiteX340" fmla="*/ 4750797 w 8613218"/>
                <a:gd name="connsiteY340" fmla="*/ 5917128 h 6281670"/>
                <a:gd name="connsiteX341" fmla="*/ 4875978 w 8613218"/>
                <a:gd name="connsiteY341" fmla="*/ 5457461 h 6281670"/>
                <a:gd name="connsiteX342" fmla="*/ 4616868 w 8613218"/>
                <a:gd name="connsiteY342" fmla="*/ 5877421 h 6281670"/>
                <a:gd name="connsiteX343" fmla="*/ 4562354 w 8613218"/>
                <a:gd name="connsiteY343" fmla="*/ 5884824 h 6281670"/>
                <a:gd name="connsiteX344" fmla="*/ 4880015 w 8613218"/>
                <a:gd name="connsiteY344" fmla="*/ 5419772 h 6281670"/>
                <a:gd name="connsiteX345" fmla="*/ 4875978 w 8613218"/>
                <a:gd name="connsiteY345" fmla="*/ 5457461 h 6281670"/>
                <a:gd name="connsiteX346" fmla="*/ 5020675 w 8613218"/>
                <a:gd name="connsiteY346" fmla="*/ 5141145 h 6281670"/>
                <a:gd name="connsiteX347" fmla="*/ 4989717 w 8613218"/>
                <a:gd name="connsiteY347" fmla="*/ 5179506 h 6281670"/>
                <a:gd name="connsiteX348" fmla="*/ 4445922 w 8613218"/>
                <a:gd name="connsiteY348" fmla="*/ 5878767 h 6281670"/>
                <a:gd name="connsiteX349" fmla="*/ 4415637 w 8613218"/>
                <a:gd name="connsiteY349" fmla="*/ 5953471 h 6281670"/>
                <a:gd name="connsiteX350" fmla="*/ 4357085 w 8613218"/>
                <a:gd name="connsiteY350" fmla="*/ 6075286 h 6281670"/>
                <a:gd name="connsiteX351" fmla="*/ 4338240 w 8613218"/>
                <a:gd name="connsiteY351" fmla="*/ 6125762 h 6281670"/>
                <a:gd name="connsiteX352" fmla="*/ 4322761 w 8613218"/>
                <a:gd name="connsiteY352" fmla="*/ 6080671 h 6281670"/>
                <a:gd name="connsiteX353" fmla="*/ 4306609 w 8613218"/>
                <a:gd name="connsiteY353" fmla="*/ 6061826 h 6281670"/>
                <a:gd name="connsiteX354" fmla="*/ 4295168 w 8613218"/>
                <a:gd name="connsiteY354" fmla="*/ 6082689 h 6281670"/>
                <a:gd name="connsiteX355" fmla="*/ 4292475 w 8613218"/>
                <a:gd name="connsiteY355" fmla="*/ 6112302 h 6281670"/>
                <a:gd name="connsiteX356" fmla="*/ 4277669 w 8613218"/>
                <a:gd name="connsiteY356" fmla="*/ 6097496 h 6281670"/>
                <a:gd name="connsiteX357" fmla="*/ 4183447 w 8613218"/>
                <a:gd name="connsiteY357" fmla="*/ 5282478 h 6281670"/>
                <a:gd name="connsiteX358" fmla="*/ 4412945 w 8613218"/>
                <a:gd name="connsiteY358" fmla="*/ 4743394 h 6281670"/>
                <a:gd name="connsiteX359" fmla="*/ 5036828 w 8613218"/>
                <a:gd name="connsiteY359" fmla="*/ 3935106 h 6281670"/>
                <a:gd name="connsiteX360" fmla="*/ 5054999 w 8613218"/>
                <a:gd name="connsiteY360" fmla="*/ 3966064 h 6281670"/>
                <a:gd name="connsiteX361" fmla="*/ 5020675 w 8613218"/>
                <a:gd name="connsiteY36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43394 w 8613217"/>
                <a:gd name="connsiteY92" fmla="*/ 3043364 h 6281670"/>
                <a:gd name="connsiteX93" fmla="*/ 4737337 w 8613217"/>
                <a:gd name="connsiteY93" fmla="*/ 3162487 h 6281670"/>
                <a:gd name="connsiteX94" fmla="*/ 4680804 w 8613217"/>
                <a:gd name="connsiteY94" fmla="*/ 3076341 h 6281670"/>
                <a:gd name="connsiteX95" fmla="*/ 4591293 w 8613217"/>
                <a:gd name="connsiteY95" fmla="*/ 2915491 h 6281670"/>
                <a:gd name="connsiteX96" fmla="*/ 4573122 w 8613217"/>
                <a:gd name="connsiteY96" fmla="*/ 2881841 h 6281670"/>
                <a:gd name="connsiteX97" fmla="*/ 4565719 w 8613217"/>
                <a:gd name="connsiteY97" fmla="*/ 2868381 h 6281670"/>
                <a:gd name="connsiteX98" fmla="*/ 4552259 w 8613217"/>
                <a:gd name="connsiteY98" fmla="*/ 2838095 h 6281670"/>
                <a:gd name="connsiteX99" fmla="*/ 4404869 w 8613217"/>
                <a:gd name="connsiteY99" fmla="*/ 2499569 h 6281670"/>
                <a:gd name="connsiteX100" fmla="*/ 4425059 w 8613217"/>
                <a:gd name="connsiteY100" fmla="*/ 2408713 h 6281670"/>
                <a:gd name="connsiteX101" fmla="*/ 4497071 w 8613217"/>
                <a:gd name="connsiteY101" fmla="*/ 2304396 h 6281670"/>
                <a:gd name="connsiteX102" fmla="*/ 4551585 w 8613217"/>
                <a:gd name="connsiteY102" fmla="*/ 2152968 h 6281670"/>
                <a:gd name="connsiteX103" fmla="*/ 4741375 w 8613217"/>
                <a:gd name="connsiteY103" fmla="*/ 1413327 h 6281670"/>
                <a:gd name="connsiteX104" fmla="*/ 4929146 w 8613217"/>
                <a:gd name="connsiteY104" fmla="*/ 819730 h 6281670"/>
                <a:gd name="connsiteX105" fmla="*/ 5233347 w 8613217"/>
                <a:gd name="connsiteY105" fmla="*/ 28940 h 6281670"/>
                <a:gd name="connsiteX106" fmla="*/ 5238058 w 8613217"/>
                <a:gd name="connsiteY106" fmla="*/ 0 h 6281670"/>
                <a:gd name="connsiteX107" fmla="*/ 4976929 w 8613217"/>
                <a:gd name="connsiteY107" fmla="*/ 159504 h 6281670"/>
                <a:gd name="connsiteX108" fmla="*/ 4204984 w 8613217"/>
                <a:gd name="connsiteY108" fmla="*/ 890396 h 6281670"/>
                <a:gd name="connsiteX109" fmla="*/ 3943182 w 8613217"/>
                <a:gd name="connsiteY109" fmla="*/ 2139508 h 6281670"/>
                <a:gd name="connsiteX110" fmla="*/ 4076438 w 8613217"/>
                <a:gd name="connsiteY110" fmla="*/ 2389868 h 6281670"/>
                <a:gd name="connsiteX111" fmla="*/ 4215079 w 8613217"/>
                <a:gd name="connsiteY111" fmla="*/ 2474668 h 6281670"/>
                <a:gd name="connsiteX112" fmla="*/ 4244018 w 8613217"/>
                <a:gd name="connsiteY112" fmla="*/ 2445055 h 6281670"/>
                <a:gd name="connsiteX113" fmla="*/ 4230558 w 8613217"/>
                <a:gd name="connsiteY113" fmla="*/ 1718875 h 6281670"/>
                <a:gd name="connsiteX114" fmla="*/ 4411599 w 8613217"/>
                <a:gd name="connsiteY114" fmla="*/ 1186522 h 6281670"/>
                <a:gd name="connsiteX115" fmla="*/ 4552259 w 8613217"/>
                <a:gd name="connsiteY115" fmla="*/ 934815 h 6281670"/>
                <a:gd name="connsiteX116" fmla="*/ 4572449 w 8613217"/>
                <a:gd name="connsiteY116" fmla="*/ 920008 h 6281670"/>
                <a:gd name="connsiteX117" fmla="*/ 4553604 w 8613217"/>
                <a:gd name="connsiteY117" fmla="*/ 956351 h 6281670"/>
                <a:gd name="connsiteX118" fmla="*/ 4390735 w 8613217"/>
                <a:gd name="connsiteY118" fmla="*/ 1302280 h 6281670"/>
                <a:gd name="connsiteX119" fmla="*/ 4340260 w 8613217"/>
                <a:gd name="connsiteY119" fmla="*/ 2524471 h 6281670"/>
                <a:gd name="connsiteX120" fmla="*/ 4501109 w 8613217"/>
                <a:gd name="connsiteY120" fmla="*/ 2892609 h 6281670"/>
                <a:gd name="connsiteX121" fmla="*/ 4519281 w 8613217"/>
                <a:gd name="connsiteY121" fmla="*/ 2931644 h 6281670"/>
                <a:gd name="connsiteX122" fmla="*/ 4692918 w 8613217"/>
                <a:gd name="connsiteY122" fmla="*/ 3241230 h 6281670"/>
                <a:gd name="connsiteX123" fmla="*/ 4992409 w 8613217"/>
                <a:gd name="connsiteY123" fmla="*/ 3809925 h 6281670"/>
                <a:gd name="connsiteX124" fmla="*/ 5000485 w 8613217"/>
                <a:gd name="connsiteY124" fmla="*/ 3847614 h 6281670"/>
                <a:gd name="connsiteX125" fmla="*/ 4993755 w 8613217"/>
                <a:gd name="connsiteY125" fmla="*/ 3855017 h 6281670"/>
                <a:gd name="connsiteX126" fmla="*/ 4993082 w 8613217"/>
                <a:gd name="connsiteY126" fmla="*/ 3855690 h 6281670"/>
                <a:gd name="connsiteX127" fmla="*/ 4982313 w 8613217"/>
                <a:gd name="connsiteY127" fmla="*/ 3867131 h 6281670"/>
                <a:gd name="connsiteX128" fmla="*/ 4626290 w 8613217"/>
                <a:gd name="connsiteY128" fmla="*/ 4274977 h 6281670"/>
                <a:gd name="connsiteX129" fmla="*/ 4180755 w 8613217"/>
                <a:gd name="connsiteY129" fmla="*/ 4968853 h 6281670"/>
                <a:gd name="connsiteX130" fmla="*/ 4071727 w 8613217"/>
                <a:gd name="connsiteY130" fmla="*/ 5853192 h 6281670"/>
                <a:gd name="connsiteX131" fmla="*/ 4040769 w 8613217"/>
                <a:gd name="connsiteY131" fmla="*/ 5907706 h 6281670"/>
                <a:gd name="connsiteX132" fmla="*/ 4005099 w 8613217"/>
                <a:gd name="connsiteY132" fmla="*/ 5881459 h 6281670"/>
                <a:gd name="connsiteX133" fmla="*/ 4007791 w 8613217"/>
                <a:gd name="connsiteY133" fmla="*/ 5830983 h 6281670"/>
                <a:gd name="connsiteX134" fmla="*/ 3990293 w 8613217"/>
                <a:gd name="connsiteY134" fmla="*/ 5807427 h 6281670"/>
                <a:gd name="connsiteX135" fmla="*/ 3964045 w 8613217"/>
                <a:gd name="connsiteY135" fmla="*/ 5789256 h 6281670"/>
                <a:gd name="connsiteX136" fmla="*/ 3941836 w 8613217"/>
                <a:gd name="connsiteY136" fmla="*/ 5705129 h 6281670"/>
                <a:gd name="connsiteX137" fmla="*/ 3908185 w 8613217"/>
                <a:gd name="connsiteY137" fmla="*/ 5236040 h 6281670"/>
                <a:gd name="connsiteX138" fmla="*/ 3918953 w 8613217"/>
                <a:gd name="connsiteY138" fmla="*/ 4237288 h 6281670"/>
                <a:gd name="connsiteX139" fmla="*/ 3786370 w 8613217"/>
                <a:gd name="connsiteY139" fmla="*/ 3122779 h 6281670"/>
                <a:gd name="connsiteX140" fmla="*/ 3570333 w 8613217"/>
                <a:gd name="connsiteY140" fmla="*/ 2570236 h 6281670"/>
                <a:gd name="connsiteX141" fmla="*/ 3563603 w 8613217"/>
                <a:gd name="connsiteY141" fmla="*/ 2556776 h 6281670"/>
                <a:gd name="connsiteX142" fmla="*/ 3556872 w 8613217"/>
                <a:gd name="connsiteY142" fmla="*/ 2543315 h 6281670"/>
                <a:gd name="connsiteX143" fmla="*/ 3531298 w 8613217"/>
                <a:gd name="connsiteY143" fmla="*/ 2494185 h 6281670"/>
                <a:gd name="connsiteX144" fmla="*/ 3525241 w 8613217"/>
                <a:gd name="connsiteY144" fmla="*/ 2482071 h 6281670"/>
                <a:gd name="connsiteX145" fmla="*/ 3410829 w 8613217"/>
                <a:gd name="connsiteY145" fmla="*/ 2273437 h 6281670"/>
                <a:gd name="connsiteX146" fmla="*/ 3411502 w 8613217"/>
                <a:gd name="connsiteY146" fmla="*/ 2229018 h 6281670"/>
                <a:gd name="connsiteX147" fmla="*/ 3451209 w 8613217"/>
                <a:gd name="connsiteY147" fmla="*/ 2126720 h 6281670"/>
                <a:gd name="connsiteX148" fmla="*/ 3431692 w 8613217"/>
                <a:gd name="connsiteY148" fmla="*/ 1895877 h 6281670"/>
                <a:gd name="connsiteX149" fmla="*/ 3186715 w 8613217"/>
                <a:gd name="connsiteY149" fmla="*/ 1401886 h 6281670"/>
                <a:gd name="connsiteX150" fmla="*/ 2531874 w 8613217"/>
                <a:gd name="connsiteY150" fmla="*/ 701952 h 6281670"/>
                <a:gd name="connsiteX151" fmla="*/ 1731662 w 8613217"/>
                <a:gd name="connsiteY151" fmla="*/ 39035 h 6281670"/>
                <a:gd name="connsiteX152" fmla="*/ 1722913 w 8613217"/>
                <a:gd name="connsiteY152" fmla="*/ 36343 h 6281670"/>
                <a:gd name="connsiteX153" fmla="*/ 1723586 w 8613217"/>
                <a:gd name="connsiteY153" fmla="*/ 47111 h 6281670"/>
                <a:gd name="connsiteX154" fmla="*/ 1984042 w 8613217"/>
                <a:gd name="connsiteY154" fmla="*/ 871552 h 6281670"/>
                <a:gd name="connsiteX155" fmla="*/ 2773486 w 8613217"/>
                <a:gd name="connsiteY155" fmla="*/ 2064130 h 6281670"/>
                <a:gd name="connsiteX156" fmla="*/ 3058170 w 8613217"/>
                <a:gd name="connsiteY156" fmla="*/ 2286897 h 6281670"/>
                <a:gd name="connsiteX157" fmla="*/ 3235845 w 8613217"/>
                <a:gd name="connsiteY157" fmla="*/ 2329297 h 6281670"/>
                <a:gd name="connsiteX158" fmla="*/ 3256709 w 8613217"/>
                <a:gd name="connsiteY158" fmla="*/ 2294974 h 6281670"/>
                <a:gd name="connsiteX159" fmla="*/ 3083072 w 8613217"/>
                <a:gd name="connsiteY159" fmla="*/ 1999521 h 6281670"/>
                <a:gd name="connsiteX160" fmla="*/ 2450440 w 8613217"/>
                <a:gd name="connsiteY160" fmla="*/ 1092973 h 6281670"/>
                <a:gd name="connsiteX161" fmla="*/ 2432941 w 8613217"/>
                <a:gd name="connsiteY161" fmla="*/ 1062014 h 6281670"/>
                <a:gd name="connsiteX162" fmla="*/ 2454478 w 8613217"/>
                <a:gd name="connsiteY162" fmla="*/ 1076820 h 6281670"/>
                <a:gd name="connsiteX163" fmla="*/ 2967986 w 8613217"/>
                <a:gd name="connsiteY163" fmla="*/ 1739738 h 6281670"/>
                <a:gd name="connsiteX164" fmla="*/ 3266131 w 8613217"/>
                <a:gd name="connsiteY164" fmla="*/ 2175850 h 6281670"/>
                <a:gd name="connsiteX165" fmla="*/ 3457939 w 8613217"/>
                <a:gd name="connsiteY165" fmla="*/ 2509665 h 6281670"/>
                <a:gd name="connsiteX166" fmla="*/ 3464670 w 8613217"/>
                <a:gd name="connsiteY166" fmla="*/ 2523125 h 6281670"/>
                <a:gd name="connsiteX167" fmla="*/ 3471400 w 8613217"/>
                <a:gd name="connsiteY167" fmla="*/ 2536585 h 6281670"/>
                <a:gd name="connsiteX168" fmla="*/ 3478130 w 8613217"/>
                <a:gd name="connsiteY168" fmla="*/ 2550045 h 6281670"/>
                <a:gd name="connsiteX169" fmla="*/ 3484860 w 8613217"/>
                <a:gd name="connsiteY169" fmla="*/ 2563506 h 6281670"/>
                <a:gd name="connsiteX170" fmla="*/ 3491590 w 8613217"/>
                <a:gd name="connsiteY170" fmla="*/ 2576966 h 6281670"/>
                <a:gd name="connsiteX171" fmla="*/ 3498320 w 8613217"/>
                <a:gd name="connsiteY171" fmla="*/ 2590426 h 6281670"/>
                <a:gd name="connsiteX172" fmla="*/ 3504378 w 8613217"/>
                <a:gd name="connsiteY172" fmla="*/ 2605906 h 6281670"/>
                <a:gd name="connsiteX173" fmla="*/ 3733875 w 8613217"/>
                <a:gd name="connsiteY173" fmla="*/ 3249979 h 6281670"/>
                <a:gd name="connsiteX174" fmla="*/ 3823385 w 8613217"/>
                <a:gd name="connsiteY174" fmla="*/ 4359777 h 6281670"/>
                <a:gd name="connsiteX175" fmla="*/ 3816655 w 8613217"/>
                <a:gd name="connsiteY175" fmla="*/ 4369199 h 6281670"/>
                <a:gd name="connsiteX176" fmla="*/ 3800503 w 8613217"/>
                <a:gd name="connsiteY176" fmla="*/ 4322761 h 6281670"/>
                <a:gd name="connsiteX177" fmla="*/ 3407464 w 8613217"/>
                <a:gd name="connsiteY177" fmla="*/ 3663208 h 6281670"/>
                <a:gd name="connsiteX178" fmla="*/ 2516395 w 8613217"/>
                <a:gd name="connsiteY178" fmla="*/ 2980101 h 6281670"/>
                <a:gd name="connsiteX179" fmla="*/ 2502934 w 8613217"/>
                <a:gd name="connsiteY179" fmla="*/ 2971351 h 6281670"/>
                <a:gd name="connsiteX180" fmla="*/ 2390541 w 8613217"/>
                <a:gd name="connsiteY180" fmla="*/ 2898666 h 6281670"/>
                <a:gd name="connsiteX181" fmla="*/ 2247863 w 8613217"/>
                <a:gd name="connsiteY181" fmla="*/ 2802425 h 6281670"/>
                <a:gd name="connsiteX182" fmla="*/ 2055381 w 8613217"/>
                <a:gd name="connsiteY182" fmla="*/ 2665131 h 6281670"/>
                <a:gd name="connsiteX183" fmla="*/ 1471879 w 8613217"/>
                <a:gd name="connsiteY183" fmla="*/ 2148930 h 6281670"/>
                <a:gd name="connsiteX184" fmla="*/ 1461111 w 8613217"/>
                <a:gd name="connsiteY184" fmla="*/ 2109895 h 6281670"/>
                <a:gd name="connsiteX185" fmla="*/ 1501492 w 8613217"/>
                <a:gd name="connsiteY185" fmla="*/ 1918759 h 6281670"/>
                <a:gd name="connsiteX186" fmla="*/ 1395155 w 8613217"/>
                <a:gd name="connsiteY186" fmla="*/ 1570812 h 6281670"/>
                <a:gd name="connsiteX187" fmla="*/ 937507 w 8613217"/>
                <a:gd name="connsiteY187" fmla="*/ 860783 h 6281670"/>
                <a:gd name="connsiteX188" fmla="*/ 682435 w 8613217"/>
                <a:gd name="connsiteY188" fmla="*/ 471109 h 6281670"/>
                <a:gd name="connsiteX189" fmla="*/ 590905 w 8613217"/>
                <a:gd name="connsiteY189" fmla="*/ 214691 h 6281670"/>
                <a:gd name="connsiteX190" fmla="*/ 581483 w 8613217"/>
                <a:gd name="connsiteY190" fmla="*/ 222767 h 6281670"/>
                <a:gd name="connsiteX191" fmla="*/ 555909 w 8613217"/>
                <a:gd name="connsiteY191" fmla="*/ 262475 h 6281670"/>
                <a:gd name="connsiteX192" fmla="*/ 423998 w 8613217"/>
                <a:gd name="connsiteY192" fmla="*/ 619845 h 6281670"/>
                <a:gd name="connsiteX193" fmla="*/ 443515 w 8613217"/>
                <a:gd name="connsiteY193" fmla="*/ 1227575 h 6281670"/>
                <a:gd name="connsiteX194" fmla="*/ 806942 w 8613217"/>
                <a:gd name="connsiteY194" fmla="*/ 1996156 h 6281670"/>
                <a:gd name="connsiteX195" fmla="*/ 1087589 w 8613217"/>
                <a:gd name="connsiteY195" fmla="*/ 2216231 h 6281670"/>
                <a:gd name="connsiteX196" fmla="*/ 1317086 w 8613217"/>
                <a:gd name="connsiteY196" fmla="*/ 2233729 h 6281670"/>
                <a:gd name="connsiteX197" fmla="*/ 1327181 w 8613217"/>
                <a:gd name="connsiteY197" fmla="*/ 2198060 h 6281670"/>
                <a:gd name="connsiteX198" fmla="*/ 816364 w 8613217"/>
                <a:gd name="connsiteY198" fmla="*/ 1324489 h 6281670"/>
                <a:gd name="connsiteX199" fmla="*/ 702625 w 8613217"/>
                <a:gd name="connsiteY199" fmla="*/ 1031056 h 6281670"/>
                <a:gd name="connsiteX200" fmla="*/ 767908 w 8613217"/>
                <a:gd name="connsiteY200" fmla="*/ 1173061 h 6281670"/>
                <a:gd name="connsiteX201" fmla="*/ 1444285 w 8613217"/>
                <a:gd name="connsiteY201" fmla="*/ 2226326 h 6281670"/>
                <a:gd name="connsiteX202" fmla="*/ 2209501 w 8613217"/>
                <a:gd name="connsiteY202" fmla="*/ 2876457 h 6281670"/>
                <a:gd name="connsiteX203" fmla="*/ 2308434 w 8613217"/>
                <a:gd name="connsiteY203" fmla="*/ 2939720 h 6281670"/>
                <a:gd name="connsiteX204" fmla="*/ 2340738 w 8613217"/>
                <a:gd name="connsiteY204" fmla="*/ 2972025 h 6281670"/>
                <a:gd name="connsiteX205" fmla="*/ 2302377 w 8613217"/>
                <a:gd name="connsiteY205" fmla="*/ 2972025 h 6281670"/>
                <a:gd name="connsiteX206" fmla="*/ 2266034 w 8613217"/>
                <a:gd name="connsiteY206" fmla="*/ 2967313 h 6281670"/>
                <a:gd name="connsiteX207" fmla="*/ 1817807 w 8613217"/>
                <a:gd name="connsiteY207" fmla="*/ 3025866 h 6281670"/>
                <a:gd name="connsiteX208" fmla="*/ 1007500 w 8613217"/>
                <a:gd name="connsiteY208" fmla="*/ 3309877 h 6281670"/>
                <a:gd name="connsiteX209" fmla="*/ 960389 w 8613217"/>
                <a:gd name="connsiteY209" fmla="*/ 3293725 h 6281670"/>
                <a:gd name="connsiteX210" fmla="*/ 446207 w 8613217"/>
                <a:gd name="connsiteY210" fmla="*/ 3134221 h 6281670"/>
                <a:gd name="connsiteX211" fmla="*/ 217383 w 8613217"/>
                <a:gd name="connsiteY211" fmla="*/ 3227096 h 6281670"/>
                <a:gd name="connsiteX212" fmla="*/ 0 w 8613217"/>
                <a:gd name="connsiteY212" fmla="*/ 3236518 h 6281670"/>
                <a:gd name="connsiteX213" fmla="*/ 0 w 8613217"/>
                <a:gd name="connsiteY213" fmla="*/ 3330740 h 6281670"/>
                <a:gd name="connsiteX214" fmla="*/ 9422 w 8613217"/>
                <a:gd name="connsiteY214" fmla="*/ 3346892 h 6281670"/>
                <a:gd name="connsiteX215" fmla="*/ 255072 w 8613217"/>
                <a:gd name="connsiteY215" fmla="*/ 3717723 h 6281670"/>
                <a:gd name="connsiteX216" fmla="*/ 747044 w 8613217"/>
                <a:gd name="connsiteY216" fmla="*/ 3826078 h 6281670"/>
                <a:gd name="connsiteX217" fmla="*/ 1016249 w 8613217"/>
                <a:gd name="connsiteY217" fmla="*/ 3490244 h 6281670"/>
                <a:gd name="connsiteX218" fmla="*/ 981253 w 8613217"/>
                <a:gd name="connsiteY218" fmla="*/ 3461305 h 6281670"/>
                <a:gd name="connsiteX219" fmla="*/ 563312 w 8613217"/>
                <a:gd name="connsiteY219" fmla="*/ 3490917 h 6281670"/>
                <a:gd name="connsiteX220" fmla="*/ 390347 w 8613217"/>
                <a:gd name="connsiteY220" fmla="*/ 3460632 h 6281670"/>
                <a:gd name="connsiteX221" fmla="*/ 489953 w 8613217"/>
                <a:gd name="connsiteY221" fmla="*/ 3463997 h 6281670"/>
                <a:gd name="connsiteX222" fmla="*/ 903183 w 8613217"/>
                <a:gd name="connsiteY222" fmla="*/ 3408137 h 6281670"/>
                <a:gd name="connsiteX223" fmla="*/ 1043170 w 8613217"/>
                <a:gd name="connsiteY223" fmla="*/ 3372467 h 6281670"/>
                <a:gd name="connsiteX224" fmla="*/ 1508895 w 8613217"/>
                <a:gd name="connsiteY224" fmla="*/ 3218347 h 6281670"/>
                <a:gd name="connsiteX225" fmla="*/ 1912029 w 8613217"/>
                <a:gd name="connsiteY225" fmla="*/ 3101243 h 6281670"/>
                <a:gd name="connsiteX226" fmla="*/ 1912029 w 8613217"/>
                <a:gd name="connsiteY226" fmla="*/ 3101243 h 6281670"/>
                <a:gd name="connsiteX227" fmla="*/ 1924816 w 8613217"/>
                <a:gd name="connsiteY227" fmla="*/ 3099224 h 6281670"/>
                <a:gd name="connsiteX228" fmla="*/ 1986061 w 8613217"/>
                <a:gd name="connsiteY228" fmla="*/ 3087783 h 6281670"/>
                <a:gd name="connsiteX229" fmla="*/ 1992791 w 8613217"/>
                <a:gd name="connsiteY229" fmla="*/ 3087110 h 6281670"/>
                <a:gd name="connsiteX230" fmla="*/ 2087013 w 8613217"/>
                <a:gd name="connsiteY230" fmla="*/ 3074322 h 6281670"/>
                <a:gd name="connsiteX231" fmla="*/ 2113933 w 8613217"/>
                <a:gd name="connsiteY231" fmla="*/ 3072976 h 6281670"/>
                <a:gd name="connsiteX232" fmla="*/ 2118644 w 8613217"/>
                <a:gd name="connsiteY232" fmla="*/ 3064227 h 6281670"/>
                <a:gd name="connsiteX233" fmla="*/ 2257958 w 8613217"/>
                <a:gd name="connsiteY233" fmla="*/ 3064227 h 6281670"/>
                <a:gd name="connsiteX234" fmla="*/ 2262669 w 8613217"/>
                <a:gd name="connsiteY234" fmla="*/ 3072976 h 6281670"/>
                <a:gd name="connsiteX235" fmla="*/ 2434960 w 8613217"/>
                <a:gd name="connsiteY235" fmla="*/ 3101243 h 6281670"/>
                <a:gd name="connsiteX236" fmla="*/ 2635518 w 8613217"/>
                <a:gd name="connsiteY236" fmla="*/ 3164506 h 6281670"/>
                <a:gd name="connsiteX237" fmla="*/ 3038653 w 8613217"/>
                <a:gd name="connsiteY237" fmla="*/ 3453902 h 6281670"/>
                <a:gd name="connsiteX238" fmla="*/ 3580428 w 8613217"/>
                <a:gd name="connsiteY238" fmla="*/ 4087880 h 6281670"/>
                <a:gd name="connsiteX239" fmla="*/ 3776274 w 8613217"/>
                <a:gd name="connsiteY239" fmla="*/ 4626290 h 6281670"/>
                <a:gd name="connsiteX240" fmla="*/ 3813963 w 8613217"/>
                <a:gd name="connsiteY240" fmla="*/ 4802619 h 6281670"/>
                <a:gd name="connsiteX241" fmla="*/ 3811944 w 8613217"/>
                <a:gd name="connsiteY241" fmla="*/ 5407658 h 6281670"/>
                <a:gd name="connsiteX242" fmla="*/ 3881265 w 8613217"/>
                <a:gd name="connsiteY242" fmla="*/ 5874056 h 6281670"/>
                <a:gd name="connsiteX243" fmla="*/ 3879919 w 8613217"/>
                <a:gd name="connsiteY243" fmla="*/ 5898957 h 6281670"/>
                <a:gd name="connsiteX244" fmla="*/ 3757430 w 8613217"/>
                <a:gd name="connsiteY244" fmla="*/ 5946068 h 6281670"/>
                <a:gd name="connsiteX245" fmla="*/ 3743970 w 8613217"/>
                <a:gd name="connsiteY245" fmla="*/ 6053750 h 6281670"/>
                <a:gd name="connsiteX246" fmla="*/ 3803195 w 8613217"/>
                <a:gd name="connsiteY246" fmla="*/ 6092112 h 6281670"/>
                <a:gd name="connsiteX247" fmla="*/ 3896071 w 8613217"/>
                <a:gd name="connsiteY247" fmla="*/ 6023464 h 6281670"/>
                <a:gd name="connsiteX248" fmla="*/ 3920972 w 8613217"/>
                <a:gd name="connsiteY248" fmla="*/ 5996544 h 6281670"/>
                <a:gd name="connsiteX249" fmla="*/ 3918953 w 8613217"/>
                <a:gd name="connsiteY249" fmla="*/ 6053077 h 6281670"/>
                <a:gd name="connsiteX250" fmla="*/ 3931741 w 8613217"/>
                <a:gd name="connsiteY250" fmla="*/ 6077978 h 6281670"/>
                <a:gd name="connsiteX251" fmla="*/ 3951931 w 8613217"/>
                <a:gd name="connsiteY251" fmla="*/ 6055769 h 6281670"/>
                <a:gd name="connsiteX252" fmla="*/ 3972121 w 8613217"/>
                <a:gd name="connsiteY252" fmla="*/ 5988468 h 6281670"/>
                <a:gd name="connsiteX253" fmla="*/ 3994331 w 8613217"/>
                <a:gd name="connsiteY253" fmla="*/ 5968277 h 6281670"/>
                <a:gd name="connsiteX254" fmla="*/ 4005099 w 8613217"/>
                <a:gd name="connsiteY254" fmla="*/ 5995198 h 6281670"/>
                <a:gd name="connsiteX255" fmla="*/ 4071054 w 8613217"/>
                <a:gd name="connsiteY255" fmla="*/ 6040290 h 6281670"/>
                <a:gd name="connsiteX256" fmla="*/ 4100667 w 8613217"/>
                <a:gd name="connsiteY256" fmla="*/ 6026829 h 6281670"/>
                <a:gd name="connsiteX257" fmla="*/ 4110089 w 8613217"/>
                <a:gd name="connsiteY257" fmla="*/ 5993179 h 6281670"/>
                <a:gd name="connsiteX258" fmla="*/ 4124895 w 8613217"/>
                <a:gd name="connsiteY258" fmla="*/ 6032214 h 6281670"/>
                <a:gd name="connsiteX259" fmla="*/ 4117492 w 8613217"/>
                <a:gd name="connsiteY259" fmla="*/ 6106918 h 6281670"/>
                <a:gd name="connsiteX260" fmla="*/ 4080476 w 8613217"/>
                <a:gd name="connsiteY260" fmla="*/ 6141242 h 6281670"/>
                <a:gd name="connsiteX261" fmla="*/ 4176717 w 8613217"/>
                <a:gd name="connsiteY261" fmla="*/ 6189025 h 6281670"/>
                <a:gd name="connsiteX262" fmla="*/ 4170660 w 8613217"/>
                <a:gd name="connsiteY262" fmla="*/ 6271133 h 6281670"/>
                <a:gd name="connsiteX263" fmla="*/ 4195562 w 8613217"/>
                <a:gd name="connsiteY263" fmla="*/ 6277863 h 6281670"/>
                <a:gd name="connsiteX264" fmla="*/ 4261517 w 8613217"/>
                <a:gd name="connsiteY264" fmla="*/ 6267768 h 6281670"/>
                <a:gd name="connsiteX265" fmla="*/ 4289784 w 8613217"/>
                <a:gd name="connsiteY265" fmla="*/ 6247578 h 6281670"/>
                <a:gd name="connsiteX266" fmla="*/ 4295840 w 8613217"/>
                <a:gd name="connsiteY266" fmla="*/ 6204505 h 6281670"/>
                <a:gd name="connsiteX267" fmla="*/ 4305936 w 8613217"/>
                <a:gd name="connsiteY267" fmla="*/ 6182969 h 6281670"/>
                <a:gd name="connsiteX268" fmla="*/ 4324107 w 8613217"/>
                <a:gd name="connsiteY268" fmla="*/ 6199794 h 6281670"/>
                <a:gd name="connsiteX269" fmla="*/ 4336894 w 8613217"/>
                <a:gd name="connsiteY269" fmla="*/ 6230752 h 6281670"/>
                <a:gd name="connsiteX270" fmla="*/ 4342951 w 8613217"/>
                <a:gd name="connsiteY270" fmla="*/ 6226714 h 6281670"/>
                <a:gd name="connsiteX271" fmla="*/ 4369872 w 8613217"/>
                <a:gd name="connsiteY271" fmla="*/ 6185660 h 6281670"/>
                <a:gd name="connsiteX272" fmla="*/ 4382659 w 8613217"/>
                <a:gd name="connsiteY272" fmla="*/ 6234791 h 6281670"/>
                <a:gd name="connsiteX273" fmla="*/ 4406888 w 8613217"/>
                <a:gd name="connsiteY273" fmla="*/ 6265749 h 6281670"/>
                <a:gd name="connsiteX274" fmla="*/ 4484284 w 8613217"/>
                <a:gd name="connsiteY274" fmla="*/ 6275171 h 6281670"/>
                <a:gd name="connsiteX275" fmla="*/ 4499090 w 8613217"/>
                <a:gd name="connsiteY275" fmla="*/ 6272479 h 6281670"/>
                <a:gd name="connsiteX276" fmla="*/ 4512551 w 8613217"/>
                <a:gd name="connsiteY276" fmla="*/ 6181622 h 6281670"/>
                <a:gd name="connsiteX277" fmla="*/ 4572449 w 8613217"/>
                <a:gd name="connsiteY277" fmla="*/ 6153356 h 6281670"/>
                <a:gd name="connsiteX278" fmla="*/ 4575814 w 8613217"/>
                <a:gd name="connsiteY278" fmla="*/ 6127781 h 6281670"/>
                <a:gd name="connsiteX279" fmla="*/ 4538125 w 8613217"/>
                <a:gd name="connsiteY279" fmla="*/ 6076633 h 6281670"/>
                <a:gd name="connsiteX280" fmla="*/ 4536779 w 8613217"/>
                <a:gd name="connsiteY280" fmla="*/ 6042309 h 6281670"/>
                <a:gd name="connsiteX281" fmla="*/ 4573122 w 8613217"/>
                <a:gd name="connsiteY281" fmla="*/ 6032214 h 6281670"/>
                <a:gd name="connsiteX282" fmla="*/ 4637731 w 8613217"/>
                <a:gd name="connsiteY282" fmla="*/ 6051058 h 6281670"/>
                <a:gd name="connsiteX283" fmla="*/ 4665997 w 8613217"/>
                <a:gd name="connsiteY283" fmla="*/ 6029522 h 6281670"/>
                <a:gd name="connsiteX284" fmla="*/ 4665997 w 8613217"/>
                <a:gd name="connsiteY284" fmla="*/ 5985776 h 6281670"/>
                <a:gd name="connsiteX285" fmla="*/ 4681477 w 8613217"/>
                <a:gd name="connsiteY285" fmla="*/ 5966931 h 6281670"/>
                <a:gd name="connsiteX286" fmla="*/ 4701667 w 8613217"/>
                <a:gd name="connsiteY286" fmla="*/ 5981065 h 6281670"/>
                <a:gd name="connsiteX287" fmla="*/ 4724550 w 8613217"/>
                <a:gd name="connsiteY287" fmla="*/ 6054423 h 6281670"/>
                <a:gd name="connsiteX288" fmla="*/ 4743394 w 8613217"/>
                <a:gd name="connsiteY288" fmla="*/ 6073268 h 6281670"/>
                <a:gd name="connsiteX289" fmla="*/ 4752143 w 8613217"/>
                <a:gd name="connsiteY289" fmla="*/ 6050385 h 6281670"/>
                <a:gd name="connsiteX290" fmla="*/ 4752143 w 8613217"/>
                <a:gd name="connsiteY290" fmla="*/ 5996544 h 6281670"/>
                <a:gd name="connsiteX291" fmla="*/ 4800600 w 8613217"/>
                <a:gd name="connsiteY291" fmla="*/ 6046347 h 6281670"/>
                <a:gd name="connsiteX292" fmla="*/ 4859825 w 8613217"/>
                <a:gd name="connsiteY292" fmla="*/ 6088747 h 6281670"/>
                <a:gd name="connsiteX293" fmla="*/ 4932511 w 8613217"/>
                <a:gd name="connsiteY293" fmla="*/ 6036252 h 6281670"/>
                <a:gd name="connsiteX294" fmla="*/ 4919050 w 8613217"/>
                <a:gd name="connsiteY294" fmla="*/ 5940011 h 6281670"/>
                <a:gd name="connsiteX295" fmla="*/ 4830213 w 8613217"/>
                <a:gd name="connsiteY295" fmla="*/ 5933281 h 6281670"/>
                <a:gd name="connsiteX296" fmla="*/ 4779064 w 8613217"/>
                <a:gd name="connsiteY296" fmla="*/ 5876074 h 6281670"/>
                <a:gd name="connsiteX297" fmla="*/ 4778391 w 8613217"/>
                <a:gd name="connsiteY297" fmla="*/ 5829637 h 6281670"/>
                <a:gd name="connsiteX298" fmla="*/ 5091342 w 8613217"/>
                <a:gd name="connsiteY298" fmla="*/ 5236712 h 6281670"/>
                <a:gd name="connsiteX299" fmla="*/ 5116243 w 8613217"/>
                <a:gd name="connsiteY299" fmla="*/ 5202389 h 6281670"/>
                <a:gd name="connsiteX300" fmla="*/ 5269690 w 8613217"/>
                <a:gd name="connsiteY300" fmla="*/ 5086631 h 6281670"/>
                <a:gd name="connsiteX301" fmla="*/ 5744837 w 8613217"/>
                <a:gd name="connsiteY301" fmla="*/ 4795889 h 6281670"/>
                <a:gd name="connsiteX302" fmla="*/ 5814830 w 8613217"/>
                <a:gd name="connsiteY302" fmla="*/ 4775699 h 6281670"/>
                <a:gd name="connsiteX303" fmla="*/ 6103553 w 8613217"/>
                <a:gd name="connsiteY303" fmla="*/ 4765603 h 6281670"/>
                <a:gd name="connsiteX304" fmla="*/ 7086824 w 8613217"/>
                <a:gd name="connsiteY304" fmla="*/ 4811369 h 6281670"/>
                <a:gd name="connsiteX305" fmla="*/ 7489959 w 8613217"/>
                <a:gd name="connsiteY305" fmla="*/ 4805311 h 6281670"/>
                <a:gd name="connsiteX306" fmla="*/ 7516880 w 8613217"/>
                <a:gd name="connsiteY306" fmla="*/ 4801946 h 6281670"/>
                <a:gd name="connsiteX307" fmla="*/ 7536397 w 8613217"/>
                <a:gd name="connsiteY307" fmla="*/ 4800600 h 6281670"/>
                <a:gd name="connsiteX308" fmla="*/ 7619850 w 8613217"/>
                <a:gd name="connsiteY308" fmla="*/ 4791178 h 6281670"/>
                <a:gd name="connsiteX309" fmla="*/ 7661577 w 8613217"/>
                <a:gd name="connsiteY309" fmla="*/ 4813388 h 6281670"/>
                <a:gd name="connsiteX310" fmla="*/ 7920014 w 8613217"/>
                <a:gd name="connsiteY310" fmla="*/ 5004523 h 6281670"/>
                <a:gd name="connsiteX311" fmla="*/ 8354780 w 8613217"/>
                <a:gd name="connsiteY311" fmla="*/ 4830886 h 6281670"/>
                <a:gd name="connsiteX312" fmla="*/ 8579567 w 8613217"/>
                <a:gd name="connsiteY312" fmla="*/ 4409580 h 6281670"/>
                <a:gd name="connsiteX313" fmla="*/ 8613217 w 8613217"/>
                <a:gd name="connsiteY313" fmla="*/ 4250076 h 6281670"/>
                <a:gd name="connsiteX314" fmla="*/ 8613217 w 8613217"/>
                <a:gd name="connsiteY314" fmla="*/ 4196235 h 6281670"/>
                <a:gd name="connsiteX315" fmla="*/ 8420062 w 8613217"/>
                <a:gd name="connsiteY315" fmla="*/ 4211041 h 6281670"/>
                <a:gd name="connsiteX316" fmla="*/ 4571776 w 8613217"/>
                <a:gd name="connsiteY316" fmla="*/ 915970 h 6281670"/>
                <a:gd name="connsiteX317" fmla="*/ 4583890 w 8613217"/>
                <a:gd name="connsiteY317" fmla="*/ 888377 h 6281670"/>
                <a:gd name="connsiteX318" fmla="*/ 4571776 w 8613217"/>
                <a:gd name="connsiteY318" fmla="*/ 915970 h 6281670"/>
                <a:gd name="connsiteX319" fmla="*/ 2362948 w 8613217"/>
                <a:gd name="connsiteY319" fmla="*/ 965100 h 6281670"/>
                <a:gd name="connsiteX320" fmla="*/ 2363621 w 8613217"/>
                <a:gd name="connsiteY320" fmla="*/ 962408 h 6281670"/>
                <a:gd name="connsiteX321" fmla="*/ 2368332 w 8613217"/>
                <a:gd name="connsiteY321" fmla="*/ 967119 h 6281670"/>
                <a:gd name="connsiteX322" fmla="*/ 2362948 w 8613217"/>
                <a:gd name="connsiteY322" fmla="*/ 965100 h 6281670"/>
                <a:gd name="connsiteX323" fmla="*/ 2435633 w 8613217"/>
                <a:gd name="connsiteY323" fmla="*/ 1055284 h 6281670"/>
                <a:gd name="connsiteX324" fmla="*/ 2426211 w 8613217"/>
                <a:gd name="connsiteY324" fmla="*/ 1053265 h 6281670"/>
                <a:gd name="connsiteX325" fmla="*/ 2370351 w 8613217"/>
                <a:gd name="connsiteY325" fmla="*/ 968465 h 6281670"/>
                <a:gd name="connsiteX326" fmla="*/ 2432268 w 8613217"/>
                <a:gd name="connsiteY326" fmla="*/ 1045862 h 6281670"/>
                <a:gd name="connsiteX327" fmla="*/ 2435633 w 8613217"/>
                <a:gd name="connsiteY327" fmla="*/ 1055284 h 6281670"/>
                <a:gd name="connsiteX328" fmla="*/ 695895 w 8613217"/>
                <a:gd name="connsiteY328" fmla="*/ 1016922 h 6281670"/>
                <a:gd name="connsiteX329" fmla="*/ 692530 w 8613217"/>
                <a:gd name="connsiteY329" fmla="*/ 1005481 h 6281670"/>
                <a:gd name="connsiteX330" fmla="*/ 695895 w 8613217"/>
                <a:gd name="connsiteY330" fmla="*/ 1016922 h 6281670"/>
                <a:gd name="connsiteX331" fmla="*/ 4511205 w 8613217"/>
                <a:gd name="connsiteY331" fmla="*/ 6014042 h 6281670"/>
                <a:gd name="connsiteX332" fmla="*/ 4537452 w 8613217"/>
                <a:gd name="connsiteY332" fmla="*/ 5944049 h 6281670"/>
                <a:gd name="connsiteX333" fmla="*/ 4511205 w 8613217"/>
                <a:gd name="connsiteY333" fmla="*/ 6014042 h 6281670"/>
                <a:gd name="connsiteX334" fmla="*/ 4750797 w 8613217"/>
                <a:gd name="connsiteY334" fmla="*/ 5917128 h 6281670"/>
                <a:gd name="connsiteX335" fmla="*/ 4741375 w 8613217"/>
                <a:gd name="connsiteY335" fmla="*/ 5939338 h 6281670"/>
                <a:gd name="connsiteX336" fmla="*/ 4732626 w 8613217"/>
                <a:gd name="connsiteY336" fmla="*/ 5935300 h 6281670"/>
                <a:gd name="connsiteX337" fmla="*/ 4727915 w 8613217"/>
                <a:gd name="connsiteY337" fmla="*/ 5907706 h 6281670"/>
                <a:gd name="connsiteX338" fmla="*/ 4750797 w 8613217"/>
                <a:gd name="connsiteY338" fmla="*/ 5875402 h 6281670"/>
                <a:gd name="connsiteX339" fmla="*/ 4750797 w 8613217"/>
                <a:gd name="connsiteY339" fmla="*/ 5917128 h 6281670"/>
                <a:gd name="connsiteX340" fmla="*/ 4875978 w 8613217"/>
                <a:gd name="connsiteY340" fmla="*/ 5457461 h 6281670"/>
                <a:gd name="connsiteX341" fmla="*/ 4616868 w 8613217"/>
                <a:gd name="connsiteY341" fmla="*/ 5877421 h 6281670"/>
                <a:gd name="connsiteX342" fmla="*/ 4562354 w 8613217"/>
                <a:gd name="connsiteY342" fmla="*/ 5884824 h 6281670"/>
                <a:gd name="connsiteX343" fmla="*/ 4880015 w 8613217"/>
                <a:gd name="connsiteY343" fmla="*/ 5419772 h 6281670"/>
                <a:gd name="connsiteX344" fmla="*/ 4875978 w 8613217"/>
                <a:gd name="connsiteY344" fmla="*/ 5457461 h 6281670"/>
                <a:gd name="connsiteX345" fmla="*/ 5020675 w 8613217"/>
                <a:gd name="connsiteY345" fmla="*/ 5141145 h 6281670"/>
                <a:gd name="connsiteX346" fmla="*/ 4989717 w 8613217"/>
                <a:gd name="connsiteY346" fmla="*/ 5179506 h 6281670"/>
                <a:gd name="connsiteX347" fmla="*/ 4445922 w 8613217"/>
                <a:gd name="connsiteY347" fmla="*/ 5878767 h 6281670"/>
                <a:gd name="connsiteX348" fmla="*/ 4415637 w 8613217"/>
                <a:gd name="connsiteY348" fmla="*/ 5953471 h 6281670"/>
                <a:gd name="connsiteX349" fmla="*/ 4357085 w 8613217"/>
                <a:gd name="connsiteY349" fmla="*/ 6075286 h 6281670"/>
                <a:gd name="connsiteX350" fmla="*/ 4338240 w 8613217"/>
                <a:gd name="connsiteY350" fmla="*/ 6125762 h 6281670"/>
                <a:gd name="connsiteX351" fmla="*/ 4322761 w 8613217"/>
                <a:gd name="connsiteY351" fmla="*/ 6080671 h 6281670"/>
                <a:gd name="connsiteX352" fmla="*/ 4306609 w 8613217"/>
                <a:gd name="connsiteY352" fmla="*/ 6061826 h 6281670"/>
                <a:gd name="connsiteX353" fmla="*/ 4295168 w 8613217"/>
                <a:gd name="connsiteY353" fmla="*/ 6082689 h 6281670"/>
                <a:gd name="connsiteX354" fmla="*/ 4292475 w 8613217"/>
                <a:gd name="connsiteY354" fmla="*/ 6112302 h 6281670"/>
                <a:gd name="connsiteX355" fmla="*/ 4277669 w 8613217"/>
                <a:gd name="connsiteY355" fmla="*/ 6097496 h 6281670"/>
                <a:gd name="connsiteX356" fmla="*/ 4183447 w 8613217"/>
                <a:gd name="connsiteY356" fmla="*/ 5282478 h 6281670"/>
                <a:gd name="connsiteX357" fmla="*/ 4412945 w 8613217"/>
                <a:gd name="connsiteY357" fmla="*/ 4743394 h 6281670"/>
                <a:gd name="connsiteX358" fmla="*/ 5036828 w 8613217"/>
                <a:gd name="connsiteY358" fmla="*/ 3935106 h 6281670"/>
                <a:gd name="connsiteX359" fmla="*/ 5054999 w 8613217"/>
                <a:gd name="connsiteY359" fmla="*/ 3966064 h 6281670"/>
                <a:gd name="connsiteX360" fmla="*/ 5020675 w 8613217"/>
                <a:gd name="connsiteY36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73122 w 8613217"/>
                <a:gd name="connsiteY95" fmla="*/ 2881841 h 6281670"/>
                <a:gd name="connsiteX96" fmla="*/ 4565719 w 8613217"/>
                <a:gd name="connsiteY96" fmla="*/ 2868381 h 6281670"/>
                <a:gd name="connsiteX97" fmla="*/ 4552259 w 8613217"/>
                <a:gd name="connsiteY97" fmla="*/ 2838095 h 6281670"/>
                <a:gd name="connsiteX98" fmla="*/ 4404869 w 8613217"/>
                <a:gd name="connsiteY98" fmla="*/ 2499569 h 6281670"/>
                <a:gd name="connsiteX99" fmla="*/ 4425059 w 8613217"/>
                <a:gd name="connsiteY99" fmla="*/ 2408713 h 6281670"/>
                <a:gd name="connsiteX100" fmla="*/ 4497071 w 8613217"/>
                <a:gd name="connsiteY100" fmla="*/ 2304396 h 6281670"/>
                <a:gd name="connsiteX101" fmla="*/ 4551585 w 8613217"/>
                <a:gd name="connsiteY101" fmla="*/ 2152968 h 6281670"/>
                <a:gd name="connsiteX102" fmla="*/ 4741375 w 8613217"/>
                <a:gd name="connsiteY102" fmla="*/ 1413327 h 6281670"/>
                <a:gd name="connsiteX103" fmla="*/ 4929146 w 8613217"/>
                <a:gd name="connsiteY103" fmla="*/ 819730 h 6281670"/>
                <a:gd name="connsiteX104" fmla="*/ 5233347 w 8613217"/>
                <a:gd name="connsiteY104" fmla="*/ 28940 h 6281670"/>
                <a:gd name="connsiteX105" fmla="*/ 5238058 w 8613217"/>
                <a:gd name="connsiteY105" fmla="*/ 0 h 6281670"/>
                <a:gd name="connsiteX106" fmla="*/ 4976929 w 8613217"/>
                <a:gd name="connsiteY106" fmla="*/ 159504 h 6281670"/>
                <a:gd name="connsiteX107" fmla="*/ 4204984 w 8613217"/>
                <a:gd name="connsiteY107" fmla="*/ 890396 h 6281670"/>
                <a:gd name="connsiteX108" fmla="*/ 3943182 w 8613217"/>
                <a:gd name="connsiteY108" fmla="*/ 2139508 h 6281670"/>
                <a:gd name="connsiteX109" fmla="*/ 4076438 w 8613217"/>
                <a:gd name="connsiteY109" fmla="*/ 2389868 h 6281670"/>
                <a:gd name="connsiteX110" fmla="*/ 4215079 w 8613217"/>
                <a:gd name="connsiteY110" fmla="*/ 2474668 h 6281670"/>
                <a:gd name="connsiteX111" fmla="*/ 4244018 w 8613217"/>
                <a:gd name="connsiteY111" fmla="*/ 2445055 h 6281670"/>
                <a:gd name="connsiteX112" fmla="*/ 4230558 w 8613217"/>
                <a:gd name="connsiteY112" fmla="*/ 1718875 h 6281670"/>
                <a:gd name="connsiteX113" fmla="*/ 4411599 w 8613217"/>
                <a:gd name="connsiteY113" fmla="*/ 1186522 h 6281670"/>
                <a:gd name="connsiteX114" fmla="*/ 4552259 w 8613217"/>
                <a:gd name="connsiteY114" fmla="*/ 934815 h 6281670"/>
                <a:gd name="connsiteX115" fmla="*/ 4572449 w 8613217"/>
                <a:gd name="connsiteY115" fmla="*/ 920008 h 6281670"/>
                <a:gd name="connsiteX116" fmla="*/ 4553604 w 8613217"/>
                <a:gd name="connsiteY116" fmla="*/ 956351 h 6281670"/>
                <a:gd name="connsiteX117" fmla="*/ 4390735 w 8613217"/>
                <a:gd name="connsiteY117" fmla="*/ 1302280 h 6281670"/>
                <a:gd name="connsiteX118" fmla="*/ 4340260 w 8613217"/>
                <a:gd name="connsiteY118" fmla="*/ 2524471 h 6281670"/>
                <a:gd name="connsiteX119" fmla="*/ 4501109 w 8613217"/>
                <a:gd name="connsiteY119" fmla="*/ 2892609 h 6281670"/>
                <a:gd name="connsiteX120" fmla="*/ 4519281 w 8613217"/>
                <a:gd name="connsiteY120" fmla="*/ 2931644 h 6281670"/>
                <a:gd name="connsiteX121" fmla="*/ 4692918 w 8613217"/>
                <a:gd name="connsiteY121" fmla="*/ 3241230 h 6281670"/>
                <a:gd name="connsiteX122" fmla="*/ 4992409 w 8613217"/>
                <a:gd name="connsiteY122" fmla="*/ 3809925 h 6281670"/>
                <a:gd name="connsiteX123" fmla="*/ 5000485 w 8613217"/>
                <a:gd name="connsiteY123" fmla="*/ 3847614 h 6281670"/>
                <a:gd name="connsiteX124" fmla="*/ 4993755 w 8613217"/>
                <a:gd name="connsiteY124" fmla="*/ 3855017 h 6281670"/>
                <a:gd name="connsiteX125" fmla="*/ 4993082 w 8613217"/>
                <a:gd name="connsiteY125" fmla="*/ 3855690 h 6281670"/>
                <a:gd name="connsiteX126" fmla="*/ 4982313 w 8613217"/>
                <a:gd name="connsiteY126" fmla="*/ 3867131 h 6281670"/>
                <a:gd name="connsiteX127" fmla="*/ 4626290 w 8613217"/>
                <a:gd name="connsiteY127" fmla="*/ 4274977 h 6281670"/>
                <a:gd name="connsiteX128" fmla="*/ 4180755 w 8613217"/>
                <a:gd name="connsiteY128" fmla="*/ 4968853 h 6281670"/>
                <a:gd name="connsiteX129" fmla="*/ 4071727 w 8613217"/>
                <a:gd name="connsiteY129" fmla="*/ 5853192 h 6281670"/>
                <a:gd name="connsiteX130" fmla="*/ 4040769 w 8613217"/>
                <a:gd name="connsiteY130" fmla="*/ 5907706 h 6281670"/>
                <a:gd name="connsiteX131" fmla="*/ 4005099 w 8613217"/>
                <a:gd name="connsiteY131" fmla="*/ 5881459 h 6281670"/>
                <a:gd name="connsiteX132" fmla="*/ 4007791 w 8613217"/>
                <a:gd name="connsiteY132" fmla="*/ 5830983 h 6281670"/>
                <a:gd name="connsiteX133" fmla="*/ 3990293 w 8613217"/>
                <a:gd name="connsiteY133" fmla="*/ 5807427 h 6281670"/>
                <a:gd name="connsiteX134" fmla="*/ 3964045 w 8613217"/>
                <a:gd name="connsiteY134" fmla="*/ 5789256 h 6281670"/>
                <a:gd name="connsiteX135" fmla="*/ 3941836 w 8613217"/>
                <a:gd name="connsiteY135" fmla="*/ 5705129 h 6281670"/>
                <a:gd name="connsiteX136" fmla="*/ 3908185 w 8613217"/>
                <a:gd name="connsiteY136" fmla="*/ 5236040 h 6281670"/>
                <a:gd name="connsiteX137" fmla="*/ 3918953 w 8613217"/>
                <a:gd name="connsiteY137" fmla="*/ 4237288 h 6281670"/>
                <a:gd name="connsiteX138" fmla="*/ 3786370 w 8613217"/>
                <a:gd name="connsiteY138" fmla="*/ 3122779 h 6281670"/>
                <a:gd name="connsiteX139" fmla="*/ 3570333 w 8613217"/>
                <a:gd name="connsiteY139" fmla="*/ 2570236 h 6281670"/>
                <a:gd name="connsiteX140" fmla="*/ 3563603 w 8613217"/>
                <a:gd name="connsiteY140" fmla="*/ 2556776 h 6281670"/>
                <a:gd name="connsiteX141" fmla="*/ 3556872 w 8613217"/>
                <a:gd name="connsiteY141" fmla="*/ 2543315 h 6281670"/>
                <a:gd name="connsiteX142" fmla="*/ 3531298 w 8613217"/>
                <a:gd name="connsiteY142" fmla="*/ 2494185 h 6281670"/>
                <a:gd name="connsiteX143" fmla="*/ 3525241 w 8613217"/>
                <a:gd name="connsiteY143" fmla="*/ 2482071 h 6281670"/>
                <a:gd name="connsiteX144" fmla="*/ 3410829 w 8613217"/>
                <a:gd name="connsiteY144" fmla="*/ 2273437 h 6281670"/>
                <a:gd name="connsiteX145" fmla="*/ 3411502 w 8613217"/>
                <a:gd name="connsiteY145" fmla="*/ 2229018 h 6281670"/>
                <a:gd name="connsiteX146" fmla="*/ 3451209 w 8613217"/>
                <a:gd name="connsiteY146" fmla="*/ 2126720 h 6281670"/>
                <a:gd name="connsiteX147" fmla="*/ 3431692 w 8613217"/>
                <a:gd name="connsiteY147" fmla="*/ 1895877 h 6281670"/>
                <a:gd name="connsiteX148" fmla="*/ 3186715 w 8613217"/>
                <a:gd name="connsiteY148" fmla="*/ 1401886 h 6281670"/>
                <a:gd name="connsiteX149" fmla="*/ 2531874 w 8613217"/>
                <a:gd name="connsiteY149" fmla="*/ 701952 h 6281670"/>
                <a:gd name="connsiteX150" fmla="*/ 1731662 w 8613217"/>
                <a:gd name="connsiteY150" fmla="*/ 39035 h 6281670"/>
                <a:gd name="connsiteX151" fmla="*/ 1722913 w 8613217"/>
                <a:gd name="connsiteY151" fmla="*/ 36343 h 6281670"/>
                <a:gd name="connsiteX152" fmla="*/ 1723586 w 8613217"/>
                <a:gd name="connsiteY152" fmla="*/ 47111 h 6281670"/>
                <a:gd name="connsiteX153" fmla="*/ 1984042 w 8613217"/>
                <a:gd name="connsiteY153" fmla="*/ 871552 h 6281670"/>
                <a:gd name="connsiteX154" fmla="*/ 2773486 w 8613217"/>
                <a:gd name="connsiteY154" fmla="*/ 2064130 h 6281670"/>
                <a:gd name="connsiteX155" fmla="*/ 3058170 w 8613217"/>
                <a:gd name="connsiteY155" fmla="*/ 2286897 h 6281670"/>
                <a:gd name="connsiteX156" fmla="*/ 3235845 w 8613217"/>
                <a:gd name="connsiteY156" fmla="*/ 2329297 h 6281670"/>
                <a:gd name="connsiteX157" fmla="*/ 3256709 w 8613217"/>
                <a:gd name="connsiteY157" fmla="*/ 2294974 h 6281670"/>
                <a:gd name="connsiteX158" fmla="*/ 3083072 w 8613217"/>
                <a:gd name="connsiteY158" fmla="*/ 1999521 h 6281670"/>
                <a:gd name="connsiteX159" fmla="*/ 2450440 w 8613217"/>
                <a:gd name="connsiteY159" fmla="*/ 1092973 h 6281670"/>
                <a:gd name="connsiteX160" fmla="*/ 2432941 w 8613217"/>
                <a:gd name="connsiteY160" fmla="*/ 1062014 h 6281670"/>
                <a:gd name="connsiteX161" fmla="*/ 2454478 w 8613217"/>
                <a:gd name="connsiteY161" fmla="*/ 1076820 h 6281670"/>
                <a:gd name="connsiteX162" fmla="*/ 2967986 w 8613217"/>
                <a:gd name="connsiteY162" fmla="*/ 1739738 h 6281670"/>
                <a:gd name="connsiteX163" fmla="*/ 3266131 w 8613217"/>
                <a:gd name="connsiteY163" fmla="*/ 2175850 h 6281670"/>
                <a:gd name="connsiteX164" fmla="*/ 3457939 w 8613217"/>
                <a:gd name="connsiteY164" fmla="*/ 2509665 h 6281670"/>
                <a:gd name="connsiteX165" fmla="*/ 3464670 w 8613217"/>
                <a:gd name="connsiteY165" fmla="*/ 2523125 h 6281670"/>
                <a:gd name="connsiteX166" fmla="*/ 3471400 w 8613217"/>
                <a:gd name="connsiteY166" fmla="*/ 2536585 h 6281670"/>
                <a:gd name="connsiteX167" fmla="*/ 3478130 w 8613217"/>
                <a:gd name="connsiteY167" fmla="*/ 2550045 h 6281670"/>
                <a:gd name="connsiteX168" fmla="*/ 3484860 w 8613217"/>
                <a:gd name="connsiteY168" fmla="*/ 2563506 h 6281670"/>
                <a:gd name="connsiteX169" fmla="*/ 3491590 w 8613217"/>
                <a:gd name="connsiteY169" fmla="*/ 2576966 h 6281670"/>
                <a:gd name="connsiteX170" fmla="*/ 3498320 w 8613217"/>
                <a:gd name="connsiteY170" fmla="*/ 2590426 h 6281670"/>
                <a:gd name="connsiteX171" fmla="*/ 3504378 w 8613217"/>
                <a:gd name="connsiteY171" fmla="*/ 2605906 h 6281670"/>
                <a:gd name="connsiteX172" fmla="*/ 3733875 w 8613217"/>
                <a:gd name="connsiteY172" fmla="*/ 3249979 h 6281670"/>
                <a:gd name="connsiteX173" fmla="*/ 3823385 w 8613217"/>
                <a:gd name="connsiteY173" fmla="*/ 4359777 h 6281670"/>
                <a:gd name="connsiteX174" fmla="*/ 3816655 w 8613217"/>
                <a:gd name="connsiteY174" fmla="*/ 4369199 h 6281670"/>
                <a:gd name="connsiteX175" fmla="*/ 3800503 w 8613217"/>
                <a:gd name="connsiteY175" fmla="*/ 4322761 h 6281670"/>
                <a:gd name="connsiteX176" fmla="*/ 3407464 w 8613217"/>
                <a:gd name="connsiteY176" fmla="*/ 3663208 h 6281670"/>
                <a:gd name="connsiteX177" fmla="*/ 2516395 w 8613217"/>
                <a:gd name="connsiteY177" fmla="*/ 2980101 h 6281670"/>
                <a:gd name="connsiteX178" fmla="*/ 2502934 w 8613217"/>
                <a:gd name="connsiteY178" fmla="*/ 2971351 h 6281670"/>
                <a:gd name="connsiteX179" fmla="*/ 2390541 w 8613217"/>
                <a:gd name="connsiteY179" fmla="*/ 2898666 h 6281670"/>
                <a:gd name="connsiteX180" fmla="*/ 2247863 w 8613217"/>
                <a:gd name="connsiteY180" fmla="*/ 2802425 h 6281670"/>
                <a:gd name="connsiteX181" fmla="*/ 2055381 w 8613217"/>
                <a:gd name="connsiteY181" fmla="*/ 2665131 h 6281670"/>
                <a:gd name="connsiteX182" fmla="*/ 1471879 w 8613217"/>
                <a:gd name="connsiteY182" fmla="*/ 2148930 h 6281670"/>
                <a:gd name="connsiteX183" fmla="*/ 1461111 w 8613217"/>
                <a:gd name="connsiteY183" fmla="*/ 2109895 h 6281670"/>
                <a:gd name="connsiteX184" fmla="*/ 1501492 w 8613217"/>
                <a:gd name="connsiteY184" fmla="*/ 1918759 h 6281670"/>
                <a:gd name="connsiteX185" fmla="*/ 1395155 w 8613217"/>
                <a:gd name="connsiteY185" fmla="*/ 1570812 h 6281670"/>
                <a:gd name="connsiteX186" fmla="*/ 937507 w 8613217"/>
                <a:gd name="connsiteY186" fmla="*/ 860783 h 6281670"/>
                <a:gd name="connsiteX187" fmla="*/ 682435 w 8613217"/>
                <a:gd name="connsiteY187" fmla="*/ 471109 h 6281670"/>
                <a:gd name="connsiteX188" fmla="*/ 590905 w 8613217"/>
                <a:gd name="connsiteY188" fmla="*/ 214691 h 6281670"/>
                <a:gd name="connsiteX189" fmla="*/ 581483 w 8613217"/>
                <a:gd name="connsiteY189" fmla="*/ 222767 h 6281670"/>
                <a:gd name="connsiteX190" fmla="*/ 555909 w 8613217"/>
                <a:gd name="connsiteY190" fmla="*/ 262475 h 6281670"/>
                <a:gd name="connsiteX191" fmla="*/ 423998 w 8613217"/>
                <a:gd name="connsiteY191" fmla="*/ 619845 h 6281670"/>
                <a:gd name="connsiteX192" fmla="*/ 443515 w 8613217"/>
                <a:gd name="connsiteY192" fmla="*/ 1227575 h 6281670"/>
                <a:gd name="connsiteX193" fmla="*/ 806942 w 8613217"/>
                <a:gd name="connsiteY193" fmla="*/ 1996156 h 6281670"/>
                <a:gd name="connsiteX194" fmla="*/ 1087589 w 8613217"/>
                <a:gd name="connsiteY194" fmla="*/ 2216231 h 6281670"/>
                <a:gd name="connsiteX195" fmla="*/ 1317086 w 8613217"/>
                <a:gd name="connsiteY195" fmla="*/ 2233729 h 6281670"/>
                <a:gd name="connsiteX196" fmla="*/ 1327181 w 8613217"/>
                <a:gd name="connsiteY196" fmla="*/ 2198060 h 6281670"/>
                <a:gd name="connsiteX197" fmla="*/ 816364 w 8613217"/>
                <a:gd name="connsiteY197" fmla="*/ 1324489 h 6281670"/>
                <a:gd name="connsiteX198" fmla="*/ 702625 w 8613217"/>
                <a:gd name="connsiteY198" fmla="*/ 1031056 h 6281670"/>
                <a:gd name="connsiteX199" fmla="*/ 767908 w 8613217"/>
                <a:gd name="connsiteY199" fmla="*/ 1173061 h 6281670"/>
                <a:gd name="connsiteX200" fmla="*/ 1444285 w 8613217"/>
                <a:gd name="connsiteY200" fmla="*/ 2226326 h 6281670"/>
                <a:gd name="connsiteX201" fmla="*/ 2209501 w 8613217"/>
                <a:gd name="connsiteY201" fmla="*/ 2876457 h 6281670"/>
                <a:gd name="connsiteX202" fmla="*/ 2308434 w 8613217"/>
                <a:gd name="connsiteY202" fmla="*/ 2939720 h 6281670"/>
                <a:gd name="connsiteX203" fmla="*/ 2340738 w 8613217"/>
                <a:gd name="connsiteY203" fmla="*/ 2972025 h 6281670"/>
                <a:gd name="connsiteX204" fmla="*/ 2302377 w 8613217"/>
                <a:gd name="connsiteY204" fmla="*/ 2972025 h 6281670"/>
                <a:gd name="connsiteX205" fmla="*/ 2266034 w 8613217"/>
                <a:gd name="connsiteY205" fmla="*/ 2967313 h 6281670"/>
                <a:gd name="connsiteX206" fmla="*/ 1817807 w 8613217"/>
                <a:gd name="connsiteY206" fmla="*/ 3025866 h 6281670"/>
                <a:gd name="connsiteX207" fmla="*/ 1007500 w 8613217"/>
                <a:gd name="connsiteY207" fmla="*/ 3309877 h 6281670"/>
                <a:gd name="connsiteX208" fmla="*/ 960389 w 8613217"/>
                <a:gd name="connsiteY208" fmla="*/ 3293725 h 6281670"/>
                <a:gd name="connsiteX209" fmla="*/ 446207 w 8613217"/>
                <a:gd name="connsiteY209" fmla="*/ 3134221 h 6281670"/>
                <a:gd name="connsiteX210" fmla="*/ 217383 w 8613217"/>
                <a:gd name="connsiteY210" fmla="*/ 3227096 h 6281670"/>
                <a:gd name="connsiteX211" fmla="*/ 0 w 8613217"/>
                <a:gd name="connsiteY211" fmla="*/ 3236518 h 6281670"/>
                <a:gd name="connsiteX212" fmla="*/ 0 w 8613217"/>
                <a:gd name="connsiteY212" fmla="*/ 3330740 h 6281670"/>
                <a:gd name="connsiteX213" fmla="*/ 9422 w 8613217"/>
                <a:gd name="connsiteY213" fmla="*/ 3346892 h 6281670"/>
                <a:gd name="connsiteX214" fmla="*/ 255072 w 8613217"/>
                <a:gd name="connsiteY214" fmla="*/ 3717723 h 6281670"/>
                <a:gd name="connsiteX215" fmla="*/ 747044 w 8613217"/>
                <a:gd name="connsiteY215" fmla="*/ 3826078 h 6281670"/>
                <a:gd name="connsiteX216" fmla="*/ 1016249 w 8613217"/>
                <a:gd name="connsiteY216" fmla="*/ 3490244 h 6281670"/>
                <a:gd name="connsiteX217" fmla="*/ 981253 w 8613217"/>
                <a:gd name="connsiteY217" fmla="*/ 3461305 h 6281670"/>
                <a:gd name="connsiteX218" fmla="*/ 563312 w 8613217"/>
                <a:gd name="connsiteY218" fmla="*/ 3490917 h 6281670"/>
                <a:gd name="connsiteX219" fmla="*/ 390347 w 8613217"/>
                <a:gd name="connsiteY219" fmla="*/ 3460632 h 6281670"/>
                <a:gd name="connsiteX220" fmla="*/ 489953 w 8613217"/>
                <a:gd name="connsiteY220" fmla="*/ 3463997 h 6281670"/>
                <a:gd name="connsiteX221" fmla="*/ 903183 w 8613217"/>
                <a:gd name="connsiteY221" fmla="*/ 3408137 h 6281670"/>
                <a:gd name="connsiteX222" fmla="*/ 1043170 w 8613217"/>
                <a:gd name="connsiteY222" fmla="*/ 3372467 h 6281670"/>
                <a:gd name="connsiteX223" fmla="*/ 1508895 w 8613217"/>
                <a:gd name="connsiteY223" fmla="*/ 3218347 h 6281670"/>
                <a:gd name="connsiteX224" fmla="*/ 1912029 w 8613217"/>
                <a:gd name="connsiteY224" fmla="*/ 3101243 h 6281670"/>
                <a:gd name="connsiteX225" fmla="*/ 1912029 w 8613217"/>
                <a:gd name="connsiteY225" fmla="*/ 3101243 h 6281670"/>
                <a:gd name="connsiteX226" fmla="*/ 1924816 w 8613217"/>
                <a:gd name="connsiteY226" fmla="*/ 3099224 h 6281670"/>
                <a:gd name="connsiteX227" fmla="*/ 1986061 w 8613217"/>
                <a:gd name="connsiteY227" fmla="*/ 3087783 h 6281670"/>
                <a:gd name="connsiteX228" fmla="*/ 1992791 w 8613217"/>
                <a:gd name="connsiteY228" fmla="*/ 3087110 h 6281670"/>
                <a:gd name="connsiteX229" fmla="*/ 2087013 w 8613217"/>
                <a:gd name="connsiteY229" fmla="*/ 3074322 h 6281670"/>
                <a:gd name="connsiteX230" fmla="*/ 2113933 w 8613217"/>
                <a:gd name="connsiteY230" fmla="*/ 3072976 h 6281670"/>
                <a:gd name="connsiteX231" fmla="*/ 2118644 w 8613217"/>
                <a:gd name="connsiteY231" fmla="*/ 3064227 h 6281670"/>
                <a:gd name="connsiteX232" fmla="*/ 2257958 w 8613217"/>
                <a:gd name="connsiteY232" fmla="*/ 3064227 h 6281670"/>
                <a:gd name="connsiteX233" fmla="*/ 2262669 w 8613217"/>
                <a:gd name="connsiteY233" fmla="*/ 3072976 h 6281670"/>
                <a:gd name="connsiteX234" fmla="*/ 2434960 w 8613217"/>
                <a:gd name="connsiteY234" fmla="*/ 3101243 h 6281670"/>
                <a:gd name="connsiteX235" fmla="*/ 2635518 w 8613217"/>
                <a:gd name="connsiteY235" fmla="*/ 3164506 h 6281670"/>
                <a:gd name="connsiteX236" fmla="*/ 3038653 w 8613217"/>
                <a:gd name="connsiteY236" fmla="*/ 3453902 h 6281670"/>
                <a:gd name="connsiteX237" fmla="*/ 3580428 w 8613217"/>
                <a:gd name="connsiteY237" fmla="*/ 4087880 h 6281670"/>
                <a:gd name="connsiteX238" fmla="*/ 3776274 w 8613217"/>
                <a:gd name="connsiteY238" fmla="*/ 4626290 h 6281670"/>
                <a:gd name="connsiteX239" fmla="*/ 3813963 w 8613217"/>
                <a:gd name="connsiteY239" fmla="*/ 4802619 h 6281670"/>
                <a:gd name="connsiteX240" fmla="*/ 3811944 w 8613217"/>
                <a:gd name="connsiteY240" fmla="*/ 5407658 h 6281670"/>
                <a:gd name="connsiteX241" fmla="*/ 3881265 w 8613217"/>
                <a:gd name="connsiteY241" fmla="*/ 5874056 h 6281670"/>
                <a:gd name="connsiteX242" fmla="*/ 3879919 w 8613217"/>
                <a:gd name="connsiteY242" fmla="*/ 5898957 h 6281670"/>
                <a:gd name="connsiteX243" fmla="*/ 3757430 w 8613217"/>
                <a:gd name="connsiteY243" fmla="*/ 5946068 h 6281670"/>
                <a:gd name="connsiteX244" fmla="*/ 3743970 w 8613217"/>
                <a:gd name="connsiteY244" fmla="*/ 6053750 h 6281670"/>
                <a:gd name="connsiteX245" fmla="*/ 3803195 w 8613217"/>
                <a:gd name="connsiteY245" fmla="*/ 6092112 h 6281670"/>
                <a:gd name="connsiteX246" fmla="*/ 3896071 w 8613217"/>
                <a:gd name="connsiteY246" fmla="*/ 6023464 h 6281670"/>
                <a:gd name="connsiteX247" fmla="*/ 3920972 w 8613217"/>
                <a:gd name="connsiteY247" fmla="*/ 5996544 h 6281670"/>
                <a:gd name="connsiteX248" fmla="*/ 3918953 w 8613217"/>
                <a:gd name="connsiteY248" fmla="*/ 6053077 h 6281670"/>
                <a:gd name="connsiteX249" fmla="*/ 3931741 w 8613217"/>
                <a:gd name="connsiteY249" fmla="*/ 6077978 h 6281670"/>
                <a:gd name="connsiteX250" fmla="*/ 3951931 w 8613217"/>
                <a:gd name="connsiteY250" fmla="*/ 6055769 h 6281670"/>
                <a:gd name="connsiteX251" fmla="*/ 3972121 w 8613217"/>
                <a:gd name="connsiteY251" fmla="*/ 5988468 h 6281670"/>
                <a:gd name="connsiteX252" fmla="*/ 3994331 w 8613217"/>
                <a:gd name="connsiteY252" fmla="*/ 5968277 h 6281670"/>
                <a:gd name="connsiteX253" fmla="*/ 4005099 w 8613217"/>
                <a:gd name="connsiteY253" fmla="*/ 5995198 h 6281670"/>
                <a:gd name="connsiteX254" fmla="*/ 4071054 w 8613217"/>
                <a:gd name="connsiteY254" fmla="*/ 6040290 h 6281670"/>
                <a:gd name="connsiteX255" fmla="*/ 4100667 w 8613217"/>
                <a:gd name="connsiteY255" fmla="*/ 6026829 h 6281670"/>
                <a:gd name="connsiteX256" fmla="*/ 4110089 w 8613217"/>
                <a:gd name="connsiteY256" fmla="*/ 5993179 h 6281670"/>
                <a:gd name="connsiteX257" fmla="*/ 4124895 w 8613217"/>
                <a:gd name="connsiteY257" fmla="*/ 6032214 h 6281670"/>
                <a:gd name="connsiteX258" fmla="*/ 4117492 w 8613217"/>
                <a:gd name="connsiteY258" fmla="*/ 6106918 h 6281670"/>
                <a:gd name="connsiteX259" fmla="*/ 4080476 w 8613217"/>
                <a:gd name="connsiteY259" fmla="*/ 6141242 h 6281670"/>
                <a:gd name="connsiteX260" fmla="*/ 4176717 w 8613217"/>
                <a:gd name="connsiteY260" fmla="*/ 6189025 h 6281670"/>
                <a:gd name="connsiteX261" fmla="*/ 4170660 w 8613217"/>
                <a:gd name="connsiteY261" fmla="*/ 6271133 h 6281670"/>
                <a:gd name="connsiteX262" fmla="*/ 4195562 w 8613217"/>
                <a:gd name="connsiteY262" fmla="*/ 6277863 h 6281670"/>
                <a:gd name="connsiteX263" fmla="*/ 4261517 w 8613217"/>
                <a:gd name="connsiteY263" fmla="*/ 6267768 h 6281670"/>
                <a:gd name="connsiteX264" fmla="*/ 4289784 w 8613217"/>
                <a:gd name="connsiteY264" fmla="*/ 6247578 h 6281670"/>
                <a:gd name="connsiteX265" fmla="*/ 4295840 w 8613217"/>
                <a:gd name="connsiteY265" fmla="*/ 6204505 h 6281670"/>
                <a:gd name="connsiteX266" fmla="*/ 4305936 w 8613217"/>
                <a:gd name="connsiteY266" fmla="*/ 6182969 h 6281670"/>
                <a:gd name="connsiteX267" fmla="*/ 4324107 w 8613217"/>
                <a:gd name="connsiteY267" fmla="*/ 6199794 h 6281670"/>
                <a:gd name="connsiteX268" fmla="*/ 4336894 w 8613217"/>
                <a:gd name="connsiteY268" fmla="*/ 6230752 h 6281670"/>
                <a:gd name="connsiteX269" fmla="*/ 4342951 w 8613217"/>
                <a:gd name="connsiteY269" fmla="*/ 6226714 h 6281670"/>
                <a:gd name="connsiteX270" fmla="*/ 4369872 w 8613217"/>
                <a:gd name="connsiteY270" fmla="*/ 6185660 h 6281670"/>
                <a:gd name="connsiteX271" fmla="*/ 4382659 w 8613217"/>
                <a:gd name="connsiteY271" fmla="*/ 6234791 h 6281670"/>
                <a:gd name="connsiteX272" fmla="*/ 4406888 w 8613217"/>
                <a:gd name="connsiteY272" fmla="*/ 6265749 h 6281670"/>
                <a:gd name="connsiteX273" fmla="*/ 4484284 w 8613217"/>
                <a:gd name="connsiteY273" fmla="*/ 6275171 h 6281670"/>
                <a:gd name="connsiteX274" fmla="*/ 4499090 w 8613217"/>
                <a:gd name="connsiteY274" fmla="*/ 6272479 h 6281670"/>
                <a:gd name="connsiteX275" fmla="*/ 4512551 w 8613217"/>
                <a:gd name="connsiteY275" fmla="*/ 6181622 h 6281670"/>
                <a:gd name="connsiteX276" fmla="*/ 4572449 w 8613217"/>
                <a:gd name="connsiteY276" fmla="*/ 6153356 h 6281670"/>
                <a:gd name="connsiteX277" fmla="*/ 4575814 w 8613217"/>
                <a:gd name="connsiteY277" fmla="*/ 6127781 h 6281670"/>
                <a:gd name="connsiteX278" fmla="*/ 4538125 w 8613217"/>
                <a:gd name="connsiteY278" fmla="*/ 6076633 h 6281670"/>
                <a:gd name="connsiteX279" fmla="*/ 4536779 w 8613217"/>
                <a:gd name="connsiteY279" fmla="*/ 6042309 h 6281670"/>
                <a:gd name="connsiteX280" fmla="*/ 4573122 w 8613217"/>
                <a:gd name="connsiteY280" fmla="*/ 6032214 h 6281670"/>
                <a:gd name="connsiteX281" fmla="*/ 4637731 w 8613217"/>
                <a:gd name="connsiteY281" fmla="*/ 6051058 h 6281670"/>
                <a:gd name="connsiteX282" fmla="*/ 4665997 w 8613217"/>
                <a:gd name="connsiteY282" fmla="*/ 6029522 h 6281670"/>
                <a:gd name="connsiteX283" fmla="*/ 4665997 w 8613217"/>
                <a:gd name="connsiteY283" fmla="*/ 5985776 h 6281670"/>
                <a:gd name="connsiteX284" fmla="*/ 4681477 w 8613217"/>
                <a:gd name="connsiteY284" fmla="*/ 5966931 h 6281670"/>
                <a:gd name="connsiteX285" fmla="*/ 4701667 w 8613217"/>
                <a:gd name="connsiteY285" fmla="*/ 5981065 h 6281670"/>
                <a:gd name="connsiteX286" fmla="*/ 4724550 w 8613217"/>
                <a:gd name="connsiteY286" fmla="*/ 6054423 h 6281670"/>
                <a:gd name="connsiteX287" fmla="*/ 4743394 w 8613217"/>
                <a:gd name="connsiteY287" fmla="*/ 6073268 h 6281670"/>
                <a:gd name="connsiteX288" fmla="*/ 4752143 w 8613217"/>
                <a:gd name="connsiteY288" fmla="*/ 6050385 h 6281670"/>
                <a:gd name="connsiteX289" fmla="*/ 4752143 w 8613217"/>
                <a:gd name="connsiteY289" fmla="*/ 5996544 h 6281670"/>
                <a:gd name="connsiteX290" fmla="*/ 4800600 w 8613217"/>
                <a:gd name="connsiteY290" fmla="*/ 6046347 h 6281670"/>
                <a:gd name="connsiteX291" fmla="*/ 4859825 w 8613217"/>
                <a:gd name="connsiteY291" fmla="*/ 6088747 h 6281670"/>
                <a:gd name="connsiteX292" fmla="*/ 4932511 w 8613217"/>
                <a:gd name="connsiteY292" fmla="*/ 6036252 h 6281670"/>
                <a:gd name="connsiteX293" fmla="*/ 4919050 w 8613217"/>
                <a:gd name="connsiteY293" fmla="*/ 5940011 h 6281670"/>
                <a:gd name="connsiteX294" fmla="*/ 4830213 w 8613217"/>
                <a:gd name="connsiteY294" fmla="*/ 5933281 h 6281670"/>
                <a:gd name="connsiteX295" fmla="*/ 4779064 w 8613217"/>
                <a:gd name="connsiteY295" fmla="*/ 5876074 h 6281670"/>
                <a:gd name="connsiteX296" fmla="*/ 4778391 w 8613217"/>
                <a:gd name="connsiteY296" fmla="*/ 5829637 h 6281670"/>
                <a:gd name="connsiteX297" fmla="*/ 5091342 w 8613217"/>
                <a:gd name="connsiteY297" fmla="*/ 5236712 h 6281670"/>
                <a:gd name="connsiteX298" fmla="*/ 5116243 w 8613217"/>
                <a:gd name="connsiteY298" fmla="*/ 5202389 h 6281670"/>
                <a:gd name="connsiteX299" fmla="*/ 5269690 w 8613217"/>
                <a:gd name="connsiteY299" fmla="*/ 5086631 h 6281670"/>
                <a:gd name="connsiteX300" fmla="*/ 5744837 w 8613217"/>
                <a:gd name="connsiteY300" fmla="*/ 4795889 h 6281670"/>
                <a:gd name="connsiteX301" fmla="*/ 5814830 w 8613217"/>
                <a:gd name="connsiteY301" fmla="*/ 4775699 h 6281670"/>
                <a:gd name="connsiteX302" fmla="*/ 6103553 w 8613217"/>
                <a:gd name="connsiteY302" fmla="*/ 4765603 h 6281670"/>
                <a:gd name="connsiteX303" fmla="*/ 7086824 w 8613217"/>
                <a:gd name="connsiteY303" fmla="*/ 4811369 h 6281670"/>
                <a:gd name="connsiteX304" fmla="*/ 7489959 w 8613217"/>
                <a:gd name="connsiteY304" fmla="*/ 4805311 h 6281670"/>
                <a:gd name="connsiteX305" fmla="*/ 7516880 w 8613217"/>
                <a:gd name="connsiteY305" fmla="*/ 4801946 h 6281670"/>
                <a:gd name="connsiteX306" fmla="*/ 7536397 w 8613217"/>
                <a:gd name="connsiteY306" fmla="*/ 4800600 h 6281670"/>
                <a:gd name="connsiteX307" fmla="*/ 7619850 w 8613217"/>
                <a:gd name="connsiteY307" fmla="*/ 4791178 h 6281670"/>
                <a:gd name="connsiteX308" fmla="*/ 7661577 w 8613217"/>
                <a:gd name="connsiteY308" fmla="*/ 4813388 h 6281670"/>
                <a:gd name="connsiteX309" fmla="*/ 7920014 w 8613217"/>
                <a:gd name="connsiteY309" fmla="*/ 5004523 h 6281670"/>
                <a:gd name="connsiteX310" fmla="*/ 8354780 w 8613217"/>
                <a:gd name="connsiteY310" fmla="*/ 4830886 h 6281670"/>
                <a:gd name="connsiteX311" fmla="*/ 8579567 w 8613217"/>
                <a:gd name="connsiteY311" fmla="*/ 4409580 h 6281670"/>
                <a:gd name="connsiteX312" fmla="*/ 8613217 w 8613217"/>
                <a:gd name="connsiteY312" fmla="*/ 4250076 h 6281670"/>
                <a:gd name="connsiteX313" fmla="*/ 8613217 w 8613217"/>
                <a:gd name="connsiteY313" fmla="*/ 4196235 h 6281670"/>
                <a:gd name="connsiteX314" fmla="*/ 8420062 w 8613217"/>
                <a:gd name="connsiteY314" fmla="*/ 4211041 h 6281670"/>
                <a:gd name="connsiteX315" fmla="*/ 4571776 w 8613217"/>
                <a:gd name="connsiteY315" fmla="*/ 915970 h 6281670"/>
                <a:gd name="connsiteX316" fmla="*/ 4583890 w 8613217"/>
                <a:gd name="connsiteY316" fmla="*/ 888377 h 6281670"/>
                <a:gd name="connsiteX317" fmla="*/ 4571776 w 8613217"/>
                <a:gd name="connsiteY317" fmla="*/ 915970 h 6281670"/>
                <a:gd name="connsiteX318" fmla="*/ 2362948 w 8613217"/>
                <a:gd name="connsiteY318" fmla="*/ 965100 h 6281670"/>
                <a:gd name="connsiteX319" fmla="*/ 2363621 w 8613217"/>
                <a:gd name="connsiteY319" fmla="*/ 962408 h 6281670"/>
                <a:gd name="connsiteX320" fmla="*/ 2368332 w 8613217"/>
                <a:gd name="connsiteY320" fmla="*/ 967119 h 6281670"/>
                <a:gd name="connsiteX321" fmla="*/ 2362948 w 8613217"/>
                <a:gd name="connsiteY321" fmla="*/ 965100 h 6281670"/>
                <a:gd name="connsiteX322" fmla="*/ 2435633 w 8613217"/>
                <a:gd name="connsiteY322" fmla="*/ 1055284 h 6281670"/>
                <a:gd name="connsiteX323" fmla="*/ 2426211 w 8613217"/>
                <a:gd name="connsiteY323" fmla="*/ 1053265 h 6281670"/>
                <a:gd name="connsiteX324" fmla="*/ 2370351 w 8613217"/>
                <a:gd name="connsiteY324" fmla="*/ 968465 h 6281670"/>
                <a:gd name="connsiteX325" fmla="*/ 2432268 w 8613217"/>
                <a:gd name="connsiteY325" fmla="*/ 1045862 h 6281670"/>
                <a:gd name="connsiteX326" fmla="*/ 2435633 w 8613217"/>
                <a:gd name="connsiteY326" fmla="*/ 1055284 h 6281670"/>
                <a:gd name="connsiteX327" fmla="*/ 695895 w 8613217"/>
                <a:gd name="connsiteY327" fmla="*/ 1016922 h 6281670"/>
                <a:gd name="connsiteX328" fmla="*/ 692530 w 8613217"/>
                <a:gd name="connsiteY328" fmla="*/ 1005481 h 6281670"/>
                <a:gd name="connsiteX329" fmla="*/ 695895 w 8613217"/>
                <a:gd name="connsiteY329" fmla="*/ 1016922 h 6281670"/>
                <a:gd name="connsiteX330" fmla="*/ 4511205 w 8613217"/>
                <a:gd name="connsiteY330" fmla="*/ 6014042 h 6281670"/>
                <a:gd name="connsiteX331" fmla="*/ 4537452 w 8613217"/>
                <a:gd name="connsiteY331" fmla="*/ 5944049 h 6281670"/>
                <a:gd name="connsiteX332" fmla="*/ 4511205 w 8613217"/>
                <a:gd name="connsiteY332" fmla="*/ 6014042 h 6281670"/>
                <a:gd name="connsiteX333" fmla="*/ 4750797 w 8613217"/>
                <a:gd name="connsiteY333" fmla="*/ 5917128 h 6281670"/>
                <a:gd name="connsiteX334" fmla="*/ 4741375 w 8613217"/>
                <a:gd name="connsiteY334" fmla="*/ 5939338 h 6281670"/>
                <a:gd name="connsiteX335" fmla="*/ 4732626 w 8613217"/>
                <a:gd name="connsiteY335" fmla="*/ 5935300 h 6281670"/>
                <a:gd name="connsiteX336" fmla="*/ 4727915 w 8613217"/>
                <a:gd name="connsiteY336" fmla="*/ 5907706 h 6281670"/>
                <a:gd name="connsiteX337" fmla="*/ 4750797 w 8613217"/>
                <a:gd name="connsiteY337" fmla="*/ 5875402 h 6281670"/>
                <a:gd name="connsiteX338" fmla="*/ 4750797 w 8613217"/>
                <a:gd name="connsiteY338" fmla="*/ 5917128 h 6281670"/>
                <a:gd name="connsiteX339" fmla="*/ 4875978 w 8613217"/>
                <a:gd name="connsiteY339" fmla="*/ 5457461 h 6281670"/>
                <a:gd name="connsiteX340" fmla="*/ 4616868 w 8613217"/>
                <a:gd name="connsiteY340" fmla="*/ 5877421 h 6281670"/>
                <a:gd name="connsiteX341" fmla="*/ 4562354 w 8613217"/>
                <a:gd name="connsiteY341" fmla="*/ 5884824 h 6281670"/>
                <a:gd name="connsiteX342" fmla="*/ 4880015 w 8613217"/>
                <a:gd name="connsiteY342" fmla="*/ 5419772 h 6281670"/>
                <a:gd name="connsiteX343" fmla="*/ 4875978 w 8613217"/>
                <a:gd name="connsiteY343" fmla="*/ 5457461 h 6281670"/>
                <a:gd name="connsiteX344" fmla="*/ 5020675 w 8613217"/>
                <a:gd name="connsiteY344" fmla="*/ 5141145 h 6281670"/>
                <a:gd name="connsiteX345" fmla="*/ 4989717 w 8613217"/>
                <a:gd name="connsiteY345" fmla="*/ 5179506 h 6281670"/>
                <a:gd name="connsiteX346" fmla="*/ 4445922 w 8613217"/>
                <a:gd name="connsiteY346" fmla="*/ 5878767 h 6281670"/>
                <a:gd name="connsiteX347" fmla="*/ 4415637 w 8613217"/>
                <a:gd name="connsiteY347" fmla="*/ 5953471 h 6281670"/>
                <a:gd name="connsiteX348" fmla="*/ 4357085 w 8613217"/>
                <a:gd name="connsiteY348" fmla="*/ 6075286 h 6281670"/>
                <a:gd name="connsiteX349" fmla="*/ 4338240 w 8613217"/>
                <a:gd name="connsiteY349" fmla="*/ 6125762 h 6281670"/>
                <a:gd name="connsiteX350" fmla="*/ 4322761 w 8613217"/>
                <a:gd name="connsiteY350" fmla="*/ 6080671 h 6281670"/>
                <a:gd name="connsiteX351" fmla="*/ 4306609 w 8613217"/>
                <a:gd name="connsiteY351" fmla="*/ 6061826 h 6281670"/>
                <a:gd name="connsiteX352" fmla="*/ 4295168 w 8613217"/>
                <a:gd name="connsiteY352" fmla="*/ 6082689 h 6281670"/>
                <a:gd name="connsiteX353" fmla="*/ 4292475 w 8613217"/>
                <a:gd name="connsiteY353" fmla="*/ 6112302 h 6281670"/>
                <a:gd name="connsiteX354" fmla="*/ 4277669 w 8613217"/>
                <a:gd name="connsiteY354" fmla="*/ 6097496 h 6281670"/>
                <a:gd name="connsiteX355" fmla="*/ 4183447 w 8613217"/>
                <a:gd name="connsiteY355" fmla="*/ 5282478 h 6281670"/>
                <a:gd name="connsiteX356" fmla="*/ 4412945 w 8613217"/>
                <a:gd name="connsiteY356" fmla="*/ 4743394 h 6281670"/>
                <a:gd name="connsiteX357" fmla="*/ 5036828 w 8613217"/>
                <a:gd name="connsiteY357" fmla="*/ 3935106 h 6281670"/>
                <a:gd name="connsiteX358" fmla="*/ 5054999 w 8613217"/>
                <a:gd name="connsiteY358" fmla="*/ 3966064 h 6281670"/>
                <a:gd name="connsiteX359" fmla="*/ 5020675 w 8613217"/>
                <a:gd name="connsiteY359"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65719 w 8613217"/>
                <a:gd name="connsiteY95" fmla="*/ 2868381 h 6281670"/>
                <a:gd name="connsiteX96" fmla="*/ 4552259 w 8613217"/>
                <a:gd name="connsiteY96" fmla="*/ 2838095 h 6281670"/>
                <a:gd name="connsiteX97" fmla="*/ 4404869 w 8613217"/>
                <a:gd name="connsiteY97" fmla="*/ 2499569 h 6281670"/>
                <a:gd name="connsiteX98" fmla="*/ 4425059 w 8613217"/>
                <a:gd name="connsiteY98" fmla="*/ 2408713 h 6281670"/>
                <a:gd name="connsiteX99" fmla="*/ 4497071 w 8613217"/>
                <a:gd name="connsiteY99" fmla="*/ 2304396 h 6281670"/>
                <a:gd name="connsiteX100" fmla="*/ 4551585 w 8613217"/>
                <a:gd name="connsiteY100" fmla="*/ 2152968 h 6281670"/>
                <a:gd name="connsiteX101" fmla="*/ 4741375 w 8613217"/>
                <a:gd name="connsiteY101" fmla="*/ 1413327 h 6281670"/>
                <a:gd name="connsiteX102" fmla="*/ 4929146 w 8613217"/>
                <a:gd name="connsiteY102" fmla="*/ 819730 h 6281670"/>
                <a:gd name="connsiteX103" fmla="*/ 5233347 w 8613217"/>
                <a:gd name="connsiteY103" fmla="*/ 28940 h 6281670"/>
                <a:gd name="connsiteX104" fmla="*/ 5238058 w 8613217"/>
                <a:gd name="connsiteY104" fmla="*/ 0 h 6281670"/>
                <a:gd name="connsiteX105" fmla="*/ 4976929 w 8613217"/>
                <a:gd name="connsiteY105" fmla="*/ 159504 h 6281670"/>
                <a:gd name="connsiteX106" fmla="*/ 4204984 w 8613217"/>
                <a:gd name="connsiteY106" fmla="*/ 890396 h 6281670"/>
                <a:gd name="connsiteX107" fmla="*/ 3943182 w 8613217"/>
                <a:gd name="connsiteY107" fmla="*/ 2139508 h 6281670"/>
                <a:gd name="connsiteX108" fmla="*/ 4076438 w 8613217"/>
                <a:gd name="connsiteY108" fmla="*/ 2389868 h 6281670"/>
                <a:gd name="connsiteX109" fmla="*/ 4215079 w 8613217"/>
                <a:gd name="connsiteY109" fmla="*/ 2474668 h 6281670"/>
                <a:gd name="connsiteX110" fmla="*/ 4244018 w 8613217"/>
                <a:gd name="connsiteY110" fmla="*/ 2445055 h 6281670"/>
                <a:gd name="connsiteX111" fmla="*/ 4230558 w 8613217"/>
                <a:gd name="connsiteY111" fmla="*/ 1718875 h 6281670"/>
                <a:gd name="connsiteX112" fmla="*/ 4411599 w 8613217"/>
                <a:gd name="connsiteY112" fmla="*/ 1186522 h 6281670"/>
                <a:gd name="connsiteX113" fmla="*/ 4552259 w 8613217"/>
                <a:gd name="connsiteY113" fmla="*/ 934815 h 6281670"/>
                <a:gd name="connsiteX114" fmla="*/ 4572449 w 8613217"/>
                <a:gd name="connsiteY114" fmla="*/ 920008 h 6281670"/>
                <a:gd name="connsiteX115" fmla="*/ 4553604 w 8613217"/>
                <a:gd name="connsiteY115" fmla="*/ 956351 h 6281670"/>
                <a:gd name="connsiteX116" fmla="*/ 4390735 w 8613217"/>
                <a:gd name="connsiteY116" fmla="*/ 1302280 h 6281670"/>
                <a:gd name="connsiteX117" fmla="*/ 4340260 w 8613217"/>
                <a:gd name="connsiteY117" fmla="*/ 2524471 h 6281670"/>
                <a:gd name="connsiteX118" fmla="*/ 4501109 w 8613217"/>
                <a:gd name="connsiteY118" fmla="*/ 2892609 h 6281670"/>
                <a:gd name="connsiteX119" fmla="*/ 4519281 w 8613217"/>
                <a:gd name="connsiteY119" fmla="*/ 2931644 h 6281670"/>
                <a:gd name="connsiteX120" fmla="*/ 4692918 w 8613217"/>
                <a:gd name="connsiteY120" fmla="*/ 3241230 h 6281670"/>
                <a:gd name="connsiteX121" fmla="*/ 4992409 w 8613217"/>
                <a:gd name="connsiteY121" fmla="*/ 3809925 h 6281670"/>
                <a:gd name="connsiteX122" fmla="*/ 5000485 w 8613217"/>
                <a:gd name="connsiteY122" fmla="*/ 3847614 h 6281670"/>
                <a:gd name="connsiteX123" fmla="*/ 4993755 w 8613217"/>
                <a:gd name="connsiteY123" fmla="*/ 3855017 h 6281670"/>
                <a:gd name="connsiteX124" fmla="*/ 4993082 w 8613217"/>
                <a:gd name="connsiteY124" fmla="*/ 3855690 h 6281670"/>
                <a:gd name="connsiteX125" fmla="*/ 4982313 w 8613217"/>
                <a:gd name="connsiteY125" fmla="*/ 3867131 h 6281670"/>
                <a:gd name="connsiteX126" fmla="*/ 4626290 w 8613217"/>
                <a:gd name="connsiteY126" fmla="*/ 4274977 h 6281670"/>
                <a:gd name="connsiteX127" fmla="*/ 4180755 w 8613217"/>
                <a:gd name="connsiteY127" fmla="*/ 4968853 h 6281670"/>
                <a:gd name="connsiteX128" fmla="*/ 4071727 w 8613217"/>
                <a:gd name="connsiteY128" fmla="*/ 5853192 h 6281670"/>
                <a:gd name="connsiteX129" fmla="*/ 4040769 w 8613217"/>
                <a:gd name="connsiteY129" fmla="*/ 5907706 h 6281670"/>
                <a:gd name="connsiteX130" fmla="*/ 4005099 w 8613217"/>
                <a:gd name="connsiteY130" fmla="*/ 5881459 h 6281670"/>
                <a:gd name="connsiteX131" fmla="*/ 4007791 w 8613217"/>
                <a:gd name="connsiteY131" fmla="*/ 5830983 h 6281670"/>
                <a:gd name="connsiteX132" fmla="*/ 3990293 w 8613217"/>
                <a:gd name="connsiteY132" fmla="*/ 5807427 h 6281670"/>
                <a:gd name="connsiteX133" fmla="*/ 3964045 w 8613217"/>
                <a:gd name="connsiteY133" fmla="*/ 5789256 h 6281670"/>
                <a:gd name="connsiteX134" fmla="*/ 3941836 w 8613217"/>
                <a:gd name="connsiteY134" fmla="*/ 5705129 h 6281670"/>
                <a:gd name="connsiteX135" fmla="*/ 3908185 w 8613217"/>
                <a:gd name="connsiteY135" fmla="*/ 5236040 h 6281670"/>
                <a:gd name="connsiteX136" fmla="*/ 3918953 w 8613217"/>
                <a:gd name="connsiteY136" fmla="*/ 4237288 h 6281670"/>
                <a:gd name="connsiteX137" fmla="*/ 3786370 w 8613217"/>
                <a:gd name="connsiteY137" fmla="*/ 3122779 h 6281670"/>
                <a:gd name="connsiteX138" fmla="*/ 3570333 w 8613217"/>
                <a:gd name="connsiteY138" fmla="*/ 2570236 h 6281670"/>
                <a:gd name="connsiteX139" fmla="*/ 3563603 w 8613217"/>
                <a:gd name="connsiteY139" fmla="*/ 2556776 h 6281670"/>
                <a:gd name="connsiteX140" fmla="*/ 3556872 w 8613217"/>
                <a:gd name="connsiteY140" fmla="*/ 2543315 h 6281670"/>
                <a:gd name="connsiteX141" fmla="*/ 3531298 w 8613217"/>
                <a:gd name="connsiteY141" fmla="*/ 2494185 h 6281670"/>
                <a:gd name="connsiteX142" fmla="*/ 3525241 w 8613217"/>
                <a:gd name="connsiteY142" fmla="*/ 2482071 h 6281670"/>
                <a:gd name="connsiteX143" fmla="*/ 3410829 w 8613217"/>
                <a:gd name="connsiteY143" fmla="*/ 2273437 h 6281670"/>
                <a:gd name="connsiteX144" fmla="*/ 3411502 w 8613217"/>
                <a:gd name="connsiteY144" fmla="*/ 2229018 h 6281670"/>
                <a:gd name="connsiteX145" fmla="*/ 3451209 w 8613217"/>
                <a:gd name="connsiteY145" fmla="*/ 2126720 h 6281670"/>
                <a:gd name="connsiteX146" fmla="*/ 3431692 w 8613217"/>
                <a:gd name="connsiteY146" fmla="*/ 1895877 h 6281670"/>
                <a:gd name="connsiteX147" fmla="*/ 3186715 w 8613217"/>
                <a:gd name="connsiteY147" fmla="*/ 1401886 h 6281670"/>
                <a:gd name="connsiteX148" fmla="*/ 2531874 w 8613217"/>
                <a:gd name="connsiteY148" fmla="*/ 701952 h 6281670"/>
                <a:gd name="connsiteX149" fmla="*/ 1731662 w 8613217"/>
                <a:gd name="connsiteY149" fmla="*/ 39035 h 6281670"/>
                <a:gd name="connsiteX150" fmla="*/ 1722913 w 8613217"/>
                <a:gd name="connsiteY150" fmla="*/ 36343 h 6281670"/>
                <a:gd name="connsiteX151" fmla="*/ 1723586 w 8613217"/>
                <a:gd name="connsiteY151" fmla="*/ 47111 h 6281670"/>
                <a:gd name="connsiteX152" fmla="*/ 1984042 w 8613217"/>
                <a:gd name="connsiteY152" fmla="*/ 871552 h 6281670"/>
                <a:gd name="connsiteX153" fmla="*/ 2773486 w 8613217"/>
                <a:gd name="connsiteY153" fmla="*/ 2064130 h 6281670"/>
                <a:gd name="connsiteX154" fmla="*/ 3058170 w 8613217"/>
                <a:gd name="connsiteY154" fmla="*/ 2286897 h 6281670"/>
                <a:gd name="connsiteX155" fmla="*/ 3235845 w 8613217"/>
                <a:gd name="connsiteY155" fmla="*/ 2329297 h 6281670"/>
                <a:gd name="connsiteX156" fmla="*/ 3256709 w 8613217"/>
                <a:gd name="connsiteY156" fmla="*/ 2294974 h 6281670"/>
                <a:gd name="connsiteX157" fmla="*/ 3083072 w 8613217"/>
                <a:gd name="connsiteY157" fmla="*/ 1999521 h 6281670"/>
                <a:gd name="connsiteX158" fmla="*/ 2450440 w 8613217"/>
                <a:gd name="connsiteY158" fmla="*/ 1092973 h 6281670"/>
                <a:gd name="connsiteX159" fmla="*/ 2432941 w 8613217"/>
                <a:gd name="connsiteY159" fmla="*/ 1062014 h 6281670"/>
                <a:gd name="connsiteX160" fmla="*/ 2454478 w 8613217"/>
                <a:gd name="connsiteY160" fmla="*/ 1076820 h 6281670"/>
                <a:gd name="connsiteX161" fmla="*/ 2967986 w 8613217"/>
                <a:gd name="connsiteY161" fmla="*/ 1739738 h 6281670"/>
                <a:gd name="connsiteX162" fmla="*/ 3266131 w 8613217"/>
                <a:gd name="connsiteY162" fmla="*/ 2175850 h 6281670"/>
                <a:gd name="connsiteX163" fmla="*/ 3457939 w 8613217"/>
                <a:gd name="connsiteY163" fmla="*/ 2509665 h 6281670"/>
                <a:gd name="connsiteX164" fmla="*/ 3464670 w 8613217"/>
                <a:gd name="connsiteY164" fmla="*/ 2523125 h 6281670"/>
                <a:gd name="connsiteX165" fmla="*/ 3471400 w 8613217"/>
                <a:gd name="connsiteY165" fmla="*/ 2536585 h 6281670"/>
                <a:gd name="connsiteX166" fmla="*/ 3478130 w 8613217"/>
                <a:gd name="connsiteY166" fmla="*/ 2550045 h 6281670"/>
                <a:gd name="connsiteX167" fmla="*/ 3484860 w 8613217"/>
                <a:gd name="connsiteY167" fmla="*/ 2563506 h 6281670"/>
                <a:gd name="connsiteX168" fmla="*/ 3491590 w 8613217"/>
                <a:gd name="connsiteY168" fmla="*/ 2576966 h 6281670"/>
                <a:gd name="connsiteX169" fmla="*/ 3498320 w 8613217"/>
                <a:gd name="connsiteY169" fmla="*/ 2590426 h 6281670"/>
                <a:gd name="connsiteX170" fmla="*/ 3504378 w 8613217"/>
                <a:gd name="connsiteY170" fmla="*/ 2605906 h 6281670"/>
                <a:gd name="connsiteX171" fmla="*/ 3733875 w 8613217"/>
                <a:gd name="connsiteY171" fmla="*/ 3249979 h 6281670"/>
                <a:gd name="connsiteX172" fmla="*/ 3823385 w 8613217"/>
                <a:gd name="connsiteY172" fmla="*/ 4359777 h 6281670"/>
                <a:gd name="connsiteX173" fmla="*/ 3816655 w 8613217"/>
                <a:gd name="connsiteY173" fmla="*/ 4369199 h 6281670"/>
                <a:gd name="connsiteX174" fmla="*/ 3800503 w 8613217"/>
                <a:gd name="connsiteY174" fmla="*/ 4322761 h 6281670"/>
                <a:gd name="connsiteX175" fmla="*/ 3407464 w 8613217"/>
                <a:gd name="connsiteY175" fmla="*/ 3663208 h 6281670"/>
                <a:gd name="connsiteX176" fmla="*/ 2516395 w 8613217"/>
                <a:gd name="connsiteY176" fmla="*/ 2980101 h 6281670"/>
                <a:gd name="connsiteX177" fmla="*/ 2502934 w 8613217"/>
                <a:gd name="connsiteY177" fmla="*/ 2971351 h 6281670"/>
                <a:gd name="connsiteX178" fmla="*/ 2390541 w 8613217"/>
                <a:gd name="connsiteY178" fmla="*/ 2898666 h 6281670"/>
                <a:gd name="connsiteX179" fmla="*/ 2247863 w 8613217"/>
                <a:gd name="connsiteY179" fmla="*/ 2802425 h 6281670"/>
                <a:gd name="connsiteX180" fmla="*/ 2055381 w 8613217"/>
                <a:gd name="connsiteY180" fmla="*/ 2665131 h 6281670"/>
                <a:gd name="connsiteX181" fmla="*/ 1471879 w 8613217"/>
                <a:gd name="connsiteY181" fmla="*/ 2148930 h 6281670"/>
                <a:gd name="connsiteX182" fmla="*/ 1461111 w 8613217"/>
                <a:gd name="connsiteY182" fmla="*/ 2109895 h 6281670"/>
                <a:gd name="connsiteX183" fmla="*/ 1501492 w 8613217"/>
                <a:gd name="connsiteY183" fmla="*/ 1918759 h 6281670"/>
                <a:gd name="connsiteX184" fmla="*/ 1395155 w 8613217"/>
                <a:gd name="connsiteY184" fmla="*/ 1570812 h 6281670"/>
                <a:gd name="connsiteX185" fmla="*/ 937507 w 8613217"/>
                <a:gd name="connsiteY185" fmla="*/ 860783 h 6281670"/>
                <a:gd name="connsiteX186" fmla="*/ 682435 w 8613217"/>
                <a:gd name="connsiteY186" fmla="*/ 471109 h 6281670"/>
                <a:gd name="connsiteX187" fmla="*/ 590905 w 8613217"/>
                <a:gd name="connsiteY187" fmla="*/ 214691 h 6281670"/>
                <a:gd name="connsiteX188" fmla="*/ 581483 w 8613217"/>
                <a:gd name="connsiteY188" fmla="*/ 222767 h 6281670"/>
                <a:gd name="connsiteX189" fmla="*/ 555909 w 8613217"/>
                <a:gd name="connsiteY189" fmla="*/ 262475 h 6281670"/>
                <a:gd name="connsiteX190" fmla="*/ 423998 w 8613217"/>
                <a:gd name="connsiteY190" fmla="*/ 619845 h 6281670"/>
                <a:gd name="connsiteX191" fmla="*/ 443515 w 8613217"/>
                <a:gd name="connsiteY191" fmla="*/ 1227575 h 6281670"/>
                <a:gd name="connsiteX192" fmla="*/ 806942 w 8613217"/>
                <a:gd name="connsiteY192" fmla="*/ 1996156 h 6281670"/>
                <a:gd name="connsiteX193" fmla="*/ 1087589 w 8613217"/>
                <a:gd name="connsiteY193" fmla="*/ 2216231 h 6281670"/>
                <a:gd name="connsiteX194" fmla="*/ 1317086 w 8613217"/>
                <a:gd name="connsiteY194" fmla="*/ 2233729 h 6281670"/>
                <a:gd name="connsiteX195" fmla="*/ 1327181 w 8613217"/>
                <a:gd name="connsiteY195" fmla="*/ 2198060 h 6281670"/>
                <a:gd name="connsiteX196" fmla="*/ 816364 w 8613217"/>
                <a:gd name="connsiteY196" fmla="*/ 1324489 h 6281670"/>
                <a:gd name="connsiteX197" fmla="*/ 702625 w 8613217"/>
                <a:gd name="connsiteY197" fmla="*/ 1031056 h 6281670"/>
                <a:gd name="connsiteX198" fmla="*/ 767908 w 8613217"/>
                <a:gd name="connsiteY198" fmla="*/ 1173061 h 6281670"/>
                <a:gd name="connsiteX199" fmla="*/ 1444285 w 8613217"/>
                <a:gd name="connsiteY199" fmla="*/ 2226326 h 6281670"/>
                <a:gd name="connsiteX200" fmla="*/ 2209501 w 8613217"/>
                <a:gd name="connsiteY200" fmla="*/ 2876457 h 6281670"/>
                <a:gd name="connsiteX201" fmla="*/ 2308434 w 8613217"/>
                <a:gd name="connsiteY201" fmla="*/ 2939720 h 6281670"/>
                <a:gd name="connsiteX202" fmla="*/ 2340738 w 8613217"/>
                <a:gd name="connsiteY202" fmla="*/ 2972025 h 6281670"/>
                <a:gd name="connsiteX203" fmla="*/ 2302377 w 8613217"/>
                <a:gd name="connsiteY203" fmla="*/ 2972025 h 6281670"/>
                <a:gd name="connsiteX204" fmla="*/ 2266034 w 8613217"/>
                <a:gd name="connsiteY204" fmla="*/ 2967313 h 6281670"/>
                <a:gd name="connsiteX205" fmla="*/ 1817807 w 8613217"/>
                <a:gd name="connsiteY205" fmla="*/ 3025866 h 6281670"/>
                <a:gd name="connsiteX206" fmla="*/ 1007500 w 8613217"/>
                <a:gd name="connsiteY206" fmla="*/ 3309877 h 6281670"/>
                <a:gd name="connsiteX207" fmla="*/ 960389 w 8613217"/>
                <a:gd name="connsiteY207" fmla="*/ 3293725 h 6281670"/>
                <a:gd name="connsiteX208" fmla="*/ 446207 w 8613217"/>
                <a:gd name="connsiteY208" fmla="*/ 3134221 h 6281670"/>
                <a:gd name="connsiteX209" fmla="*/ 217383 w 8613217"/>
                <a:gd name="connsiteY209" fmla="*/ 3227096 h 6281670"/>
                <a:gd name="connsiteX210" fmla="*/ 0 w 8613217"/>
                <a:gd name="connsiteY210" fmla="*/ 3236518 h 6281670"/>
                <a:gd name="connsiteX211" fmla="*/ 0 w 8613217"/>
                <a:gd name="connsiteY211" fmla="*/ 3330740 h 6281670"/>
                <a:gd name="connsiteX212" fmla="*/ 9422 w 8613217"/>
                <a:gd name="connsiteY212" fmla="*/ 3346892 h 6281670"/>
                <a:gd name="connsiteX213" fmla="*/ 255072 w 8613217"/>
                <a:gd name="connsiteY213" fmla="*/ 3717723 h 6281670"/>
                <a:gd name="connsiteX214" fmla="*/ 747044 w 8613217"/>
                <a:gd name="connsiteY214" fmla="*/ 3826078 h 6281670"/>
                <a:gd name="connsiteX215" fmla="*/ 1016249 w 8613217"/>
                <a:gd name="connsiteY215" fmla="*/ 3490244 h 6281670"/>
                <a:gd name="connsiteX216" fmla="*/ 981253 w 8613217"/>
                <a:gd name="connsiteY216" fmla="*/ 3461305 h 6281670"/>
                <a:gd name="connsiteX217" fmla="*/ 563312 w 8613217"/>
                <a:gd name="connsiteY217" fmla="*/ 3490917 h 6281670"/>
                <a:gd name="connsiteX218" fmla="*/ 390347 w 8613217"/>
                <a:gd name="connsiteY218" fmla="*/ 3460632 h 6281670"/>
                <a:gd name="connsiteX219" fmla="*/ 489953 w 8613217"/>
                <a:gd name="connsiteY219" fmla="*/ 3463997 h 6281670"/>
                <a:gd name="connsiteX220" fmla="*/ 903183 w 8613217"/>
                <a:gd name="connsiteY220" fmla="*/ 3408137 h 6281670"/>
                <a:gd name="connsiteX221" fmla="*/ 1043170 w 8613217"/>
                <a:gd name="connsiteY221" fmla="*/ 3372467 h 6281670"/>
                <a:gd name="connsiteX222" fmla="*/ 1508895 w 8613217"/>
                <a:gd name="connsiteY222" fmla="*/ 3218347 h 6281670"/>
                <a:gd name="connsiteX223" fmla="*/ 1912029 w 8613217"/>
                <a:gd name="connsiteY223" fmla="*/ 3101243 h 6281670"/>
                <a:gd name="connsiteX224" fmla="*/ 1912029 w 8613217"/>
                <a:gd name="connsiteY224" fmla="*/ 3101243 h 6281670"/>
                <a:gd name="connsiteX225" fmla="*/ 1924816 w 8613217"/>
                <a:gd name="connsiteY225" fmla="*/ 3099224 h 6281670"/>
                <a:gd name="connsiteX226" fmla="*/ 1986061 w 8613217"/>
                <a:gd name="connsiteY226" fmla="*/ 3087783 h 6281670"/>
                <a:gd name="connsiteX227" fmla="*/ 1992791 w 8613217"/>
                <a:gd name="connsiteY227" fmla="*/ 3087110 h 6281670"/>
                <a:gd name="connsiteX228" fmla="*/ 2087013 w 8613217"/>
                <a:gd name="connsiteY228" fmla="*/ 3074322 h 6281670"/>
                <a:gd name="connsiteX229" fmla="*/ 2113933 w 8613217"/>
                <a:gd name="connsiteY229" fmla="*/ 3072976 h 6281670"/>
                <a:gd name="connsiteX230" fmla="*/ 2118644 w 8613217"/>
                <a:gd name="connsiteY230" fmla="*/ 3064227 h 6281670"/>
                <a:gd name="connsiteX231" fmla="*/ 2257958 w 8613217"/>
                <a:gd name="connsiteY231" fmla="*/ 3064227 h 6281670"/>
                <a:gd name="connsiteX232" fmla="*/ 2262669 w 8613217"/>
                <a:gd name="connsiteY232" fmla="*/ 3072976 h 6281670"/>
                <a:gd name="connsiteX233" fmla="*/ 2434960 w 8613217"/>
                <a:gd name="connsiteY233" fmla="*/ 3101243 h 6281670"/>
                <a:gd name="connsiteX234" fmla="*/ 2635518 w 8613217"/>
                <a:gd name="connsiteY234" fmla="*/ 3164506 h 6281670"/>
                <a:gd name="connsiteX235" fmla="*/ 3038653 w 8613217"/>
                <a:gd name="connsiteY235" fmla="*/ 3453902 h 6281670"/>
                <a:gd name="connsiteX236" fmla="*/ 3580428 w 8613217"/>
                <a:gd name="connsiteY236" fmla="*/ 4087880 h 6281670"/>
                <a:gd name="connsiteX237" fmla="*/ 3776274 w 8613217"/>
                <a:gd name="connsiteY237" fmla="*/ 4626290 h 6281670"/>
                <a:gd name="connsiteX238" fmla="*/ 3813963 w 8613217"/>
                <a:gd name="connsiteY238" fmla="*/ 4802619 h 6281670"/>
                <a:gd name="connsiteX239" fmla="*/ 3811944 w 8613217"/>
                <a:gd name="connsiteY239" fmla="*/ 5407658 h 6281670"/>
                <a:gd name="connsiteX240" fmla="*/ 3881265 w 8613217"/>
                <a:gd name="connsiteY240" fmla="*/ 5874056 h 6281670"/>
                <a:gd name="connsiteX241" fmla="*/ 3879919 w 8613217"/>
                <a:gd name="connsiteY241" fmla="*/ 5898957 h 6281670"/>
                <a:gd name="connsiteX242" fmla="*/ 3757430 w 8613217"/>
                <a:gd name="connsiteY242" fmla="*/ 5946068 h 6281670"/>
                <a:gd name="connsiteX243" fmla="*/ 3743970 w 8613217"/>
                <a:gd name="connsiteY243" fmla="*/ 6053750 h 6281670"/>
                <a:gd name="connsiteX244" fmla="*/ 3803195 w 8613217"/>
                <a:gd name="connsiteY244" fmla="*/ 6092112 h 6281670"/>
                <a:gd name="connsiteX245" fmla="*/ 3896071 w 8613217"/>
                <a:gd name="connsiteY245" fmla="*/ 6023464 h 6281670"/>
                <a:gd name="connsiteX246" fmla="*/ 3920972 w 8613217"/>
                <a:gd name="connsiteY246" fmla="*/ 5996544 h 6281670"/>
                <a:gd name="connsiteX247" fmla="*/ 3918953 w 8613217"/>
                <a:gd name="connsiteY247" fmla="*/ 6053077 h 6281670"/>
                <a:gd name="connsiteX248" fmla="*/ 3931741 w 8613217"/>
                <a:gd name="connsiteY248" fmla="*/ 6077978 h 6281670"/>
                <a:gd name="connsiteX249" fmla="*/ 3951931 w 8613217"/>
                <a:gd name="connsiteY249" fmla="*/ 6055769 h 6281670"/>
                <a:gd name="connsiteX250" fmla="*/ 3972121 w 8613217"/>
                <a:gd name="connsiteY250" fmla="*/ 5988468 h 6281670"/>
                <a:gd name="connsiteX251" fmla="*/ 3994331 w 8613217"/>
                <a:gd name="connsiteY251" fmla="*/ 5968277 h 6281670"/>
                <a:gd name="connsiteX252" fmla="*/ 4005099 w 8613217"/>
                <a:gd name="connsiteY252" fmla="*/ 5995198 h 6281670"/>
                <a:gd name="connsiteX253" fmla="*/ 4071054 w 8613217"/>
                <a:gd name="connsiteY253" fmla="*/ 6040290 h 6281670"/>
                <a:gd name="connsiteX254" fmla="*/ 4100667 w 8613217"/>
                <a:gd name="connsiteY254" fmla="*/ 6026829 h 6281670"/>
                <a:gd name="connsiteX255" fmla="*/ 4110089 w 8613217"/>
                <a:gd name="connsiteY255" fmla="*/ 5993179 h 6281670"/>
                <a:gd name="connsiteX256" fmla="*/ 4124895 w 8613217"/>
                <a:gd name="connsiteY256" fmla="*/ 6032214 h 6281670"/>
                <a:gd name="connsiteX257" fmla="*/ 4117492 w 8613217"/>
                <a:gd name="connsiteY257" fmla="*/ 6106918 h 6281670"/>
                <a:gd name="connsiteX258" fmla="*/ 4080476 w 8613217"/>
                <a:gd name="connsiteY258" fmla="*/ 6141242 h 6281670"/>
                <a:gd name="connsiteX259" fmla="*/ 4176717 w 8613217"/>
                <a:gd name="connsiteY259" fmla="*/ 6189025 h 6281670"/>
                <a:gd name="connsiteX260" fmla="*/ 4170660 w 8613217"/>
                <a:gd name="connsiteY260" fmla="*/ 6271133 h 6281670"/>
                <a:gd name="connsiteX261" fmla="*/ 4195562 w 8613217"/>
                <a:gd name="connsiteY261" fmla="*/ 6277863 h 6281670"/>
                <a:gd name="connsiteX262" fmla="*/ 4261517 w 8613217"/>
                <a:gd name="connsiteY262" fmla="*/ 6267768 h 6281670"/>
                <a:gd name="connsiteX263" fmla="*/ 4289784 w 8613217"/>
                <a:gd name="connsiteY263" fmla="*/ 6247578 h 6281670"/>
                <a:gd name="connsiteX264" fmla="*/ 4295840 w 8613217"/>
                <a:gd name="connsiteY264" fmla="*/ 6204505 h 6281670"/>
                <a:gd name="connsiteX265" fmla="*/ 4305936 w 8613217"/>
                <a:gd name="connsiteY265" fmla="*/ 6182969 h 6281670"/>
                <a:gd name="connsiteX266" fmla="*/ 4324107 w 8613217"/>
                <a:gd name="connsiteY266" fmla="*/ 6199794 h 6281670"/>
                <a:gd name="connsiteX267" fmla="*/ 4336894 w 8613217"/>
                <a:gd name="connsiteY267" fmla="*/ 6230752 h 6281670"/>
                <a:gd name="connsiteX268" fmla="*/ 4342951 w 8613217"/>
                <a:gd name="connsiteY268" fmla="*/ 6226714 h 6281670"/>
                <a:gd name="connsiteX269" fmla="*/ 4369872 w 8613217"/>
                <a:gd name="connsiteY269" fmla="*/ 6185660 h 6281670"/>
                <a:gd name="connsiteX270" fmla="*/ 4382659 w 8613217"/>
                <a:gd name="connsiteY270" fmla="*/ 6234791 h 6281670"/>
                <a:gd name="connsiteX271" fmla="*/ 4406888 w 8613217"/>
                <a:gd name="connsiteY271" fmla="*/ 6265749 h 6281670"/>
                <a:gd name="connsiteX272" fmla="*/ 4484284 w 8613217"/>
                <a:gd name="connsiteY272" fmla="*/ 6275171 h 6281670"/>
                <a:gd name="connsiteX273" fmla="*/ 4499090 w 8613217"/>
                <a:gd name="connsiteY273" fmla="*/ 6272479 h 6281670"/>
                <a:gd name="connsiteX274" fmla="*/ 4512551 w 8613217"/>
                <a:gd name="connsiteY274" fmla="*/ 6181622 h 6281670"/>
                <a:gd name="connsiteX275" fmla="*/ 4572449 w 8613217"/>
                <a:gd name="connsiteY275" fmla="*/ 6153356 h 6281670"/>
                <a:gd name="connsiteX276" fmla="*/ 4575814 w 8613217"/>
                <a:gd name="connsiteY276" fmla="*/ 6127781 h 6281670"/>
                <a:gd name="connsiteX277" fmla="*/ 4538125 w 8613217"/>
                <a:gd name="connsiteY277" fmla="*/ 6076633 h 6281670"/>
                <a:gd name="connsiteX278" fmla="*/ 4536779 w 8613217"/>
                <a:gd name="connsiteY278" fmla="*/ 6042309 h 6281670"/>
                <a:gd name="connsiteX279" fmla="*/ 4573122 w 8613217"/>
                <a:gd name="connsiteY279" fmla="*/ 6032214 h 6281670"/>
                <a:gd name="connsiteX280" fmla="*/ 4637731 w 8613217"/>
                <a:gd name="connsiteY280" fmla="*/ 6051058 h 6281670"/>
                <a:gd name="connsiteX281" fmla="*/ 4665997 w 8613217"/>
                <a:gd name="connsiteY281" fmla="*/ 6029522 h 6281670"/>
                <a:gd name="connsiteX282" fmla="*/ 4665997 w 8613217"/>
                <a:gd name="connsiteY282" fmla="*/ 5985776 h 6281670"/>
                <a:gd name="connsiteX283" fmla="*/ 4681477 w 8613217"/>
                <a:gd name="connsiteY283" fmla="*/ 5966931 h 6281670"/>
                <a:gd name="connsiteX284" fmla="*/ 4701667 w 8613217"/>
                <a:gd name="connsiteY284" fmla="*/ 5981065 h 6281670"/>
                <a:gd name="connsiteX285" fmla="*/ 4724550 w 8613217"/>
                <a:gd name="connsiteY285" fmla="*/ 6054423 h 6281670"/>
                <a:gd name="connsiteX286" fmla="*/ 4743394 w 8613217"/>
                <a:gd name="connsiteY286" fmla="*/ 6073268 h 6281670"/>
                <a:gd name="connsiteX287" fmla="*/ 4752143 w 8613217"/>
                <a:gd name="connsiteY287" fmla="*/ 6050385 h 6281670"/>
                <a:gd name="connsiteX288" fmla="*/ 4752143 w 8613217"/>
                <a:gd name="connsiteY288" fmla="*/ 5996544 h 6281670"/>
                <a:gd name="connsiteX289" fmla="*/ 4800600 w 8613217"/>
                <a:gd name="connsiteY289" fmla="*/ 6046347 h 6281670"/>
                <a:gd name="connsiteX290" fmla="*/ 4859825 w 8613217"/>
                <a:gd name="connsiteY290" fmla="*/ 6088747 h 6281670"/>
                <a:gd name="connsiteX291" fmla="*/ 4932511 w 8613217"/>
                <a:gd name="connsiteY291" fmla="*/ 6036252 h 6281670"/>
                <a:gd name="connsiteX292" fmla="*/ 4919050 w 8613217"/>
                <a:gd name="connsiteY292" fmla="*/ 5940011 h 6281670"/>
                <a:gd name="connsiteX293" fmla="*/ 4830213 w 8613217"/>
                <a:gd name="connsiteY293" fmla="*/ 5933281 h 6281670"/>
                <a:gd name="connsiteX294" fmla="*/ 4779064 w 8613217"/>
                <a:gd name="connsiteY294" fmla="*/ 5876074 h 6281670"/>
                <a:gd name="connsiteX295" fmla="*/ 4778391 w 8613217"/>
                <a:gd name="connsiteY295" fmla="*/ 5829637 h 6281670"/>
                <a:gd name="connsiteX296" fmla="*/ 5091342 w 8613217"/>
                <a:gd name="connsiteY296" fmla="*/ 5236712 h 6281670"/>
                <a:gd name="connsiteX297" fmla="*/ 5116243 w 8613217"/>
                <a:gd name="connsiteY297" fmla="*/ 5202389 h 6281670"/>
                <a:gd name="connsiteX298" fmla="*/ 5269690 w 8613217"/>
                <a:gd name="connsiteY298" fmla="*/ 5086631 h 6281670"/>
                <a:gd name="connsiteX299" fmla="*/ 5744837 w 8613217"/>
                <a:gd name="connsiteY299" fmla="*/ 4795889 h 6281670"/>
                <a:gd name="connsiteX300" fmla="*/ 5814830 w 8613217"/>
                <a:gd name="connsiteY300" fmla="*/ 4775699 h 6281670"/>
                <a:gd name="connsiteX301" fmla="*/ 6103553 w 8613217"/>
                <a:gd name="connsiteY301" fmla="*/ 4765603 h 6281670"/>
                <a:gd name="connsiteX302" fmla="*/ 7086824 w 8613217"/>
                <a:gd name="connsiteY302" fmla="*/ 4811369 h 6281670"/>
                <a:gd name="connsiteX303" fmla="*/ 7489959 w 8613217"/>
                <a:gd name="connsiteY303" fmla="*/ 4805311 h 6281670"/>
                <a:gd name="connsiteX304" fmla="*/ 7516880 w 8613217"/>
                <a:gd name="connsiteY304" fmla="*/ 4801946 h 6281670"/>
                <a:gd name="connsiteX305" fmla="*/ 7536397 w 8613217"/>
                <a:gd name="connsiteY305" fmla="*/ 4800600 h 6281670"/>
                <a:gd name="connsiteX306" fmla="*/ 7619850 w 8613217"/>
                <a:gd name="connsiteY306" fmla="*/ 4791178 h 6281670"/>
                <a:gd name="connsiteX307" fmla="*/ 7661577 w 8613217"/>
                <a:gd name="connsiteY307" fmla="*/ 4813388 h 6281670"/>
                <a:gd name="connsiteX308" fmla="*/ 7920014 w 8613217"/>
                <a:gd name="connsiteY308" fmla="*/ 5004523 h 6281670"/>
                <a:gd name="connsiteX309" fmla="*/ 8354780 w 8613217"/>
                <a:gd name="connsiteY309" fmla="*/ 4830886 h 6281670"/>
                <a:gd name="connsiteX310" fmla="*/ 8579567 w 8613217"/>
                <a:gd name="connsiteY310" fmla="*/ 4409580 h 6281670"/>
                <a:gd name="connsiteX311" fmla="*/ 8613217 w 8613217"/>
                <a:gd name="connsiteY311" fmla="*/ 4250076 h 6281670"/>
                <a:gd name="connsiteX312" fmla="*/ 8613217 w 8613217"/>
                <a:gd name="connsiteY312" fmla="*/ 4196235 h 6281670"/>
                <a:gd name="connsiteX313" fmla="*/ 8420062 w 8613217"/>
                <a:gd name="connsiteY313" fmla="*/ 4211041 h 6281670"/>
                <a:gd name="connsiteX314" fmla="*/ 4571776 w 8613217"/>
                <a:gd name="connsiteY314" fmla="*/ 915970 h 6281670"/>
                <a:gd name="connsiteX315" fmla="*/ 4583890 w 8613217"/>
                <a:gd name="connsiteY315" fmla="*/ 888377 h 6281670"/>
                <a:gd name="connsiteX316" fmla="*/ 4571776 w 8613217"/>
                <a:gd name="connsiteY316" fmla="*/ 915970 h 6281670"/>
                <a:gd name="connsiteX317" fmla="*/ 2362948 w 8613217"/>
                <a:gd name="connsiteY317" fmla="*/ 965100 h 6281670"/>
                <a:gd name="connsiteX318" fmla="*/ 2363621 w 8613217"/>
                <a:gd name="connsiteY318" fmla="*/ 962408 h 6281670"/>
                <a:gd name="connsiteX319" fmla="*/ 2368332 w 8613217"/>
                <a:gd name="connsiteY319" fmla="*/ 967119 h 6281670"/>
                <a:gd name="connsiteX320" fmla="*/ 2362948 w 8613217"/>
                <a:gd name="connsiteY320" fmla="*/ 965100 h 6281670"/>
                <a:gd name="connsiteX321" fmla="*/ 2435633 w 8613217"/>
                <a:gd name="connsiteY321" fmla="*/ 1055284 h 6281670"/>
                <a:gd name="connsiteX322" fmla="*/ 2426211 w 8613217"/>
                <a:gd name="connsiteY322" fmla="*/ 1053265 h 6281670"/>
                <a:gd name="connsiteX323" fmla="*/ 2370351 w 8613217"/>
                <a:gd name="connsiteY323" fmla="*/ 968465 h 6281670"/>
                <a:gd name="connsiteX324" fmla="*/ 2432268 w 8613217"/>
                <a:gd name="connsiteY324" fmla="*/ 1045862 h 6281670"/>
                <a:gd name="connsiteX325" fmla="*/ 2435633 w 8613217"/>
                <a:gd name="connsiteY325" fmla="*/ 1055284 h 6281670"/>
                <a:gd name="connsiteX326" fmla="*/ 695895 w 8613217"/>
                <a:gd name="connsiteY326" fmla="*/ 1016922 h 6281670"/>
                <a:gd name="connsiteX327" fmla="*/ 692530 w 8613217"/>
                <a:gd name="connsiteY327" fmla="*/ 1005481 h 6281670"/>
                <a:gd name="connsiteX328" fmla="*/ 695895 w 8613217"/>
                <a:gd name="connsiteY328" fmla="*/ 1016922 h 6281670"/>
                <a:gd name="connsiteX329" fmla="*/ 4511205 w 8613217"/>
                <a:gd name="connsiteY329" fmla="*/ 6014042 h 6281670"/>
                <a:gd name="connsiteX330" fmla="*/ 4537452 w 8613217"/>
                <a:gd name="connsiteY330" fmla="*/ 5944049 h 6281670"/>
                <a:gd name="connsiteX331" fmla="*/ 4511205 w 8613217"/>
                <a:gd name="connsiteY331" fmla="*/ 6014042 h 6281670"/>
                <a:gd name="connsiteX332" fmla="*/ 4750797 w 8613217"/>
                <a:gd name="connsiteY332" fmla="*/ 5917128 h 6281670"/>
                <a:gd name="connsiteX333" fmla="*/ 4741375 w 8613217"/>
                <a:gd name="connsiteY333" fmla="*/ 5939338 h 6281670"/>
                <a:gd name="connsiteX334" fmla="*/ 4732626 w 8613217"/>
                <a:gd name="connsiteY334" fmla="*/ 5935300 h 6281670"/>
                <a:gd name="connsiteX335" fmla="*/ 4727915 w 8613217"/>
                <a:gd name="connsiteY335" fmla="*/ 5907706 h 6281670"/>
                <a:gd name="connsiteX336" fmla="*/ 4750797 w 8613217"/>
                <a:gd name="connsiteY336" fmla="*/ 5875402 h 6281670"/>
                <a:gd name="connsiteX337" fmla="*/ 4750797 w 8613217"/>
                <a:gd name="connsiteY337" fmla="*/ 5917128 h 6281670"/>
                <a:gd name="connsiteX338" fmla="*/ 4875978 w 8613217"/>
                <a:gd name="connsiteY338" fmla="*/ 5457461 h 6281670"/>
                <a:gd name="connsiteX339" fmla="*/ 4616868 w 8613217"/>
                <a:gd name="connsiteY339" fmla="*/ 5877421 h 6281670"/>
                <a:gd name="connsiteX340" fmla="*/ 4562354 w 8613217"/>
                <a:gd name="connsiteY340" fmla="*/ 5884824 h 6281670"/>
                <a:gd name="connsiteX341" fmla="*/ 4880015 w 8613217"/>
                <a:gd name="connsiteY341" fmla="*/ 5419772 h 6281670"/>
                <a:gd name="connsiteX342" fmla="*/ 4875978 w 8613217"/>
                <a:gd name="connsiteY342" fmla="*/ 5457461 h 6281670"/>
                <a:gd name="connsiteX343" fmla="*/ 5020675 w 8613217"/>
                <a:gd name="connsiteY343" fmla="*/ 5141145 h 6281670"/>
                <a:gd name="connsiteX344" fmla="*/ 4989717 w 8613217"/>
                <a:gd name="connsiteY344" fmla="*/ 5179506 h 6281670"/>
                <a:gd name="connsiteX345" fmla="*/ 4445922 w 8613217"/>
                <a:gd name="connsiteY345" fmla="*/ 5878767 h 6281670"/>
                <a:gd name="connsiteX346" fmla="*/ 4415637 w 8613217"/>
                <a:gd name="connsiteY346" fmla="*/ 5953471 h 6281670"/>
                <a:gd name="connsiteX347" fmla="*/ 4357085 w 8613217"/>
                <a:gd name="connsiteY347" fmla="*/ 6075286 h 6281670"/>
                <a:gd name="connsiteX348" fmla="*/ 4338240 w 8613217"/>
                <a:gd name="connsiteY348" fmla="*/ 6125762 h 6281670"/>
                <a:gd name="connsiteX349" fmla="*/ 4322761 w 8613217"/>
                <a:gd name="connsiteY349" fmla="*/ 6080671 h 6281670"/>
                <a:gd name="connsiteX350" fmla="*/ 4306609 w 8613217"/>
                <a:gd name="connsiteY350" fmla="*/ 6061826 h 6281670"/>
                <a:gd name="connsiteX351" fmla="*/ 4295168 w 8613217"/>
                <a:gd name="connsiteY351" fmla="*/ 6082689 h 6281670"/>
                <a:gd name="connsiteX352" fmla="*/ 4292475 w 8613217"/>
                <a:gd name="connsiteY352" fmla="*/ 6112302 h 6281670"/>
                <a:gd name="connsiteX353" fmla="*/ 4277669 w 8613217"/>
                <a:gd name="connsiteY353" fmla="*/ 6097496 h 6281670"/>
                <a:gd name="connsiteX354" fmla="*/ 4183447 w 8613217"/>
                <a:gd name="connsiteY354" fmla="*/ 5282478 h 6281670"/>
                <a:gd name="connsiteX355" fmla="*/ 4412945 w 8613217"/>
                <a:gd name="connsiteY355" fmla="*/ 4743394 h 6281670"/>
                <a:gd name="connsiteX356" fmla="*/ 5036828 w 8613217"/>
                <a:gd name="connsiteY356" fmla="*/ 3935106 h 6281670"/>
                <a:gd name="connsiteX357" fmla="*/ 5054999 w 8613217"/>
                <a:gd name="connsiteY357" fmla="*/ 3966064 h 6281670"/>
                <a:gd name="connsiteX358" fmla="*/ 5020675 w 8613217"/>
                <a:gd name="connsiteY358"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52259 w 8613217"/>
                <a:gd name="connsiteY95" fmla="*/ 2838095 h 6281670"/>
                <a:gd name="connsiteX96" fmla="*/ 4404869 w 8613217"/>
                <a:gd name="connsiteY96" fmla="*/ 2499569 h 6281670"/>
                <a:gd name="connsiteX97" fmla="*/ 4425059 w 8613217"/>
                <a:gd name="connsiteY97" fmla="*/ 2408713 h 6281670"/>
                <a:gd name="connsiteX98" fmla="*/ 4497071 w 8613217"/>
                <a:gd name="connsiteY98" fmla="*/ 2304396 h 6281670"/>
                <a:gd name="connsiteX99" fmla="*/ 4551585 w 8613217"/>
                <a:gd name="connsiteY99" fmla="*/ 2152968 h 6281670"/>
                <a:gd name="connsiteX100" fmla="*/ 4741375 w 8613217"/>
                <a:gd name="connsiteY100" fmla="*/ 1413327 h 6281670"/>
                <a:gd name="connsiteX101" fmla="*/ 4929146 w 8613217"/>
                <a:gd name="connsiteY101" fmla="*/ 819730 h 6281670"/>
                <a:gd name="connsiteX102" fmla="*/ 5233347 w 8613217"/>
                <a:gd name="connsiteY102" fmla="*/ 28940 h 6281670"/>
                <a:gd name="connsiteX103" fmla="*/ 5238058 w 8613217"/>
                <a:gd name="connsiteY103" fmla="*/ 0 h 6281670"/>
                <a:gd name="connsiteX104" fmla="*/ 4976929 w 8613217"/>
                <a:gd name="connsiteY104" fmla="*/ 159504 h 6281670"/>
                <a:gd name="connsiteX105" fmla="*/ 4204984 w 8613217"/>
                <a:gd name="connsiteY105" fmla="*/ 890396 h 6281670"/>
                <a:gd name="connsiteX106" fmla="*/ 3943182 w 8613217"/>
                <a:gd name="connsiteY106" fmla="*/ 2139508 h 6281670"/>
                <a:gd name="connsiteX107" fmla="*/ 4076438 w 8613217"/>
                <a:gd name="connsiteY107" fmla="*/ 2389868 h 6281670"/>
                <a:gd name="connsiteX108" fmla="*/ 4215079 w 8613217"/>
                <a:gd name="connsiteY108" fmla="*/ 2474668 h 6281670"/>
                <a:gd name="connsiteX109" fmla="*/ 4244018 w 8613217"/>
                <a:gd name="connsiteY109" fmla="*/ 2445055 h 6281670"/>
                <a:gd name="connsiteX110" fmla="*/ 4230558 w 8613217"/>
                <a:gd name="connsiteY110" fmla="*/ 1718875 h 6281670"/>
                <a:gd name="connsiteX111" fmla="*/ 4411599 w 8613217"/>
                <a:gd name="connsiteY111" fmla="*/ 1186522 h 6281670"/>
                <a:gd name="connsiteX112" fmla="*/ 4552259 w 8613217"/>
                <a:gd name="connsiteY112" fmla="*/ 934815 h 6281670"/>
                <a:gd name="connsiteX113" fmla="*/ 4572449 w 8613217"/>
                <a:gd name="connsiteY113" fmla="*/ 920008 h 6281670"/>
                <a:gd name="connsiteX114" fmla="*/ 4553604 w 8613217"/>
                <a:gd name="connsiteY114" fmla="*/ 956351 h 6281670"/>
                <a:gd name="connsiteX115" fmla="*/ 4390735 w 8613217"/>
                <a:gd name="connsiteY115" fmla="*/ 1302280 h 6281670"/>
                <a:gd name="connsiteX116" fmla="*/ 4340260 w 8613217"/>
                <a:gd name="connsiteY116" fmla="*/ 2524471 h 6281670"/>
                <a:gd name="connsiteX117" fmla="*/ 4501109 w 8613217"/>
                <a:gd name="connsiteY117" fmla="*/ 2892609 h 6281670"/>
                <a:gd name="connsiteX118" fmla="*/ 4519281 w 8613217"/>
                <a:gd name="connsiteY118" fmla="*/ 2931644 h 6281670"/>
                <a:gd name="connsiteX119" fmla="*/ 4692918 w 8613217"/>
                <a:gd name="connsiteY119" fmla="*/ 3241230 h 6281670"/>
                <a:gd name="connsiteX120" fmla="*/ 4992409 w 8613217"/>
                <a:gd name="connsiteY120" fmla="*/ 3809925 h 6281670"/>
                <a:gd name="connsiteX121" fmla="*/ 5000485 w 8613217"/>
                <a:gd name="connsiteY121" fmla="*/ 3847614 h 6281670"/>
                <a:gd name="connsiteX122" fmla="*/ 4993755 w 8613217"/>
                <a:gd name="connsiteY122" fmla="*/ 3855017 h 6281670"/>
                <a:gd name="connsiteX123" fmla="*/ 4993082 w 8613217"/>
                <a:gd name="connsiteY123" fmla="*/ 3855690 h 6281670"/>
                <a:gd name="connsiteX124" fmla="*/ 4982313 w 8613217"/>
                <a:gd name="connsiteY124" fmla="*/ 3867131 h 6281670"/>
                <a:gd name="connsiteX125" fmla="*/ 4626290 w 8613217"/>
                <a:gd name="connsiteY125" fmla="*/ 4274977 h 6281670"/>
                <a:gd name="connsiteX126" fmla="*/ 4180755 w 8613217"/>
                <a:gd name="connsiteY126" fmla="*/ 4968853 h 6281670"/>
                <a:gd name="connsiteX127" fmla="*/ 4071727 w 8613217"/>
                <a:gd name="connsiteY127" fmla="*/ 5853192 h 6281670"/>
                <a:gd name="connsiteX128" fmla="*/ 4040769 w 8613217"/>
                <a:gd name="connsiteY128" fmla="*/ 5907706 h 6281670"/>
                <a:gd name="connsiteX129" fmla="*/ 4005099 w 8613217"/>
                <a:gd name="connsiteY129" fmla="*/ 5881459 h 6281670"/>
                <a:gd name="connsiteX130" fmla="*/ 4007791 w 8613217"/>
                <a:gd name="connsiteY130" fmla="*/ 5830983 h 6281670"/>
                <a:gd name="connsiteX131" fmla="*/ 3990293 w 8613217"/>
                <a:gd name="connsiteY131" fmla="*/ 5807427 h 6281670"/>
                <a:gd name="connsiteX132" fmla="*/ 3964045 w 8613217"/>
                <a:gd name="connsiteY132" fmla="*/ 5789256 h 6281670"/>
                <a:gd name="connsiteX133" fmla="*/ 3941836 w 8613217"/>
                <a:gd name="connsiteY133" fmla="*/ 5705129 h 6281670"/>
                <a:gd name="connsiteX134" fmla="*/ 3908185 w 8613217"/>
                <a:gd name="connsiteY134" fmla="*/ 5236040 h 6281670"/>
                <a:gd name="connsiteX135" fmla="*/ 3918953 w 8613217"/>
                <a:gd name="connsiteY135" fmla="*/ 4237288 h 6281670"/>
                <a:gd name="connsiteX136" fmla="*/ 3786370 w 8613217"/>
                <a:gd name="connsiteY136" fmla="*/ 3122779 h 6281670"/>
                <a:gd name="connsiteX137" fmla="*/ 3570333 w 8613217"/>
                <a:gd name="connsiteY137" fmla="*/ 2570236 h 6281670"/>
                <a:gd name="connsiteX138" fmla="*/ 3563603 w 8613217"/>
                <a:gd name="connsiteY138" fmla="*/ 2556776 h 6281670"/>
                <a:gd name="connsiteX139" fmla="*/ 3556872 w 8613217"/>
                <a:gd name="connsiteY139" fmla="*/ 2543315 h 6281670"/>
                <a:gd name="connsiteX140" fmla="*/ 3531298 w 8613217"/>
                <a:gd name="connsiteY140" fmla="*/ 2494185 h 6281670"/>
                <a:gd name="connsiteX141" fmla="*/ 3525241 w 8613217"/>
                <a:gd name="connsiteY141" fmla="*/ 2482071 h 6281670"/>
                <a:gd name="connsiteX142" fmla="*/ 3410829 w 8613217"/>
                <a:gd name="connsiteY142" fmla="*/ 2273437 h 6281670"/>
                <a:gd name="connsiteX143" fmla="*/ 3411502 w 8613217"/>
                <a:gd name="connsiteY143" fmla="*/ 2229018 h 6281670"/>
                <a:gd name="connsiteX144" fmla="*/ 3451209 w 8613217"/>
                <a:gd name="connsiteY144" fmla="*/ 2126720 h 6281670"/>
                <a:gd name="connsiteX145" fmla="*/ 3431692 w 8613217"/>
                <a:gd name="connsiteY145" fmla="*/ 1895877 h 6281670"/>
                <a:gd name="connsiteX146" fmla="*/ 3186715 w 8613217"/>
                <a:gd name="connsiteY146" fmla="*/ 1401886 h 6281670"/>
                <a:gd name="connsiteX147" fmla="*/ 2531874 w 8613217"/>
                <a:gd name="connsiteY147" fmla="*/ 701952 h 6281670"/>
                <a:gd name="connsiteX148" fmla="*/ 1731662 w 8613217"/>
                <a:gd name="connsiteY148" fmla="*/ 39035 h 6281670"/>
                <a:gd name="connsiteX149" fmla="*/ 1722913 w 8613217"/>
                <a:gd name="connsiteY149" fmla="*/ 36343 h 6281670"/>
                <a:gd name="connsiteX150" fmla="*/ 1723586 w 8613217"/>
                <a:gd name="connsiteY150" fmla="*/ 47111 h 6281670"/>
                <a:gd name="connsiteX151" fmla="*/ 1984042 w 8613217"/>
                <a:gd name="connsiteY151" fmla="*/ 871552 h 6281670"/>
                <a:gd name="connsiteX152" fmla="*/ 2773486 w 8613217"/>
                <a:gd name="connsiteY152" fmla="*/ 2064130 h 6281670"/>
                <a:gd name="connsiteX153" fmla="*/ 3058170 w 8613217"/>
                <a:gd name="connsiteY153" fmla="*/ 2286897 h 6281670"/>
                <a:gd name="connsiteX154" fmla="*/ 3235845 w 8613217"/>
                <a:gd name="connsiteY154" fmla="*/ 2329297 h 6281670"/>
                <a:gd name="connsiteX155" fmla="*/ 3256709 w 8613217"/>
                <a:gd name="connsiteY155" fmla="*/ 2294974 h 6281670"/>
                <a:gd name="connsiteX156" fmla="*/ 3083072 w 8613217"/>
                <a:gd name="connsiteY156" fmla="*/ 1999521 h 6281670"/>
                <a:gd name="connsiteX157" fmla="*/ 2450440 w 8613217"/>
                <a:gd name="connsiteY157" fmla="*/ 1092973 h 6281670"/>
                <a:gd name="connsiteX158" fmla="*/ 2432941 w 8613217"/>
                <a:gd name="connsiteY158" fmla="*/ 1062014 h 6281670"/>
                <a:gd name="connsiteX159" fmla="*/ 2454478 w 8613217"/>
                <a:gd name="connsiteY159" fmla="*/ 1076820 h 6281670"/>
                <a:gd name="connsiteX160" fmla="*/ 2967986 w 8613217"/>
                <a:gd name="connsiteY160" fmla="*/ 1739738 h 6281670"/>
                <a:gd name="connsiteX161" fmla="*/ 3266131 w 8613217"/>
                <a:gd name="connsiteY161" fmla="*/ 2175850 h 6281670"/>
                <a:gd name="connsiteX162" fmla="*/ 3457939 w 8613217"/>
                <a:gd name="connsiteY162" fmla="*/ 2509665 h 6281670"/>
                <a:gd name="connsiteX163" fmla="*/ 3464670 w 8613217"/>
                <a:gd name="connsiteY163" fmla="*/ 2523125 h 6281670"/>
                <a:gd name="connsiteX164" fmla="*/ 3471400 w 8613217"/>
                <a:gd name="connsiteY164" fmla="*/ 2536585 h 6281670"/>
                <a:gd name="connsiteX165" fmla="*/ 3478130 w 8613217"/>
                <a:gd name="connsiteY165" fmla="*/ 2550045 h 6281670"/>
                <a:gd name="connsiteX166" fmla="*/ 3484860 w 8613217"/>
                <a:gd name="connsiteY166" fmla="*/ 2563506 h 6281670"/>
                <a:gd name="connsiteX167" fmla="*/ 3491590 w 8613217"/>
                <a:gd name="connsiteY167" fmla="*/ 2576966 h 6281670"/>
                <a:gd name="connsiteX168" fmla="*/ 3498320 w 8613217"/>
                <a:gd name="connsiteY168" fmla="*/ 2590426 h 6281670"/>
                <a:gd name="connsiteX169" fmla="*/ 3504378 w 8613217"/>
                <a:gd name="connsiteY169" fmla="*/ 2605906 h 6281670"/>
                <a:gd name="connsiteX170" fmla="*/ 3733875 w 8613217"/>
                <a:gd name="connsiteY170" fmla="*/ 3249979 h 6281670"/>
                <a:gd name="connsiteX171" fmla="*/ 3823385 w 8613217"/>
                <a:gd name="connsiteY171" fmla="*/ 4359777 h 6281670"/>
                <a:gd name="connsiteX172" fmla="*/ 3816655 w 8613217"/>
                <a:gd name="connsiteY172" fmla="*/ 4369199 h 6281670"/>
                <a:gd name="connsiteX173" fmla="*/ 3800503 w 8613217"/>
                <a:gd name="connsiteY173" fmla="*/ 4322761 h 6281670"/>
                <a:gd name="connsiteX174" fmla="*/ 3407464 w 8613217"/>
                <a:gd name="connsiteY174" fmla="*/ 3663208 h 6281670"/>
                <a:gd name="connsiteX175" fmla="*/ 2516395 w 8613217"/>
                <a:gd name="connsiteY175" fmla="*/ 2980101 h 6281670"/>
                <a:gd name="connsiteX176" fmla="*/ 2502934 w 8613217"/>
                <a:gd name="connsiteY176" fmla="*/ 2971351 h 6281670"/>
                <a:gd name="connsiteX177" fmla="*/ 2390541 w 8613217"/>
                <a:gd name="connsiteY177" fmla="*/ 2898666 h 6281670"/>
                <a:gd name="connsiteX178" fmla="*/ 2247863 w 8613217"/>
                <a:gd name="connsiteY178" fmla="*/ 2802425 h 6281670"/>
                <a:gd name="connsiteX179" fmla="*/ 2055381 w 8613217"/>
                <a:gd name="connsiteY179" fmla="*/ 2665131 h 6281670"/>
                <a:gd name="connsiteX180" fmla="*/ 1471879 w 8613217"/>
                <a:gd name="connsiteY180" fmla="*/ 2148930 h 6281670"/>
                <a:gd name="connsiteX181" fmla="*/ 1461111 w 8613217"/>
                <a:gd name="connsiteY181" fmla="*/ 2109895 h 6281670"/>
                <a:gd name="connsiteX182" fmla="*/ 1501492 w 8613217"/>
                <a:gd name="connsiteY182" fmla="*/ 1918759 h 6281670"/>
                <a:gd name="connsiteX183" fmla="*/ 1395155 w 8613217"/>
                <a:gd name="connsiteY183" fmla="*/ 1570812 h 6281670"/>
                <a:gd name="connsiteX184" fmla="*/ 937507 w 8613217"/>
                <a:gd name="connsiteY184" fmla="*/ 860783 h 6281670"/>
                <a:gd name="connsiteX185" fmla="*/ 682435 w 8613217"/>
                <a:gd name="connsiteY185" fmla="*/ 471109 h 6281670"/>
                <a:gd name="connsiteX186" fmla="*/ 590905 w 8613217"/>
                <a:gd name="connsiteY186" fmla="*/ 214691 h 6281670"/>
                <a:gd name="connsiteX187" fmla="*/ 581483 w 8613217"/>
                <a:gd name="connsiteY187" fmla="*/ 222767 h 6281670"/>
                <a:gd name="connsiteX188" fmla="*/ 555909 w 8613217"/>
                <a:gd name="connsiteY188" fmla="*/ 262475 h 6281670"/>
                <a:gd name="connsiteX189" fmla="*/ 423998 w 8613217"/>
                <a:gd name="connsiteY189" fmla="*/ 619845 h 6281670"/>
                <a:gd name="connsiteX190" fmla="*/ 443515 w 8613217"/>
                <a:gd name="connsiteY190" fmla="*/ 1227575 h 6281670"/>
                <a:gd name="connsiteX191" fmla="*/ 806942 w 8613217"/>
                <a:gd name="connsiteY191" fmla="*/ 1996156 h 6281670"/>
                <a:gd name="connsiteX192" fmla="*/ 1087589 w 8613217"/>
                <a:gd name="connsiteY192" fmla="*/ 2216231 h 6281670"/>
                <a:gd name="connsiteX193" fmla="*/ 1317086 w 8613217"/>
                <a:gd name="connsiteY193" fmla="*/ 2233729 h 6281670"/>
                <a:gd name="connsiteX194" fmla="*/ 1327181 w 8613217"/>
                <a:gd name="connsiteY194" fmla="*/ 2198060 h 6281670"/>
                <a:gd name="connsiteX195" fmla="*/ 816364 w 8613217"/>
                <a:gd name="connsiteY195" fmla="*/ 1324489 h 6281670"/>
                <a:gd name="connsiteX196" fmla="*/ 702625 w 8613217"/>
                <a:gd name="connsiteY196" fmla="*/ 1031056 h 6281670"/>
                <a:gd name="connsiteX197" fmla="*/ 767908 w 8613217"/>
                <a:gd name="connsiteY197" fmla="*/ 1173061 h 6281670"/>
                <a:gd name="connsiteX198" fmla="*/ 1444285 w 8613217"/>
                <a:gd name="connsiteY198" fmla="*/ 2226326 h 6281670"/>
                <a:gd name="connsiteX199" fmla="*/ 2209501 w 8613217"/>
                <a:gd name="connsiteY199" fmla="*/ 2876457 h 6281670"/>
                <a:gd name="connsiteX200" fmla="*/ 2308434 w 8613217"/>
                <a:gd name="connsiteY200" fmla="*/ 2939720 h 6281670"/>
                <a:gd name="connsiteX201" fmla="*/ 2340738 w 8613217"/>
                <a:gd name="connsiteY201" fmla="*/ 2972025 h 6281670"/>
                <a:gd name="connsiteX202" fmla="*/ 2302377 w 8613217"/>
                <a:gd name="connsiteY202" fmla="*/ 2972025 h 6281670"/>
                <a:gd name="connsiteX203" fmla="*/ 2266034 w 8613217"/>
                <a:gd name="connsiteY203" fmla="*/ 2967313 h 6281670"/>
                <a:gd name="connsiteX204" fmla="*/ 1817807 w 8613217"/>
                <a:gd name="connsiteY204" fmla="*/ 3025866 h 6281670"/>
                <a:gd name="connsiteX205" fmla="*/ 1007500 w 8613217"/>
                <a:gd name="connsiteY205" fmla="*/ 3309877 h 6281670"/>
                <a:gd name="connsiteX206" fmla="*/ 960389 w 8613217"/>
                <a:gd name="connsiteY206" fmla="*/ 3293725 h 6281670"/>
                <a:gd name="connsiteX207" fmla="*/ 446207 w 8613217"/>
                <a:gd name="connsiteY207" fmla="*/ 3134221 h 6281670"/>
                <a:gd name="connsiteX208" fmla="*/ 217383 w 8613217"/>
                <a:gd name="connsiteY208" fmla="*/ 3227096 h 6281670"/>
                <a:gd name="connsiteX209" fmla="*/ 0 w 8613217"/>
                <a:gd name="connsiteY209" fmla="*/ 3236518 h 6281670"/>
                <a:gd name="connsiteX210" fmla="*/ 0 w 8613217"/>
                <a:gd name="connsiteY210" fmla="*/ 3330740 h 6281670"/>
                <a:gd name="connsiteX211" fmla="*/ 9422 w 8613217"/>
                <a:gd name="connsiteY211" fmla="*/ 3346892 h 6281670"/>
                <a:gd name="connsiteX212" fmla="*/ 255072 w 8613217"/>
                <a:gd name="connsiteY212" fmla="*/ 3717723 h 6281670"/>
                <a:gd name="connsiteX213" fmla="*/ 747044 w 8613217"/>
                <a:gd name="connsiteY213" fmla="*/ 3826078 h 6281670"/>
                <a:gd name="connsiteX214" fmla="*/ 1016249 w 8613217"/>
                <a:gd name="connsiteY214" fmla="*/ 3490244 h 6281670"/>
                <a:gd name="connsiteX215" fmla="*/ 981253 w 8613217"/>
                <a:gd name="connsiteY215" fmla="*/ 3461305 h 6281670"/>
                <a:gd name="connsiteX216" fmla="*/ 563312 w 8613217"/>
                <a:gd name="connsiteY216" fmla="*/ 3490917 h 6281670"/>
                <a:gd name="connsiteX217" fmla="*/ 390347 w 8613217"/>
                <a:gd name="connsiteY217" fmla="*/ 3460632 h 6281670"/>
                <a:gd name="connsiteX218" fmla="*/ 489953 w 8613217"/>
                <a:gd name="connsiteY218" fmla="*/ 3463997 h 6281670"/>
                <a:gd name="connsiteX219" fmla="*/ 903183 w 8613217"/>
                <a:gd name="connsiteY219" fmla="*/ 3408137 h 6281670"/>
                <a:gd name="connsiteX220" fmla="*/ 1043170 w 8613217"/>
                <a:gd name="connsiteY220" fmla="*/ 3372467 h 6281670"/>
                <a:gd name="connsiteX221" fmla="*/ 1508895 w 8613217"/>
                <a:gd name="connsiteY221" fmla="*/ 3218347 h 6281670"/>
                <a:gd name="connsiteX222" fmla="*/ 1912029 w 8613217"/>
                <a:gd name="connsiteY222" fmla="*/ 3101243 h 6281670"/>
                <a:gd name="connsiteX223" fmla="*/ 1912029 w 8613217"/>
                <a:gd name="connsiteY223" fmla="*/ 3101243 h 6281670"/>
                <a:gd name="connsiteX224" fmla="*/ 1924816 w 8613217"/>
                <a:gd name="connsiteY224" fmla="*/ 3099224 h 6281670"/>
                <a:gd name="connsiteX225" fmla="*/ 1986061 w 8613217"/>
                <a:gd name="connsiteY225" fmla="*/ 3087783 h 6281670"/>
                <a:gd name="connsiteX226" fmla="*/ 1992791 w 8613217"/>
                <a:gd name="connsiteY226" fmla="*/ 3087110 h 6281670"/>
                <a:gd name="connsiteX227" fmla="*/ 2087013 w 8613217"/>
                <a:gd name="connsiteY227" fmla="*/ 3074322 h 6281670"/>
                <a:gd name="connsiteX228" fmla="*/ 2113933 w 8613217"/>
                <a:gd name="connsiteY228" fmla="*/ 3072976 h 6281670"/>
                <a:gd name="connsiteX229" fmla="*/ 2118644 w 8613217"/>
                <a:gd name="connsiteY229" fmla="*/ 3064227 h 6281670"/>
                <a:gd name="connsiteX230" fmla="*/ 2257958 w 8613217"/>
                <a:gd name="connsiteY230" fmla="*/ 3064227 h 6281670"/>
                <a:gd name="connsiteX231" fmla="*/ 2262669 w 8613217"/>
                <a:gd name="connsiteY231" fmla="*/ 3072976 h 6281670"/>
                <a:gd name="connsiteX232" fmla="*/ 2434960 w 8613217"/>
                <a:gd name="connsiteY232" fmla="*/ 3101243 h 6281670"/>
                <a:gd name="connsiteX233" fmla="*/ 2635518 w 8613217"/>
                <a:gd name="connsiteY233" fmla="*/ 3164506 h 6281670"/>
                <a:gd name="connsiteX234" fmla="*/ 3038653 w 8613217"/>
                <a:gd name="connsiteY234" fmla="*/ 3453902 h 6281670"/>
                <a:gd name="connsiteX235" fmla="*/ 3580428 w 8613217"/>
                <a:gd name="connsiteY235" fmla="*/ 4087880 h 6281670"/>
                <a:gd name="connsiteX236" fmla="*/ 3776274 w 8613217"/>
                <a:gd name="connsiteY236" fmla="*/ 4626290 h 6281670"/>
                <a:gd name="connsiteX237" fmla="*/ 3813963 w 8613217"/>
                <a:gd name="connsiteY237" fmla="*/ 4802619 h 6281670"/>
                <a:gd name="connsiteX238" fmla="*/ 3811944 w 8613217"/>
                <a:gd name="connsiteY238" fmla="*/ 5407658 h 6281670"/>
                <a:gd name="connsiteX239" fmla="*/ 3881265 w 8613217"/>
                <a:gd name="connsiteY239" fmla="*/ 5874056 h 6281670"/>
                <a:gd name="connsiteX240" fmla="*/ 3879919 w 8613217"/>
                <a:gd name="connsiteY240" fmla="*/ 5898957 h 6281670"/>
                <a:gd name="connsiteX241" fmla="*/ 3757430 w 8613217"/>
                <a:gd name="connsiteY241" fmla="*/ 5946068 h 6281670"/>
                <a:gd name="connsiteX242" fmla="*/ 3743970 w 8613217"/>
                <a:gd name="connsiteY242" fmla="*/ 6053750 h 6281670"/>
                <a:gd name="connsiteX243" fmla="*/ 3803195 w 8613217"/>
                <a:gd name="connsiteY243" fmla="*/ 6092112 h 6281670"/>
                <a:gd name="connsiteX244" fmla="*/ 3896071 w 8613217"/>
                <a:gd name="connsiteY244" fmla="*/ 6023464 h 6281670"/>
                <a:gd name="connsiteX245" fmla="*/ 3920972 w 8613217"/>
                <a:gd name="connsiteY245" fmla="*/ 5996544 h 6281670"/>
                <a:gd name="connsiteX246" fmla="*/ 3918953 w 8613217"/>
                <a:gd name="connsiteY246" fmla="*/ 6053077 h 6281670"/>
                <a:gd name="connsiteX247" fmla="*/ 3931741 w 8613217"/>
                <a:gd name="connsiteY247" fmla="*/ 6077978 h 6281670"/>
                <a:gd name="connsiteX248" fmla="*/ 3951931 w 8613217"/>
                <a:gd name="connsiteY248" fmla="*/ 6055769 h 6281670"/>
                <a:gd name="connsiteX249" fmla="*/ 3972121 w 8613217"/>
                <a:gd name="connsiteY249" fmla="*/ 5988468 h 6281670"/>
                <a:gd name="connsiteX250" fmla="*/ 3994331 w 8613217"/>
                <a:gd name="connsiteY250" fmla="*/ 5968277 h 6281670"/>
                <a:gd name="connsiteX251" fmla="*/ 4005099 w 8613217"/>
                <a:gd name="connsiteY251" fmla="*/ 5995198 h 6281670"/>
                <a:gd name="connsiteX252" fmla="*/ 4071054 w 8613217"/>
                <a:gd name="connsiteY252" fmla="*/ 6040290 h 6281670"/>
                <a:gd name="connsiteX253" fmla="*/ 4100667 w 8613217"/>
                <a:gd name="connsiteY253" fmla="*/ 6026829 h 6281670"/>
                <a:gd name="connsiteX254" fmla="*/ 4110089 w 8613217"/>
                <a:gd name="connsiteY254" fmla="*/ 5993179 h 6281670"/>
                <a:gd name="connsiteX255" fmla="*/ 4124895 w 8613217"/>
                <a:gd name="connsiteY255" fmla="*/ 6032214 h 6281670"/>
                <a:gd name="connsiteX256" fmla="*/ 4117492 w 8613217"/>
                <a:gd name="connsiteY256" fmla="*/ 6106918 h 6281670"/>
                <a:gd name="connsiteX257" fmla="*/ 4080476 w 8613217"/>
                <a:gd name="connsiteY257" fmla="*/ 6141242 h 6281670"/>
                <a:gd name="connsiteX258" fmla="*/ 4176717 w 8613217"/>
                <a:gd name="connsiteY258" fmla="*/ 6189025 h 6281670"/>
                <a:gd name="connsiteX259" fmla="*/ 4170660 w 8613217"/>
                <a:gd name="connsiteY259" fmla="*/ 6271133 h 6281670"/>
                <a:gd name="connsiteX260" fmla="*/ 4195562 w 8613217"/>
                <a:gd name="connsiteY260" fmla="*/ 6277863 h 6281670"/>
                <a:gd name="connsiteX261" fmla="*/ 4261517 w 8613217"/>
                <a:gd name="connsiteY261" fmla="*/ 6267768 h 6281670"/>
                <a:gd name="connsiteX262" fmla="*/ 4289784 w 8613217"/>
                <a:gd name="connsiteY262" fmla="*/ 6247578 h 6281670"/>
                <a:gd name="connsiteX263" fmla="*/ 4295840 w 8613217"/>
                <a:gd name="connsiteY263" fmla="*/ 6204505 h 6281670"/>
                <a:gd name="connsiteX264" fmla="*/ 4305936 w 8613217"/>
                <a:gd name="connsiteY264" fmla="*/ 6182969 h 6281670"/>
                <a:gd name="connsiteX265" fmla="*/ 4324107 w 8613217"/>
                <a:gd name="connsiteY265" fmla="*/ 6199794 h 6281670"/>
                <a:gd name="connsiteX266" fmla="*/ 4336894 w 8613217"/>
                <a:gd name="connsiteY266" fmla="*/ 6230752 h 6281670"/>
                <a:gd name="connsiteX267" fmla="*/ 4342951 w 8613217"/>
                <a:gd name="connsiteY267" fmla="*/ 6226714 h 6281670"/>
                <a:gd name="connsiteX268" fmla="*/ 4369872 w 8613217"/>
                <a:gd name="connsiteY268" fmla="*/ 6185660 h 6281670"/>
                <a:gd name="connsiteX269" fmla="*/ 4382659 w 8613217"/>
                <a:gd name="connsiteY269" fmla="*/ 6234791 h 6281670"/>
                <a:gd name="connsiteX270" fmla="*/ 4406888 w 8613217"/>
                <a:gd name="connsiteY270" fmla="*/ 6265749 h 6281670"/>
                <a:gd name="connsiteX271" fmla="*/ 4484284 w 8613217"/>
                <a:gd name="connsiteY271" fmla="*/ 6275171 h 6281670"/>
                <a:gd name="connsiteX272" fmla="*/ 4499090 w 8613217"/>
                <a:gd name="connsiteY272" fmla="*/ 6272479 h 6281670"/>
                <a:gd name="connsiteX273" fmla="*/ 4512551 w 8613217"/>
                <a:gd name="connsiteY273" fmla="*/ 6181622 h 6281670"/>
                <a:gd name="connsiteX274" fmla="*/ 4572449 w 8613217"/>
                <a:gd name="connsiteY274" fmla="*/ 6153356 h 6281670"/>
                <a:gd name="connsiteX275" fmla="*/ 4575814 w 8613217"/>
                <a:gd name="connsiteY275" fmla="*/ 6127781 h 6281670"/>
                <a:gd name="connsiteX276" fmla="*/ 4538125 w 8613217"/>
                <a:gd name="connsiteY276" fmla="*/ 6076633 h 6281670"/>
                <a:gd name="connsiteX277" fmla="*/ 4536779 w 8613217"/>
                <a:gd name="connsiteY277" fmla="*/ 6042309 h 6281670"/>
                <a:gd name="connsiteX278" fmla="*/ 4573122 w 8613217"/>
                <a:gd name="connsiteY278" fmla="*/ 6032214 h 6281670"/>
                <a:gd name="connsiteX279" fmla="*/ 4637731 w 8613217"/>
                <a:gd name="connsiteY279" fmla="*/ 6051058 h 6281670"/>
                <a:gd name="connsiteX280" fmla="*/ 4665997 w 8613217"/>
                <a:gd name="connsiteY280" fmla="*/ 6029522 h 6281670"/>
                <a:gd name="connsiteX281" fmla="*/ 4665997 w 8613217"/>
                <a:gd name="connsiteY281" fmla="*/ 5985776 h 6281670"/>
                <a:gd name="connsiteX282" fmla="*/ 4681477 w 8613217"/>
                <a:gd name="connsiteY282" fmla="*/ 5966931 h 6281670"/>
                <a:gd name="connsiteX283" fmla="*/ 4701667 w 8613217"/>
                <a:gd name="connsiteY283" fmla="*/ 5981065 h 6281670"/>
                <a:gd name="connsiteX284" fmla="*/ 4724550 w 8613217"/>
                <a:gd name="connsiteY284" fmla="*/ 6054423 h 6281670"/>
                <a:gd name="connsiteX285" fmla="*/ 4743394 w 8613217"/>
                <a:gd name="connsiteY285" fmla="*/ 6073268 h 6281670"/>
                <a:gd name="connsiteX286" fmla="*/ 4752143 w 8613217"/>
                <a:gd name="connsiteY286" fmla="*/ 6050385 h 6281670"/>
                <a:gd name="connsiteX287" fmla="*/ 4752143 w 8613217"/>
                <a:gd name="connsiteY287" fmla="*/ 5996544 h 6281670"/>
                <a:gd name="connsiteX288" fmla="*/ 4800600 w 8613217"/>
                <a:gd name="connsiteY288" fmla="*/ 6046347 h 6281670"/>
                <a:gd name="connsiteX289" fmla="*/ 4859825 w 8613217"/>
                <a:gd name="connsiteY289" fmla="*/ 6088747 h 6281670"/>
                <a:gd name="connsiteX290" fmla="*/ 4932511 w 8613217"/>
                <a:gd name="connsiteY290" fmla="*/ 6036252 h 6281670"/>
                <a:gd name="connsiteX291" fmla="*/ 4919050 w 8613217"/>
                <a:gd name="connsiteY291" fmla="*/ 5940011 h 6281670"/>
                <a:gd name="connsiteX292" fmla="*/ 4830213 w 8613217"/>
                <a:gd name="connsiteY292" fmla="*/ 5933281 h 6281670"/>
                <a:gd name="connsiteX293" fmla="*/ 4779064 w 8613217"/>
                <a:gd name="connsiteY293" fmla="*/ 5876074 h 6281670"/>
                <a:gd name="connsiteX294" fmla="*/ 4778391 w 8613217"/>
                <a:gd name="connsiteY294" fmla="*/ 5829637 h 6281670"/>
                <a:gd name="connsiteX295" fmla="*/ 5091342 w 8613217"/>
                <a:gd name="connsiteY295" fmla="*/ 5236712 h 6281670"/>
                <a:gd name="connsiteX296" fmla="*/ 5116243 w 8613217"/>
                <a:gd name="connsiteY296" fmla="*/ 5202389 h 6281670"/>
                <a:gd name="connsiteX297" fmla="*/ 5269690 w 8613217"/>
                <a:gd name="connsiteY297" fmla="*/ 5086631 h 6281670"/>
                <a:gd name="connsiteX298" fmla="*/ 5744837 w 8613217"/>
                <a:gd name="connsiteY298" fmla="*/ 4795889 h 6281670"/>
                <a:gd name="connsiteX299" fmla="*/ 5814830 w 8613217"/>
                <a:gd name="connsiteY299" fmla="*/ 4775699 h 6281670"/>
                <a:gd name="connsiteX300" fmla="*/ 6103553 w 8613217"/>
                <a:gd name="connsiteY300" fmla="*/ 4765603 h 6281670"/>
                <a:gd name="connsiteX301" fmla="*/ 7086824 w 8613217"/>
                <a:gd name="connsiteY301" fmla="*/ 4811369 h 6281670"/>
                <a:gd name="connsiteX302" fmla="*/ 7489959 w 8613217"/>
                <a:gd name="connsiteY302" fmla="*/ 4805311 h 6281670"/>
                <a:gd name="connsiteX303" fmla="*/ 7516880 w 8613217"/>
                <a:gd name="connsiteY303" fmla="*/ 4801946 h 6281670"/>
                <a:gd name="connsiteX304" fmla="*/ 7536397 w 8613217"/>
                <a:gd name="connsiteY304" fmla="*/ 4800600 h 6281670"/>
                <a:gd name="connsiteX305" fmla="*/ 7619850 w 8613217"/>
                <a:gd name="connsiteY305" fmla="*/ 4791178 h 6281670"/>
                <a:gd name="connsiteX306" fmla="*/ 7661577 w 8613217"/>
                <a:gd name="connsiteY306" fmla="*/ 4813388 h 6281670"/>
                <a:gd name="connsiteX307" fmla="*/ 7920014 w 8613217"/>
                <a:gd name="connsiteY307" fmla="*/ 5004523 h 6281670"/>
                <a:gd name="connsiteX308" fmla="*/ 8354780 w 8613217"/>
                <a:gd name="connsiteY308" fmla="*/ 4830886 h 6281670"/>
                <a:gd name="connsiteX309" fmla="*/ 8579567 w 8613217"/>
                <a:gd name="connsiteY309" fmla="*/ 4409580 h 6281670"/>
                <a:gd name="connsiteX310" fmla="*/ 8613217 w 8613217"/>
                <a:gd name="connsiteY310" fmla="*/ 4250076 h 6281670"/>
                <a:gd name="connsiteX311" fmla="*/ 8613217 w 8613217"/>
                <a:gd name="connsiteY311" fmla="*/ 4196235 h 6281670"/>
                <a:gd name="connsiteX312" fmla="*/ 8420062 w 8613217"/>
                <a:gd name="connsiteY312" fmla="*/ 4211041 h 6281670"/>
                <a:gd name="connsiteX313" fmla="*/ 4571776 w 8613217"/>
                <a:gd name="connsiteY313" fmla="*/ 915970 h 6281670"/>
                <a:gd name="connsiteX314" fmla="*/ 4583890 w 8613217"/>
                <a:gd name="connsiteY314" fmla="*/ 888377 h 6281670"/>
                <a:gd name="connsiteX315" fmla="*/ 4571776 w 8613217"/>
                <a:gd name="connsiteY315" fmla="*/ 915970 h 6281670"/>
                <a:gd name="connsiteX316" fmla="*/ 2362948 w 8613217"/>
                <a:gd name="connsiteY316" fmla="*/ 965100 h 6281670"/>
                <a:gd name="connsiteX317" fmla="*/ 2363621 w 8613217"/>
                <a:gd name="connsiteY317" fmla="*/ 962408 h 6281670"/>
                <a:gd name="connsiteX318" fmla="*/ 2368332 w 8613217"/>
                <a:gd name="connsiteY318" fmla="*/ 967119 h 6281670"/>
                <a:gd name="connsiteX319" fmla="*/ 2362948 w 8613217"/>
                <a:gd name="connsiteY319" fmla="*/ 965100 h 6281670"/>
                <a:gd name="connsiteX320" fmla="*/ 2435633 w 8613217"/>
                <a:gd name="connsiteY320" fmla="*/ 1055284 h 6281670"/>
                <a:gd name="connsiteX321" fmla="*/ 2426211 w 8613217"/>
                <a:gd name="connsiteY321" fmla="*/ 1053265 h 6281670"/>
                <a:gd name="connsiteX322" fmla="*/ 2370351 w 8613217"/>
                <a:gd name="connsiteY322" fmla="*/ 968465 h 6281670"/>
                <a:gd name="connsiteX323" fmla="*/ 2432268 w 8613217"/>
                <a:gd name="connsiteY323" fmla="*/ 1045862 h 6281670"/>
                <a:gd name="connsiteX324" fmla="*/ 2435633 w 8613217"/>
                <a:gd name="connsiteY324" fmla="*/ 1055284 h 6281670"/>
                <a:gd name="connsiteX325" fmla="*/ 695895 w 8613217"/>
                <a:gd name="connsiteY325" fmla="*/ 1016922 h 6281670"/>
                <a:gd name="connsiteX326" fmla="*/ 692530 w 8613217"/>
                <a:gd name="connsiteY326" fmla="*/ 1005481 h 6281670"/>
                <a:gd name="connsiteX327" fmla="*/ 695895 w 8613217"/>
                <a:gd name="connsiteY327" fmla="*/ 1016922 h 6281670"/>
                <a:gd name="connsiteX328" fmla="*/ 4511205 w 8613217"/>
                <a:gd name="connsiteY328" fmla="*/ 6014042 h 6281670"/>
                <a:gd name="connsiteX329" fmla="*/ 4537452 w 8613217"/>
                <a:gd name="connsiteY329" fmla="*/ 5944049 h 6281670"/>
                <a:gd name="connsiteX330" fmla="*/ 4511205 w 8613217"/>
                <a:gd name="connsiteY330" fmla="*/ 6014042 h 6281670"/>
                <a:gd name="connsiteX331" fmla="*/ 4750797 w 8613217"/>
                <a:gd name="connsiteY331" fmla="*/ 5917128 h 6281670"/>
                <a:gd name="connsiteX332" fmla="*/ 4741375 w 8613217"/>
                <a:gd name="connsiteY332" fmla="*/ 5939338 h 6281670"/>
                <a:gd name="connsiteX333" fmla="*/ 4732626 w 8613217"/>
                <a:gd name="connsiteY333" fmla="*/ 5935300 h 6281670"/>
                <a:gd name="connsiteX334" fmla="*/ 4727915 w 8613217"/>
                <a:gd name="connsiteY334" fmla="*/ 5907706 h 6281670"/>
                <a:gd name="connsiteX335" fmla="*/ 4750797 w 8613217"/>
                <a:gd name="connsiteY335" fmla="*/ 5875402 h 6281670"/>
                <a:gd name="connsiteX336" fmla="*/ 4750797 w 8613217"/>
                <a:gd name="connsiteY336" fmla="*/ 5917128 h 6281670"/>
                <a:gd name="connsiteX337" fmla="*/ 4875978 w 8613217"/>
                <a:gd name="connsiteY337" fmla="*/ 5457461 h 6281670"/>
                <a:gd name="connsiteX338" fmla="*/ 4616868 w 8613217"/>
                <a:gd name="connsiteY338" fmla="*/ 5877421 h 6281670"/>
                <a:gd name="connsiteX339" fmla="*/ 4562354 w 8613217"/>
                <a:gd name="connsiteY339" fmla="*/ 5884824 h 6281670"/>
                <a:gd name="connsiteX340" fmla="*/ 4880015 w 8613217"/>
                <a:gd name="connsiteY340" fmla="*/ 5419772 h 6281670"/>
                <a:gd name="connsiteX341" fmla="*/ 4875978 w 8613217"/>
                <a:gd name="connsiteY341" fmla="*/ 5457461 h 6281670"/>
                <a:gd name="connsiteX342" fmla="*/ 5020675 w 8613217"/>
                <a:gd name="connsiteY342" fmla="*/ 5141145 h 6281670"/>
                <a:gd name="connsiteX343" fmla="*/ 4989717 w 8613217"/>
                <a:gd name="connsiteY343" fmla="*/ 5179506 h 6281670"/>
                <a:gd name="connsiteX344" fmla="*/ 4445922 w 8613217"/>
                <a:gd name="connsiteY344" fmla="*/ 5878767 h 6281670"/>
                <a:gd name="connsiteX345" fmla="*/ 4415637 w 8613217"/>
                <a:gd name="connsiteY345" fmla="*/ 5953471 h 6281670"/>
                <a:gd name="connsiteX346" fmla="*/ 4357085 w 8613217"/>
                <a:gd name="connsiteY346" fmla="*/ 6075286 h 6281670"/>
                <a:gd name="connsiteX347" fmla="*/ 4338240 w 8613217"/>
                <a:gd name="connsiteY347" fmla="*/ 6125762 h 6281670"/>
                <a:gd name="connsiteX348" fmla="*/ 4322761 w 8613217"/>
                <a:gd name="connsiteY348" fmla="*/ 6080671 h 6281670"/>
                <a:gd name="connsiteX349" fmla="*/ 4306609 w 8613217"/>
                <a:gd name="connsiteY349" fmla="*/ 6061826 h 6281670"/>
                <a:gd name="connsiteX350" fmla="*/ 4295168 w 8613217"/>
                <a:gd name="connsiteY350" fmla="*/ 6082689 h 6281670"/>
                <a:gd name="connsiteX351" fmla="*/ 4292475 w 8613217"/>
                <a:gd name="connsiteY351" fmla="*/ 6112302 h 6281670"/>
                <a:gd name="connsiteX352" fmla="*/ 4277669 w 8613217"/>
                <a:gd name="connsiteY352" fmla="*/ 6097496 h 6281670"/>
                <a:gd name="connsiteX353" fmla="*/ 4183447 w 8613217"/>
                <a:gd name="connsiteY353" fmla="*/ 5282478 h 6281670"/>
                <a:gd name="connsiteX354" fmla="*/ 4412945 w 8613217"/>
                <a:gd name="connsiteY354" fmla="*/ 4743394 h 6281670"/>
                <a:gd name="connsiteX355" fmla="*/ 5036828 w 8613217"/>
                <a:gd name="connsiteY355" fmla="*/ 3935106 h 6281670"/>
                <a:gd name="connsiteX356" fmla="*/ 5054999 w 8613217"/>
                <a:gd name="connsiteY356" fmla="*/ 3966064 h 6281670"/>
                <a:gd name="connsiteX357" fmla="*/ 5020675 w 8613217"/>
                <a:gd name="connsiteY35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52259 w 8613217"/>
                <a:gd name="connsiteY95" fmla="*/ 2838095 h 6281670"/>
                <a:gd name="connsiteX96" fmla="*/ 4404869 w 8613217"/>
                <a:gd name="connsiteY96" fmla="*/ 2499569 h 6281670"/>
                <a:gd name="connsiteX97" fmla="*/ 4425059 w 8613217"/>
                <a:gd name="connsiteY97" fmla="*/ 2408713 h 6281670"/>
                <a:gd name="connsiteX98" fmla="*/ 4497071 w 8613217"/>
                <a:gd name="connsiteY98" fmla="*/ 2304396 h 6281670"/>
                <a:gd name="connsiteX99" fmla="*/ 4551585 w 8613217"/>
                <a:gd name="connsiteY99" fmla="*/ 2152968 h 6281670"/>
                <a:gd name="connsiteX100" fmla="*/ 4741375 w 8613217"/>
                <a:gd name="connsiteY100" fmla="*/ 1413327 h 6281670"/>
                <a:gd name="connsiteX101" fmla="*/ 4929146 w 8613217"/>
                <a:gd name="connsiteY101" fmla="*/ 819730 h 6281670"/>
                <a:gd name="connsiteX102" fmla="*/ 5233347 w 8613217"/>
                <a:gd name="connsiteY102" fmla="*/ 28940 h 6281670"/>
                <a:gd name="connsiteX103" fmla="*/ 5238058 w 8613217"/>
                <a:gd name="connsiteY103" fmla="*/ 0 h 6281670"/>
                <a:gd name="connsiteX104" fmla="*/ 4976929 w 8613217"/>
                <a:gd name="connsiteY104" fmla="*/ 159504 h 6281670"/>
                <a:gd name="connsiteX105" fmla="*/ 4204984 w 8613217"/>
                <a:gd name="connsiteY105" fmla="*/ 890396 h 6281670"/>
                <a:gd name="connsiteX106" fmla="*/ 3943182 w 8613217"/>
                <a:gd name="connsiteY106" fmla="*/ 2139508 h 6281670"/>
                <a:gd name="connsiteX107" fmla="*/ 4076438 w 8613217"/>
                <a:gd name="connsiteY107" fmla="*/ 2389868 h 6281670"/>
                <a:gd name="connsiteX108" fmla="*/ 4215079 w 8613217"/>
                <a:gd name="connsiteY108" fmla="*/ 2474668 h 6281670"/>
                <a:gd name="connsiteX109" fmla="*/ 4244018 w 8613217"/>
                <a:gd name="connsiteY109" fmla="*/ 2445055 h 6281670"/>
                <a:gd name="connsiteX110" fmla="*/ 4230558 w 8613217"/>
                <a:gd name="connsiteY110" fmla="*/ 1718875 h 6281670"/>
                <a:gd name="connsiteX111" fmla="*/ 4411599 w 8613217"/>
                <a:gd name="connsiteY111" fmla="*/ 1186522 h 6281670"/>
                <a:gd name="connsiteX112" fmla="*/ 4552259 w 8613217"/>
                <a:gd name="connsiteY112" fmla="*/ 934815 h 6281670"/>
                <a:gd name="connsiteX113" fmla="*/ 4572449 w 8613217"/>
                <a:gd name="connsiteY113" fmla="*/ 920008 h 6281670"/>
                <a:gd name="connsiteX114" fmla="*/ 4553604 w 8613217"/>
                <a:gd name="connsiteY114" fmla="*/ 956351 h 6281670"/>
                <a:gd name="connsiteX115" fmla="*/ 4390735 w 8613217"/>
                <a:gd name="connsiteY115" fmla="*/ 1302280 h 6281670"/>
                <a:gd name="connsiteX116" fmla="*/ 4340260 w 8613217"/>
                <a:gd name="connsiteY116" fmla="*/ 2524471 h 6281670"/>
                <a:gd name="connsiteX117" fmla="*/ 4501109 w 8613217"/>
                <a:gd name="connsiteY117" fmla="*/ 2892609 h 6281670"/>
                <a:gd name="connsiteX118" fmla="*/ 4692918 w 8613217"/>
                <a:gd name="connsiteY118" fmla="*/ 3241230 h 6281670"/>
                <a:gd name="connsiteX119" fmla="*/ 4992409 w 8613217"/>
                <a:gd name="connsiteY119" fmla="*/ 3809925 h 6281670"/>
                <a:gd name="connsiteX120" fmla="*/ 5000485 w 8613217"/>
                <a:gd name="connsiteY120" fmla="*/ 3847614 h 6281670"/>
                <a:gd name="connsiteX121" fmla="*/ 4993755 w 8613217"/>
                <a:gd name="connsiteY121" fmla="*/ 3855017 h 6281670"/>
                <a:gd name="connsiteX122" fmla="*/ 4993082 w 8613217"/>
                <a:gd name="connsiteY122" fmla="*/ 3855690 h 6281670"/>
                <a:gd name="connsiteX123" fmla="*/ 4982313 w 8613217"/>
                <a:gd name="connsiteY123" fmla="*/ 3867131 h 6281670"/>
                <a:gd name="connsiteX124" fmla="*/ 4626290 w 8613217"/>
                <a:gd name="connsiteY124" fmla="*/ 4274977 h 6281670"/>
                <a:gd name="connsiteX125" fmla="*/ 4180755 w 8613217"/>
                <a:gd name="connsiteY125" fmla="*/ 4968853 h 6281670"/>
                <a:gd name="connsiteX126" fmla="*/ 4071727 w 8613217"/>
                <a:gd name="connsiteY126" fmla="*/ 5853192 h 6281670"/>
                <a:gd name="connsiteX127" fmla="*/ 4040769 w 8613217"/>
                <a:gd name="connsiteY127" fmla="*/ 5907706 h 6281670"/>
                <a:gd name="connsiteX128" fmla="*/ 4005099 w 8613217"/>
                <a:gd name="connsiteY128" fmla="*/ 5881459 h 6281670"/>
                <a:gd name="connsiteX129" fmla="*/ 4007791 w 8613217"/>
                <a:gd name="connsiteY129" fmla="*/ 5830983 h 6281670"/>
                <a:gd name="connsiteX130" fmla="*/ 3990293 w 8613217"/>
                <a:gd name="connsiteY130" fmla="*/ 5807427 h 6281670"/>
                <a:gd name="connsiteX131" fmla="*/ 3964045 w 8613217"/>
                <a:gd name="connsiteY131" fmla="*/ 5789256 h 6281670"/>
                <a:gd name="connsiteX132" fmla="*/ 3941836 w 8613217"/>
                <a:gd name="connsiteY132" fmla="*/ 5705129 h 6281670"/>
                <a:gd name="connsiteX133" fmla="*/ 3908185 w 8613217"/>
                <a:gd name="connsiteY133" fmla="*/ 5236040 h 6281670"/>
                <a:gd name="connsiteX134" fmla="*/ 3918953 w 8613217"/>
                <a:gd name="connsiteY134" fmla="*/ 4237288 h 6281670"/>
                <a:gd name="connsiteX135" fmla="*/ 3786370 w 8613217"/>
                <a:gd name="connsiteY135" fmla="*/ 3122779 h 6281670"/>
                <a:gd name="connsiteX136" fmla="*/ 3570333 w 8613217"/>
                <a:gd name="connsiteY136" fmla="*/ 2570236 h 6281670"/>
                <a:gd name="connsiteX137" fmla="*/ 3563603 w 8613217"/>
                <a:gd name="connsiteY137" fmla="*/ 2556776 h 6281670"/>
                <a:gd name="connsiteX138" fmla="*/ 3556872 w 8613217"/>
                <a:gd name="connsiteY138" fmla="*/ 2543315 h 6281670"/>
                <a:gd name="connsiteX139" fmla="*/ 3531298 w 8613217"/>
                <a:gd name="connsiteY139" fmla="*/ 2494185 h 6281670"/>
                <a:gd name="connsiteX140" fmla="*/ 3525241 w 8613217"/>
                <a:gd name="connsiteY140" fmla="*/ 2482071 h 6281670"/>
                <a:gd name="connsiteX141" fmla="*/ 3410829 w 8613217"/>
                <a:gd name="connsiteY141" fmla="*/ 2273437 h 6281670"/>
                <a:gd name="connsiteX142" fmla="*/ 3411502 w 8613217"/>
                <a:gd name="connsiteY142" fmla="*/ 2229018 h 6281670"/>
                <a:gd name="connsiteX143" fmla="*/ 3451209 w 8613217"/>
                <a:gd name="connsiteY143" fmla="*/ 2126720 h 6281670"/>
                <a:gd name="connsiteX144" fmla="*/ 3431692 w 8613217"/>
                <a:gd name="connsiteY144" fmla="*/ 1895877 h 6281670"/>
                <a:gd name="connsiteX145" fmla="*/ 3186715 w 8613217"/>
                <a:gd name="connsiteY145" fmla="*/ 1401886 h 6281670"/>
                <a:gd name="connsiteX146" fmla="*/ 2531874 w 8613217"/>
                <a:gd name="connsiteY146" fmla="*/ 701952 h 6281670"/>
                <a:gd name="connsiteX147" fmla="*/ 1731662 w 8613217"/>
                <a:gd name="connsiteY147" fmla="*/ 39035 h 6281670"/>
                <a:gd name="connsiteX148" fmla="*/ 1722913 w 8613217"/>
                <a:gd name="connsiteY148" fmla="*/ 36343 h 6281670"/>
                <a:gd name="connsiteX149" fmla="*/ 1723586 w 8613217"/>
                <a:gd name="connsiteY149" fmla="*/ 47111 h 6281670"/>
                <a:gd name="connsiteX150" fmla="*/ 1984042 w 8613217"/>
                <a:gd name="connsiteY150" fmla="*/ 871552 h 6281670"/>
                <a:gd name="connsiteX151" fmla="*/ 2773486 w 8613217"/>
                <a:gd name="connsiteY151" fmla="*/ 2064130 h 6281670"/>
                <a:gd name="connsiteX152" fmla="*/ 3058170 w 8613217"/>
                <a:gd name="connsiteY152" fmla="*/ 2286897 h 6281670"/>
                <a:gd name="connsiteX153" fmla="*/ 3235845 w 8613217"/>
                <a:gd name="connsiteY153" fmla="*/ 2329297 h 6281670"/>
                <a:gd name="connsiteX154" fmla="*/ 3256709 w 8613217"/>
                <a:gd name="connsiteY154" fmla="*/ 2294974 h 6281670"/>
                <a:gd name="connsiteX155" fmla="*/ 3083072 w 8613217"/>
                <a:gd name="connsiteY155" fmla="*/ 1999521 h 6281670"/>
                <a:gd name="connsiteX156" fmla="*/ 2450440 w 8613217"/>
                <a:gd name="connsiteY156" fmla="*/ 1092973 h 6281670"/>
                <a:gd name="connsiteX157" fmla="*/ 2432941 w 8613217"/>
                <a:gd name="connsiteY157" fmla="*/ 1062014 h 6281670"/>
                <a:gd name="connsiteX158" fmla="*/ 2454478 w 8613217"/>
                <a:gd name="connsiteY158" fmla="*/ 1076820 h 6281670"/>
                <a:gd name="connsiteX159" fmla="*/ 2967986 w 8613217"/>
                <a:gd name="connsiteY159" fmla="*/ 1739738 h 6281670"/>
                <a:gd name="connsiteX160" fmla="*/ 3266131 w 8613217"/>
                <a:gd name="connsiteY160" fmla="*/ 2175850 h 6281670"/>
                <a:gd name="connsiteX161" fmla="*/ 3457939 w 8613217"/>
                <a:gd name="connsiteY161" fmla="*/ 2509665 h 6281670"/>
                <a:gd name="connsiteX162" fmla="*/ 3464670 w 8613217"/>
                <a:gd name="connsiteY162" fmla="*/ 2523125 h 6281670"/>
                <a:gd name="connsiteX163" fmla="*/ 3471400 w 8613217"/>
                <a:gd name="connsiteY163" fmla="*/ 2536585 h 6281670"/>
                <a:gd name="connsiteX164" fmla="*/ 3478130 w 8613217"/>
                <a:gd name="connsiteY164" fmla="*/ 2550045 h 6281670"/>
                <a:gd name="connsiteX165" fmla="*/ 3484860 w 8613217"/>
                <a:gd name="connsiteY165" fmla="*/ 2563506 h 6281670"/>
                <a:gd name="connsiteX166" fmla="*/ 3491590 w 8613217"/>
                <a:gd name="connsiteY166" fmla="*/ 2576966 h 6281670"/>
                <a:gd name="connsiteX167" fmla="*/ 3498320 w 8613217"/>
                <a:gd name="connsiteY167" fmla="*/ 2590426 h 6281670"/>
                <a:gd name="connsiteX168" fmla="*/ 3504378 w 8613217"/>
                <a:gd name="connsiteY168" fmla="*/ 2605906 h 6281670"/>
                <a:gd name="connsiteX169" fmla="*/ 3733875 w 8613217"/>
                <a:gd name="connsiteY169" fmla="*/ 3249979 h 6281670"/>
                <a:gd name="connsiteX170" fmla="*/ 3823385 w 8613217"/>
                <a:gd name="connsiteY170" fmla="*/ 4359777 h 6281670"/>
                <a:gd name="connsiteX171" fmla="*/ 3816655 w 8613217"/>
                <a:gd name="connsiteY171" fmla="*/ 4369199 h 6281670"/>
                <a:gd name="connsiteX172" fmla="*/ 3800503 w 8613217"/>
                <a:gd name="connsiteY172" fmla="*/ 4322761 h 6281670"/>
                <a:gd name="connsiteX173" fmla="*/ 3407464 w 8613217"/>
                <a:gd name="connsiteY173" fmla="*/ 3663208 h 6281670"/>
                <a:gd name="connsiteX174" fmla="*/ 2516395 w 8613217"/>
                <a:gd name="connsiteY174" fmla="*/ 2980101 h 6281670"/>
                <a:gd name="connsiteX175" fmla="*/ 2502934 w 8613217"/>
                <a:gd name="connsiteY175" fmla="*/ 2971351 h 6281670"/>
                <a:gd name="connsiteX176" fmla="*/ 2390541 w 8613217"/>
                <a:gd name="connsiteY176" fmla="*/ 2898666 h 6281670"/>
                <a:gd name="connsiteX177" fmla="*/ 2247863 w 8613217"/>
                <a:gd name="connsiteY177" fmla="*/ 2802425 h 6281670"/>
                <a:gd name="connsiteX178" fmla="*/ 2055381 w 8613217"/>
                <a:gd name="connsiteY178" fmla="*/ 2665131 h 6281670"/>
                <a:gd name="connsiteX179" fmla="*/ 1471879 w 8613217"/>
                <a:gd name="connsiteY179" fmla="*/ 2148930 h 6281670"/>
                <a:gd name="connsiteX180" fmla="*/ 1461111 w 8613217"/>
                <a:gd name="connsiteY180" fmla="*/ 2109895 h 6281670"/>
                <a:gd name="connsiteX181" fmla="*/ 1501492 w 8613217"/>
                <a:gd name="connsiteY181" fmla="*/ 1918759 h 6281670"/>
                <a:gd name="connsiteX182" fmla="*/ 1395155 w 8613217"/>
                <a:gd name="connsiteY182" fmla="*/ 1570812 h 6281670"/>
                <a:gd name="connsiteX183" fmla="*/ 937507 w 8613217"/>
                <a:gd name="connsiteY183" fmla="*/ 860783 h 6281670"/>
                <a:gd name="connsiteX184" fmla="*/ 682435 w 8613217"/>
                <a:gd name="connsiteY184" fmla="*/ 471109 h 6281670"/>
                <a:gd name="connsiteX185" fmla="*/ 590905 w 8613217"/>
                <a:gd name="connsiteY185" fmla="*/ 214691 h 6281670"/>
                <a:gd name="connsiteX186" fmla="*/ 581483 w 8613217"/>
                <a:gd name="connsiteY186" fmla="*/ 222767 h 6281670"/>
                <a:gd name="connsiteX187" fmla="*/ 555909 w 8613217"/>
                <a:gd name="connsiteY187" fmla="*/ 262475 h 6281670"/>
                <a:gd name="connsiteX188" fmla="*/ 423998 w 8613217"/>
                <a:gd name="connsiteY188" fmla="*/ 619845 h 6281670"/>
                <a:gd name="connsiteX189" fmla="*/ 443515 w 8613217"/>
                <a:gd name="connsiteY189" fmla="*/ 1227575 h 6281670"/>
                <a:gd name="connsiteX190" fmla="*/ 806942 w 8613217"/>
                <a:gd name="connsiteY190" fmla="*/ 1996156 h 6281670"/>
                <a:gd name="connsiteX191" fmla="*/ 1087589 w 8613217"/>
                <a:gd name="connsiteY191" fmla="*/ 2216231 h 6281670"/>
                <a:gd name="connsiteX192" fmla="*/ 1317086 w 8613217"/>
                <a:gd name="connsiteY192" fmla="*/ 2233729 h 6281670"/>
                <a:gd name="connsiteX193" fmla="*/ 1327181 w 8613217"/>
                <a:gd name="connsiteY193" fmla="*/ 2198060 h 6281670"/>
                <a:gd name="connsiteX194" fmla="*/ 816364 w 8613217"/>
                <a:gd name="connsiteY194" fmla="*/ 1324489 h 6281670"/>
                <a:gd name="connsiteX195" fmla="*/ 702625 w 8613217"/>
                <a:gd name="connsiteY195" fmla="*/ 1031056 h 6281670"/>
                <a:gd name="connsiteX196" fmla="*/ 767908 w 8613217"/>
                <a:gd name="connsiteY196" fmla="*/ 1173061 h 6281670"/>
                <a:gd name="connsiteX197" fmla="*/ 1444285 w 8613217"/>
                <a:gd name="connsiteY197" fmla="*/ 2226326 h 6281670"/>
                <a:gd name="connsiteX198" fmla="*/ 2209501 w 8613217"/>
                <a:gd name="connsiteY198" fmla="*/ 2876457 h 6281670"/>
                <a:gd name="connsiteX199" fmla="*/ 2308434 w 8613217"/>
                <a:gd name="connsiteY199" fmla="*/ 2939720 h 6281670"/>
                <a:gd name="connsiteX200" fmla="*/ 2340738 w 8613217"/>
                <a:gd name="connsiteY200" fmla="*/ 2972025 h 6281670"/>
                <a:gd name="connsiteX201" fmla="*/ 2302377 w 8613217"/>
                <a:gd name="connsiteY201" fmla="*/ 2972025 h 6281670"/>
                <a:gd name="connsiteX202" fmla="*/ 2266034 w 8613217"/>
                <a:gd name="connsiteY202" fmla="*/ 2967313 h 6281670"/>
                <a:gd name="connsiteX203" fmla="*/ 1817807 w 8613217"/>
                <a:gd name="connsiteY203" fmla="*/ 3025866 h 6281670"/>
                <a:gd name="connsiteX204" fmla="*/ 1007500 w 8613217"/>
                <a:gd name="connsiteY204" fmla="*/ 3309877 h 6281670"/>
                <a:gd name="connsiteX205" fmla="*/ 960389 w 8613217"/>
                <a:gd name="connsiteY205" fmla="*/ 3293725 h 6281670"/>
                <a:gd name="connsiteX206" fmla="*/ 446207 w 8613217"/>
                <a:gd name="connsiteY206" fmla="*/ 3134221 h 6281670"/>
                <a:gd name="connsiteX207" fmla="*/ 217383 w 8613217"/>
                <a:gd name="connsiteY207" fmla="*/ 3227096 h 6281670"/>
                <a:gd name="connsiteX208" fmla="*/ 0 w 8613217"/>
                <a:gd name="connsiteY208" fmla="*/ 3236518 h 6281670"/>
                <a:gd name="connsiteX209" fmla="*/ 0 w 8613217"/>
                <a:gd name="connsiteY209" fmla="*/ 3330740 h 6281670"/>
                <a:gd name="connsiteX210" fmla="*/ 9422 w 8613217"/>
                <a:gd name="connsiteY210" fmla="*/ 3346892 h 6281670"/>
                <a:gd name="connsiteX211" fmla="*/ 255072 w 8613217"/>
                <a:gd name="connsiteY211" fmla="*/ 3717723 h 6281670"/>
                <a:gd name="connsiteX212" fmla="*/ 747044 w 8613217"/>
                <a:gd name="connsiteY212" fmla="*/ 3826078 h 6281670"/>
                <a:gd name="connsiteX213" fmla="*/ 1016249 w 8613217"/>
                <a:gd name="connsiteY213" fmla="*/ 3490244 h 6281670"/>
                <a:gd name="connsiteX214" fmla="*/ 981253 w 8613217"/>
                <a:gd name="connsiteY214" fmla="*/ 3461305 h 6281670"/>
                <a:gd name="connsiteX215" fmla="*/ 563312 w 8613217"/>
                <a:gd name="connsiteY215" fmla="*/ 3490917 h 6281670"/>
                <a:gd name="connsiteX216" fmla="*/ 390347 w 8613217"/>
                <a:gd name="connsiteY216" fmla="*/ 3460632 h 6281670"/>
                <a:gd name="connsiteX217" fmla="*/ 489953 w 8613217"/>
                <a:gd name="connsiteY217" fmla="*/ 3463997 h 6281670"/>
                <a:gd name="connsiteX218" fmla="*/ 903183 w 8613217"/>
                <a:gd name="connsiteY218" fmla="*/ 3408137 h 6281670"/>
                <a:gd name="connsiteX219" fmla="*/ 1043170 w 8613217"/>
                <a:gd name="connsiteY219" fmla="*/ 3372467 h 6281670"/>
                <a:gd name="connsiteX220" fmla="*/ 1508895 w 8613217"/>
                <a:gd name="connsiteY220" fmla="*/ 3218347 h 6281670"/>
                <a:gd name="connsiteX221" fmla="*/ 1912029 w 8613217"/>
                <a:gd name="connsiteY221" fmla="*/ 3101243 h 6281670"/>
                <a:gd name="connsiteX222" fmla="*/ 1912029 w 8613217"/>
                <a:gd name="connsiteY222" fmla="*/ 3101243 h 6281670"/>
                <a:gd name="connsiteX223" fmla="*/ 1924816 w 8613217"/>
                <a:gd name="connsiteY223" fmla="*/ 3099224 h 6281670"/>
                <a:gd name="connsiteX224" fmla="*/ 1986061 w 8613217"/>
                <a:gd name="connsiteY224" fmla="*/ 3087783 h 6281670"/>
                <a:gd name="connsiteX225" fmla="*/ 1992791 w 8613217"/>
                <a:gd name="connsiteY225" fmla="*/ 3087110 h 6281670"/>
                <a:gd name="connsiteX226" fmla="*/ 2087013 w 8613217"/>
                <a:gd name="connsiteY226" fmla="*/ 3074322 h 6281670"/>
                <a:gd name="connsiteX227" fmla="*/ 2113933 w 8613217"/>
                <a:gd name="connsiteY227" fmla="*/ 3072976 h 6281670"/>
                <a:gd name="connsiteX228" fmla="*/ 2118644 w 8613217"/>
                <a:gd name="connsiteY228" fmla="*/ 3064227 h 6281670"/>
                <a:gd name="connsiteX229" fmla="*/ 2257958 w 8613217"/>
                <a:gd name="connsiteY229" fmla="*/ 3064227 h 6281670"/>
                <a:gd name="connsiteX230" fmla="*/ 2262669 w 8613217"/>
                <a:gd name="connsiteY230" fmla="*/ 3072976 h 6281670"/>
                <a:gd name="connsiteX231" fmla="*/ 2434960 w 8613217"/>
                <a:gd name="connsiteY231" fmla="*/ 3101243 h 6281670"/>
                <a:gd name="connsiteX232" fmla="*/ 2635518 w 8613217"/>
                <a:gd name="connsiteY232" fmla="*/ 3164506 h 6281670"/>
                <a:gd name="connsiteX233" fmla="*/ 3038653 w 8613217"/>
                <a:gd name="connsiteY233" fmla="*/ 3453902 h 6281670"/>
                <a:gd name="connsiteX234" fmla="*/ 3580428 w 8613217"/>
                <a:gd name="connsiteY234" fmla="*/ 4087880 h 6281670"/>
                <a:gd name="connsiteX235" fmla="*/ 3776274 w 8613217"/>
                <a:gd name="connsiteY235" fmla="*/ 4626290 h 6281670"/>
                <a:gd name="connsiteX236" fmla="*/ 3813963 w 8613217"/>
                <a:gd name="connsiteY236" fmla="*/ 4802619 h 6281670"/>
                <a:gd name="connsiteX237" fmla="*/ 3811944 w 8613217"/>
                <a:gd name="connsiteY237" fmla="*/ 5407658 h 6281670"/>
                <a:gd name="connsiteX238" fmla="*/ 3881265 w 8613217"/>
                <a:gd name="connsiteY238" fmla="*/ 5874056 h 6281670"/>
                <a:gd name="connsiteX239" fmla="*/ 3879919 w 8613217"/>
                <a:gd name="connsiteY239" fmla="*/ 5898957 h 6281670"/>
                <a:gd name="connsiteX240" fmla="*/ 3757430 w 8613217"/>
                <a:gd name="connsiteY240" fmla="*/ 5946068 h 6281670"/>
                <a:gd name="connsiteX241" fmla="*/ 3743970 w 8613217"/>
                <a:gd name="connsiteY241" fmla="*/ 6053750 h 6281670"/>
                <a:gd name="connsiteX242" fmla="*/ 3803195 w 8613217"/>
                <a:gd name="connsiteY242" fmla="*/ 6092112 h 6281670"/>
                <a:gd name="connsiteX243" fmla="*/ 3896071 w 8613217"/>
                <a:gd name="connsiteY243" fmla="*/ 6023464 h 6281670"/>
                <a:gd name="connsiteX244" fmla="*/ 3920972 w 8613217"/>
                <a:gd name="connsiteY244" fmla="*/ 5996544 h 6281670"/>
                <a:gd name="connsiteX245" fmla="*/ 3918953 w 8613217"/>
                <a:gd name="connsiteY245" fmla="*/ 6053077 h 6281670"/>
                <a:gd name="connsiteX246" fmla="*/ 3931741 w 8613217"/>
                <a:gd name="connsiteY246" fmla="*/ 6077978 h 6281670"/>
                <a:gd name="connsiteX247" fmla="*/ 3951931 w 8613217"/>
                <a:gd name="connsiteY247" fmla="*/ 6055769 h 6281670"/>
                <a:gd name="connsiteX248" fmla="*/ 3972121 w 8613217"/>
                <a:gd name="connsiteY248" fmla="*/ 5988468 h 6281670"/>
                <a:gd name="connsiteX249" fmla="*/ 3994331 w 8613217"/>
                <a:gd name="connsiteY249" fmla="*/ 5968277 h 6281670"/>
                <a:gd name="connsiteX250" fmla="*/ 4005099 w 8613217"/>
                <a:gd name="connsiteY250" fmla="*/ 5995198 h 6281670"/>
                <a:gd name="connsiteX251" fmla="*/ 4071054 w 8613217"/>
                <a:gd name="connsiteY251" fmla="*/ 6040290 h 6281670"/>
                <a:gd name="connsiteX252" fmla="*/ 4100667 w 8613217"/>
                <a:gd name="connsiteY252" fmla="*/ 6026829 h 6281670"/>
                <a:gd name="connsiteX253" fmla="*/ 4110089 w 8613217"/>
                <a:gd name="connsiteY253" fmla="*/ 5993179 h 6281670"/>
                <a:gd name="connsiteX254" fmla="*/ 4124895 w 8613217"/>
                <a:gd name="connsiteY254" fmla="*/ 6032214 h 6281670"/>
                <a:gd name="connsiteX255" fmla="*/ 4117492 w 8613217"/>
                <a:gd name="connsiteY255" fmla="*/ 6106918 h 6281670"/>
                <a:gd name="connsiteX256" fmla="*/ 4080476 w 8613217"/>
                <a:gd name="connsiteY256" fmla="*/ 6141242 h 6281670"/>
                <a:gd name="connsiteX257" fmla="*/ 4176717 w 8613217"/>
                <a:gd name="connsiteY257" fmla="*/ 6189025 h 6281670"/>
                <a:gd name="connsiteX258" fmla="*/ 4170660 w 8613217"/>
                <a:gd name="connsiteY258" fmla="*/ 6271133 h 6281670"/>
                <a:gd name="connsiteX259" fmla="*/ 4195562 w 8613217"/>
                <a:gd name="connsiteY259" fmla="*/ 6277863 h 6281670"/>
                <a:gd name="connsiteX260" fmla="*/ 4261517 w 8613217"/>
                <a:gd name="connsiteY260" fmla="*/ 6267768 h 6281670"/>
                <a:gd name="connsiteX261" fmla="*/ 4289784 w 8613217"/>
                <a:gd name="connsiteY261" fmla="*/ 6247578 h 6281670"/>
                <a:gd name="connsiteX262" fmla="*/ 4295840 w 8613217"/>
                <a:gd name="connsiteY262" fmla="*/ 6204505 h 6281670"/>
                <a:gd name="connsiteX263" fmla="*/ 4305936 w 8613217"/>
                <a:gd name="connsiteY263" fmla="*/ 6182969 h 6281670"/>
                <a:gd name="connsiteX264" fmla="*/ 4324107 w 8613217"/>
                <a:gd name="connsiteY264" fmla="*/ 6199794 h 6281670"/>
                <a:gd name="connsiteX265" fmla="*/ 4336894 w 8613217"/>
                <a:gd name="connsiteY265" fmla="*/ 6230752 h 6281670"/>
                <a:gd name="connsiteX266" fmla="*/ 4342951 w 8613217"/>
                <a:gd name="connsiteY266" fmla="*/ 6226714 h 6281670"/>
                <a:gd name="connsiteX267" fmla="*/ 4369872 w 8613217"/>
                <a:gd name="connsiteY267" fmla="*/ 6185660 h 6281670"/>
                <a:gd name="connsiteX268" fmla="*/ 4382659 w 8613217"/>
                <a:gd name="connsiteY268" fmla="*/ 6234791 h 6281670"/>
                <a:gd name="connsiteX269" fmla="*/ 4406888 w 8613217"/>
                <a:gd name="connsiteY269" fmla="*/ 6265749 h 6281670"/>
                <a:gd name="connsiteX270" fmla="*/ 4484284 w 8613217"/>
                <a:gd name="connsiteY270" fmla="*/ 6275171 h 6281670"/>
                <a:gd name="connsiteX271" fmla="*/ 4499090 w 8613217"/>
                <a:gd name="connsiteY271" fmla="*/ 6272479 h 6281670"/>
                <a:gd name="connsiteX272" fmla="*/ 4512551 w 8613217"/>
                <a:gd name="connsiteY272" fmla="*/ 6181622 h 6281670"/>
                <a:gd name="connsiteX273" fmla="*/ 4572449 w 8613217"/>
                <a:gd name="connsiteY273" fmla="*/ 6153356 h 6281670"/>
                <a:gd name="connsiteX274" fmla="*/ 4575814 w 8613217"/>
                <a:gd name="connsiteY274" fmla="*/ 6127781 h 6281670"/>
                <a:gd name="connsiteX275" fmla="*/ 4538125 w 8613217"/>
                <a:gd name="connsiteY275" fmla="*/ 6076633 h 6281670"/>
                <a:gd name="connsiteX276" fmla="*/ 4536779 w 8613217"/>
                <a:gd name="connsiteY276" fmla="*/ 6042309 h 6281670"/>
                <a:gd name="connsiteX277" fmla="*/ 4573122 w 8613217"/>
                <a:gd name="connsiteY277" fmla="*/ 6032214 h 6281670"/>
                <a:gd name="connsiteX278" fmla="*/ 4637731 w 8613217"/>
                <a:gd name="connsiteY278" fmla="*/ 6051058 h 6281670"/>
                <a:gd name="connsiteX279" fmla="*/ 4665997 w 8613217"/>
                <a:gd name="connsiteY279" fmla="*/ 6029522 h 6281670"/>
                <a:gd name="connsiteX280" fmla="*/ 4665997 w 8613217"/>
                <a:gd name="connsiteY280" fmla="*/ 5985776 h 6281670"/>
                <a:gd name="connsiteX281" fmla="*/ 4681477 w 8613217"/>
                <a:gd name="connsiteY281" fmla="*/ 5966931 h 6281670"/>
                <a:gd name="connsiteX282" fmla="*/ 4701667 w 8613217"/>
                <a:gd name="connsiteY282" fmla="*/ 5981065 h 6281670"/>
                <a:gd name="connsiteX283" fmla="*/ 4724550 w 8613217"/>
                <a:gd name="connsiteY283" fmla="*/ 6054423 h 6281670"/>
                <a:gd name="connsiteX284" fmla="*/ 4743394 w 8613217"/>
                <a:gd name="connsiteY284" fmla="*/ 6073268 h 6281670"/>
                <a:gd name="connsiteX285" fmla="*/ 4752143 w 8613217"/>
                <a:gd name="connsiteY285" fmla="*/ 6050385 h 6281670"/>
                <a:gd name="connsiteX286" fmla="*/ 4752143 w 8613217"/>
                <a:gd name="connsiteY286" fmla="*/ 5996544 h 6281670"/>
                <a:gd name="connsiteX287" fmla="*/ 4800600 w 8613217"/>
                <a:gd name="connsiteY287" fmla="*/ 6046347 h 6281670"/>
                <a:gd name="connsiteX288" fmla="*/ 4859825 w 8613217"/>
                <a:gd name="connsiteY288" fmla="*/ 6088747 h 6281670"/>
                <a:gd name="connsiteX289" fmla="*/ 4932511 w 8613217"/>
                <a:gd name="connsiteY289" fmla="*/ 6036252 h 6281670"/>
                <a:gd name="connsiteX290" fmla="*/ 4919050 w 8613217"/>
                <a:gd name="connsiteY290" fmla="*/ 5940011 h 6281670"/>
                <a:gd name="connsiteX291" fmla="*/ 4830213 w 8613217"/>
                <a:gd name="connsiteY291" fmla="*/ 5933281 h 6281670"/>
                <a:gd name="connsiteX292" fmla="*/ 4779064 w 8613217"/>
                <a:gd name="connsiteY292" fmla="*/ 5876074 h 6281670"/>
                <a:gd name="connsiteX293" fmla="*/ 4778391 w 8613217"/>
                <a:gd name="connsiteY293" fmla="*/ 5829637 h 6281670"/>
                <a:gd name="connsiteX294" fmla="*/ 5091342 w 8613217"/>
                <a:gd name="connsiteY294" fmla="*/ 5236712 h 6281670"/>
                <a:gd name="connsiteX295" fmla="*/ 5116243 w 8613217"/>
                <a:gd name="connsiteY295" fmla="*/ 5202389 h 6281670"/>
                <a:gd name="connsiteX296" fmla="*/ 5269690 w 8613217"/>
                <a:gd name="connsiteY296" fmla="*/ 5086631 h 6281670"/>
                <a:gd name="connsiteX297" fmla="*/ 5744837 w 8613217"/>
                <a:gd name="connsiteY297" fmla="*/ 4795889 h 6281670"/>
                <a:gd name="connsiteX298" fmla="*/ 5814830 w 8613217"/>
                <a:gd name="connsiteY298" fmla="*/ 4775699 h 6281670"/>
                <a:gd name="connsiteX299" fmla="*/ 6103553 w 8613217"/>
                <a:gd name="connsiteY299" fmla="*/ 4765603 h 6281670"/>
                <a:gd name="connsiteX300" fmla="*/ 7086824 w 8613217"/>
                <a:gd name="connsiteY300" fmla="*/ 4811369 h 6281670"/>
                <a:gd name="connsiteX301" fmla="*/ 7489959 w 8613217"/>
                <a:gd name="connsiteY301" fmla="*/ 4805311 h 6281670"/>
                <a:gd name="connsiteX302" fmla="*/ 7516880 w 8613217"/>
                <a:gd name="connsiteY302" fmla="*/ 4801946 h 6281670"/>
                <a:gd name="connsiteX303" fmla="*/ 7536397 w 8613217"/>
                <a:gd name="connsiteY303" fmla="*/ 4800600 h 6281670"/>
                <a:gd name="connsiteX304" fmla="*/ 7619850 w 8613217"/>
                <a:gd name="connsiteY304" fmla="*/ 4791178 h 6281670"/>
                <a:gd name="connsiteX305" fmla="*/ 7661577 w 8613217"/>
                <a:gd name="connsiteY305" fmla="*/ 4813388 h 6281670"/>
                <a:gd name="connsiteX306" fmla="*/ 7920014 w 8613217"/>
                <a:gd name="connsiteY306" fmla="*/ 5004523 h 6281670"/>
                <a:gd name="connsiteX307" fmla="*/ 8354780 w 8613217"/>
                <a:gd name="connsiteY307" fmla="*/ 4830886 h 6281670"/>
                <a:gd name="connsiteX308" fmla="*/ 8579567 w 8613217"/>
                <a:gd name="connsiteY308" fmla="*/ 4409580 h 6281670"/>
                <a:gd name="connsiteX309" fmla="*/ 8613217 w 8613217"/>
                <a:gd name="connsiteY309" fmla="*/ 4250076 h 6281670"/>
                <a:gd name="connsiteX310" fmla="*/ 8613217 w 8613217"/>
                <a:gd name="connsiteY310" fmla="*/ 4196235 h 6281670"/>
                <a:gd name="connsiteX311" fmla="*/ 8420062 w 8613217"/>
                <a:gd name="connsiteY311" fmla="*/ 4211041 h 6281670"/>
                <a:gd name="connsiteX312" fmla="*/ 4571776 w 8613217"/>
                <a:gd name="connsiteY312" fmla="*/ 915970 h 6281670"/>
                <a:gd name="connsiteX313" fmla="*/ 4583890 w 8613217"/>
                <a:gd name="connsiteY313" fmla="*/ 888377 h 6281670"/>
                <a:gd name="connsiteX314" fmla="*/ 4571776 w 8613217"/>
                <a:gd name="connsiteY314" fmla="*/ 915970 h 6281670"/>
                <a:gd name="connsiteX315" fmla="*/ 2362948 w 8613217"/>
                <a:gd name="connsiteY315" fmla="*/ 965100 h 6281670"/>
                <a:gd name="connsiteX316" fmla="*/ 2363621 w 8613217"/>
                <a:gd name="connsiteY316" fmla="*/ 962408 h 6281670"/>
                <a:gd name="connsiteX317" fmla="*/ 2368332 w 8613217"/>
                <a:gd name="connsiteY317" fmla="*/ 967119 h 6281670"/>
                <a:gd name="connsiteX318" fmla="*/ 2362948 w 8613217"/>
                <a:gd name="connsiteY318" fmla="*/ 965100 h 6281670"/>
                <a:gd name="connsiteX319" fmla="*/ 2435633 w 8613217"/>
                <a:gd name="connsiteY319" fmla="*/ 1055284 h 6281670"/>
                <a:gd name="connsiteX320" fmla="*/ 2426211 w 8613217"/>
                <a:gd name="connsiteY320" fmla="*/ 1053265 h 6281670"/>
                <a:gd name="connsiteX321" fmla="*/ 2370351 w 8613217"/>
                <a:gd name="connsiteY321" fmla="*/ 968465 h 6281670"/>
                <a:gd name="connsiteX322" fmla="*/ 2432268 w 8613217"/>
                <a:gd name="connsiteY322" fmla="*/ 1045862 h 6281670"/>
                <a:gd name="connsiteX323" fmla="*/ 2435633 w 8613217"/>
                <a:gd name="connsiteY323" fmla="*/ 1055284 h 6281670"/>
                <a:gd name="connsiteX324" fmla="*/ 695895 w 8613217"/>
                <a:gd name="connsiteY324" fmla="*/ 1016922 h 6281670"/>
                <a:gd name="connsiteX325" fmla="*/ 692530 w 8613217"/>
                <a:gd name="connsiteY325" fmla="*/ 1005481 h 6281670"/>
                <a:gd name="connsiteX326" fmla="*/ 695895 w 8613217"/>
                <a:gd name="connsiteY326" fmla="*/ 1016922 h 6281670"/>
                <a:gd name="connsiteX327" fmla="*/ 4511205 w 8613217"/>
                <a:gd name="connsiteY327" fmla="*/ 6014042 h 6281670"/>
                <a:gd name="connsiteX328" fmla="*/ 4537452 w 8613217"/>
                <a:gd name="connsiteY328" fmla="*/ 5944049 h 6281670"/>
                <a:gd name="connsiteX329" fmla="*/ 4511205 w 8613217"/>
                <a:gd name="connsiteY329" fmla="*/ 6014042 h 6281670"/>
                <a:gd name="connsiteX330" fmla="*/ 4750797 w 8613217"/>
                <a:gd name="connsiteY330" fmla="*/ 5917128 h 6281670"/>
                <a:gd name="connsiteX331" fmla="*/ 4741375 w 8613217"/>
                <a:gd name="connsiteY331" fmla="*/ 5939338 h 6281670"/>
                <a:gd name="connsiteX332" fmla="*/ 4732626 w 8613217"/>
                <a:gd name="connsiteY332" fmla="*/ 5935300 h 6281670"/>
                <a:gd name="connsiteX333" fmla="*/ 4727915 w 8613217"/>
                <a:gd name="connsiteY333" fmla="*/ 5907706 h 6281670"/>
                <a:gd name="connsiteX334" fmla="*/ 4750797 w 8613217"/>
                <a:gd name="connsiteY334" fmla="*/ 5875402 h 6281670"/>
                <a:gd name="connsiteX335" fmla="*/ 4750797 w 8613217"/>
                <a:gd name="connsiteY335" fmla="*/ 5917128 h 6281670"/>
                <a:gd name="connsiteX336" fmla="*/ 4875978 w 8613217"/>
                <a:gd name="connsiteY336" fmla="*/ 5457461 h 6281670"/>
                <a:gd name="connsiteX337" fmla="*/ 4616868 w 8613217"/>
                <a:gd name="connsiteY337" fmla="*/ 5877421 h 6281670"/>
                <a:gd name="connsiteX338" fmla="*/ 4562354 w 8613217"/>
                <a:gd name="connsiteY338" fmla="*/ 5884824 h 6281670"/>
                <a:gd name="connsiteX339" fmla="*/ 4880015 w 8613217"/>
                <a:gd name="connsiteY339" fmla="*/ 5419772 h 6281670"/>
                <a:gd name="connsiteX340" fmla="*/ 4875978 w 8613217"/>
                <a:gd name="connsiteY340" fmla="*/ 5457461 h 6281670"/>
                <a:gd name="connsiteX341" fmla="*/ 5020675 w 8613217"/>
                <a:gd name="connsiteY341" fmla="*/ 5141145 h 6281670"/>
                <a:gd name="connsiteX342" fmla="*/ 4989717 w 8613217"/>
                <a:gd name="connsiteY342" fmla="*/ 5179506 h 6281670"/>
                <a:gd name="connsiteX343" fmla="*/ 4445922 w 8613217"/>
                <a:gd name="connsiteY343" fmla="*/ 5878767 h 6281670"/>
                <a:gd name="connsiteX344" fmla="*/ 4415637 w 8613217"/>
                <a:gd name="connsiteY344" fmla="*/ 5953471 h 6281670"/>
                <a:gd name="connsiteX345" fmla="*/ 4357085 w 8613217"/>
                <a:gd name="connsiteY345" fmla="*/ 6075286 h 6281670"/>
                <a:gd name="connsiteX346" fmla="*/ 4338240 w 8613217"/>
                <a:gd name="connsiteY346" fmla="*/ 6125762 h 6281670"/>
                <a:gd name="connsiteX347" fmla="*/ 4322761 w 8613217"/>
                <a:gd name="connsiteY347" fmla="*/ 6080671 h 6281670"/>
                <a:gd name="connsiteX348" fmla="*/ 4306609 w 8613217"/>
                <a:gd name="connsiteY348" fmla="*/ 6061826 h 6281670"/>
                <a:gd name="connsiteX349" fmla="*/ 4295168 w 8613217"/>
                <a:gd name="connsiteY349" fmla="*/ 6082689 h 6281670"/>
                <a:gd name="connsiteX350" fmla="*/ 4292475 w 8613217"/>
                <a:gd name="connsiteY350" fmla="*/ 6112302 h 6281670"/>
                <a:gd name="connsiteX351" fmla="*/ 4277669 w 8613217"/>
                <a:gd name="connsiteY351" fmla="*/ 6097496 h 6281670"/>
                <a:gd name="connsiteX352" fmla="*/ 4183447 w 8613217"/>
                <a:gd name="connsiteY352" fmla="*/ 5282478 h 6281670"/>
                <a:gd name="connsiteX353" fmla="*/ 4412945 w 8613217"/>
                <a:gd name="connsiteY353" fmla="*/ 4743394 h 6281670"/>
                <a:gd name="connsiteX354" fmla="*/ 5036828 w 8613217"/>
                <a:gd name="connsiteY354" fmla="*/ 3935106 h 6281670"/>
                <a:gd name="connsiteX355" fmla="*/ 5054999 w 8613217"/>
                <a:gd name="connsiteY355" fmla="*/ 3966064 h 6281670"/>
                <a:gd name="connsiteX356" fmla="*/ 5020675 w 8613217"/>
                <a:gd name="connsiteY356"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56460 w 8613217"/>
                <a:gd name="connsiteY70" fmla="*/ 2981447 h 6281670"/>
                <a:gd name="connsiteX71" fmla="*/ 4952701 w 8613217"/>
                <a:gd name="connsiteY71" fmla="*/ 2717626 h 6281670"/>
                <a:gd name="connsiteX72" fmla="*/ 5173449 w 8613217"/>
                <a:gd name="connsiteY72" fmla="*/ 2368332 h 6281670"/>
                <a:gd name="connsiteX73" fmla="*/ 5481689 w 8613217"/>
                <a:gd name="connsiteY73" fmla="*/ 1759928 h 6281670"/>
                <a:gd name="connsiteX74" fmla="*/ 5514667 w 8613217"/>
                <a:gd name="connsiteY74" fmla="*/ 1741757 h 6281670"/>
                <a:gd name="connsiteX75" fmla="*/ 5803389 w 8613217"/>
                <a:gd name="connsiteY75" fmla="*/ 1570812 h 6281670"/>
                <a:gd name="connsiteX76" fmla="*/ 5822907 w 8613217"/>
                <a:gd name="connsiteY76" fmla="*/ 1095665 h 6281670"/>
                <a:gd name="connsiteX77" fmla="*/ 5540241 w 8613217"/>
                <a:gd name="connsiteY77" fmla="*/ 601000 h 6281670"/>
                <a:gd name="connsiteX78" fmla="*/ 5514667 w 8613217"/>
                <a:gd name="connsiteY78" fmla="*/ 600327 h 6281670"/>
                <a:gd name="connsiteX79" fmla="*/ 5421791 w 8613217"/>
                <a:gd name="connsiteY79" fmla="*/ 697914 h 6281670"/>
                <a:gd name="connsiteX80" fmla="*/ 5124319 w 8613217"/>
                <a:gd name="connsiteY80" fmla="*/ 1196617 h 6281670"/>
                <a:gd name="connsiteX81" fmla="*/ 5316801 w 8613217"/>
                <a:gd name="connsiteY81" fmla="*/ 1686570 h 6281670"/>
                <a:gd name="connsiteX82" fmla="*/ 5361220 w 8613217"/>
                <a:gd name="connsiteY82" fmla="*/ 1669072 h 6281670"/>
                <a:gd name="connsiteX83" fmla="*/ 5461499 w 8613217"/>
                <a:gd name="connsiteY83" fmla="*/ 1248439 h 6281670"/>
                <a:gd name="connsiteX84" fmla="*/ 5491784 w 8613217"/>
                <a:gd name="connsiteY84" fmla="*/ 1043170 h 6281670"/>
                <a:gd name="connsiteX85" fmla="*/ 5497841 w 8613217"/>
                <a:gd name="connsiteY85" fmla="*/ 1081532 h 6281670"/>
                <a:gd name="connsiteX86" fmla="*/ 5481016 w 8613217"/>
                <a:gd name="connsiteY86" fmla="*/ 1353429 h 6281670"/>
                <a:gd name="connsiteX87" fmla="*/ 5415734 w 8613217"/>
                <a:gd name="connsiteY87" fmla="*/ 1727624 h 6281670"/>
                <a:gd name="connsiteX88" fmla="*/ 5151240 w 8613217"/>
                <a:gd name="connsiteY88" fmla="*/ 2245171 h 6281670"/>
                <a:gd name="connsiteX89" fmla="*/ 4908282 w 8613217"/>
                <a:gd name="connsiteY89" fmla="*/ 2596483 h 6281670"/>
                <a:gd name="connsiteX90" fmla="*/ 4750124 w 8613217"/>
                <a:gd name="connsiteY90" fmla="*/ 2989523 h 6281670"/>
                <a:gd name="connsiteX91" fmla="*/ 4737337 w 8613217"/>
                <a:gd name="connsiteY91" fmla="*/ 3162487 h 6281670"/>
                <a:gd name="connsiteX92" fmla="*/ 4680804 w 8613217"/>
                <a:gd name="connsiteY92" fmla="*/ 3076341 h 6281670"/>
                <a:gd name="connsiteX93" fmla="*/ 4591293 w 8613217"/>
                <a:gd name="connsiteY93" fmla="*/ 2915491 h 6281670"/>
                <a:gd name="connsiteX94" fmla="*/ 4552259 w 8613217"/>
                <a:gd name="connsiteY94" fmla="*/ 2838095 h 6281670"/>
                <a:gd name="connsiteX95" fmla="*/ 4404869 w 8613217"/>
                <a:gd name="connsiteY95" fmla="*/ 2499569 h 6281670"/>
                <a:gd name="connsiteX96" fmla="*/ 4425059 w 8613217"/>
                <a:gd name="connsiteY96" fmla="*/ 2408713 h 6281670"/>
                <a:gd name="connsiteX97" fmla="*/ 4497071 w 8613217"/>
                <a:gd name="connsiteY97" fmla="*/ 2304396 h 6281670"/>
                <a:gd name="connsiteX98" fmla="*/ 4551585 w 8613217"/>
                <a:gd name="connsiteY98" fmla="*/ 2152968 h 6281670"/>
                <a:gd name="connsiteX99" fmla="*/ 4741375 w 8613217"/>
                <a:gd name="connsiteY99" fmla="*/ 1413327 h 6281670"/>
                <a:gd name="connsiteX100" fmla="*/ 4929146 w 8613217"/>
                <a:gd name="connsiteY100" fmla="*/ 819730 h 6281670"/>
                <a:gd name="connsiteX101" fmla="*/ 5233347 w 8613217"/>
                <a:gd name="connsiteY101" fmla="*/ 28940 h 6281670"/>
                <a:gd name="connsiteX102" fmla="*/ 5238058 w 8613217"/>
                <a:gd name="connsiteY102" fmla="*/ 0 h 6281670"/>
                <a:gd name="connsiteX103" fmla="*/ 4976929 w 8613217"/>
                <a:gd name="connsiteY103" fmla="*/ 159504 h 6281670"/>
                <a:gd name="connsiteX104" fmla="*/ 4204984 w 8613217"/>
                <a:gd name="connsiteY104" fmla="*/ 890396 h 6281670"/>
                <a:gd name="connsiteX105" fmla="*/ 3943182 w 8613217"/>
                <a:gd name="connsiteY105" fmla="*/ 2139508 h 6281670"/>
                <a:gd name="connsiteX106" fmla="*/ 4076438 w 8613217"/>
                <a:gd name="connsiteY106" fmla="*/ 2389868 h 6281670"/>
                <a:gd name="connsiteX107" fmla="*/ 4215079 w 8613217"/>
                <a:gd name="connsiteY107" fmla="*/ 2474668 h 6281670"/>
                <a:gd name="connsiteX108" fmla="*/ 4244018 w 8613217"/>
                <a:gd name="connsiteY108" fmla="*/ 2445055 h 6281670"/>
                <a:gd name="connsiteX109" fmla="*/ 4230558 w 8613217"/>
                <a:gd name="connsiteY109" fmla="*/ 1718875 h 6281670"/>
                <a:gd name="connsiteX110" fmla="*/ 4411599 w 8613217"/>
                <a:gd name="connsiteY110" fmla="*/ 1186522 h 6281670"/>
                <a:gd name="connsiteX111" fmla="*/ 4552259 w 8613217"/>
                <a:gd name="connsiteY111" fmla="*/ 934815 h 6281670"/>
                <a:gd name="connsiteX112" fmla="*/ 4572449 w 8613217"/>
                <a:gd name="connsiteY112" fmla="*/ 920008 h 6281670"/>
                <a:gd name="connsiteX113" fmla="*/ 4553604 w 8613217"/>
                <a:gd name="connsiteY113" fmla="*/ 956351 h 6281670"/>
                <a:gd name="connsiteX114" fmla="*/ 4390735 w 8613217"/>
                <a:gd name="connsiteY114" fmla="*/ 1302280 h 6281670"/>
                <a:gd name="connsiteX115" fmla="*/ 4340260 w 8613217"/>
                <a:gd name="connsiteY115" fmla="*/ 2524471 h 6281670"/>
                <a:gd name="connsiteX116" fmla="*/ 4501109 w 8613217"/>
                <a:gd name="connsiteY116" fmla="*/ 2892609 h 6281670"/>
                <a:gd name="connsiteX117" fmla="*/ 4692918 w 8613217"/>
                <a:gd name="connsiteY117" fmla="*/ 3241230 h 6281670"/>
                <a:gd name="connsiteX118" fmla="*/ 4992409 w 8613217"/>
                <a:gd name="connsiteY118" fmla="*/ 3809925 h 6281670"/>
                <a:gd name="connsiteX119" fmla="*/ 5000485 w 8613217"/>
                <a:gd name="connsiteY119" fmla="*/ 3847614 h 6281670"/>
                <a:gd name="connsiteX120" fmla="*/ 4993755 w 8613217"/>
                <a:gd name="connsiteY120" fmla="*/ 3855017 h 6281670"/>
                <a:gd name="connsiteX121" fmla="*/ 4993082 w 8613217"/>
                <a:gd name="connsiteY121" fmla="*/ 3855690 h 6281670"/>
                <a:gd name="connsiteX122" fmla="*/ 4982313 w 8613217"/>
                <a:gd name="connsiteY122" fmla="*/ 3867131 h 6281670"/>
                <a:gd name="connsiteX123" fmla="*/ 4626290 w 8613217"/>
                <a:gd name="connsiteY123" fmla="*/ 4274977 h 6281670"/>
                <a:gd name="connsiteX124" fmla="*/ 4180755 w 8613217"/>
                <a:gd name="connsiteY124" fmla="*/ 4968853 h 6281670"/>
                <a:gd name="connsiteX125" fmla="*/ 4071727 w 8613217"/>
                <a:gd name="connsiteY125" fmla="*/ 5853192 h 6281670"/>
                <a:gd name="connsiteX126" fmla="*/ 4040769 w 8613217"/>
                <a:gd name="connsiteY126" fmla="*/ 5907706 h 6281670"/>
                <a:gd name="connsiteX127" fmla="*/ 4005099 w 8613217"/>
                <a:gd name="connsiteY127" fmla="*/ 5881459 h 6281670"/>
                <a:gd name="connsiteX128" fmla="*/ 4007791 w 8613217"/>
                <a:gd name="connsiteY128" fmla="*/ 5830983 h 6281670"/>
                <a:gd name="connsiteX129" fmla="*/ 3990293 w 8613217"/>
                <a:gd name="connsiteY129" fmla="*/ 5807427 h 6281670"/>
                <a:gd name="connsiteX130" fmla="*/ 3964045 w 8613217"/>
                <a:gd name="connsiteY130" fmla="*/ 5789256 h 6281670"/>
                <a:gd name="connsiteX131" fmla="*/ 3941836 w 8613217"/>
                <a:gd name="connsiteY131" fmla="*/ 5705129 h 6281670"/>
                <a:gd name="connsiteX132" fmla="*/ 3908185 w 8613217"/>
                <a:gd name="connsiteY132" fmla="*/ 5236040 h 6281670"/>
                <a:gd name="connsiteX133" fmla="*/ 3918953 w 8613217"/>
                <a:gd name="connsiteY133" fmla="*/ 4237288 h 6281670"/>
                <a:gd name="connsiteX134" fmla="*/ 3786370 w 8613217"/>
                <a:gd name="connsiteY134" fmla="*/ 3122779 h 6281670"/>
                <a:gd name="connsiteX135" fmla="*/ 3570333 w 8613217"/>
                <a:gd name="connsiteY135" fmla="*/ 2570236 h 6281670"/>
                <a:gd name="connsiteX136" fmla="*/ 3563603 w 8613217"/>
                <a:gd name="connsiteY136" fmla="*/ 2556776 h 6281670"/>
                <a:gd name="connsiteX137" fmla="*/ 3556872 w 8613217"/>
                <a:gd name="connsiteY137" fmla="*/ 2543315 h 6281670"/>
                <a:gd name="connsiteX138" fmla="*/ 3531298 w 8613217"/>
                <a:gd name="connsiteY138" fmla="*/ 2494185 h 6281670"/>
                <a:gd name="connsiteX139" fmla="*/ 3525241 w 8613217"/>
                <a:gd name="connsiteY139" fmla="*/ 2482071 h 6281670"/>
                <a:gd name="connsiteX140" fmla="*/ 3410829 w 8613217"/>
                <a:gd name="connsiteY140" fmla="*/ 2273437 h 6281670"/>
                <a:gd name="connsiteX141" fmla="*/ 3411502 w 8613217"/>
                <a:gd name="connsiteY141" fmla="*/ 2229018 h 6281670"/>
                <a:gd name="connsiteX142" fmla="*/ 3451209 w 8613217"/>
                <a:gd name="connsiteY142" fmla="*/ 2126720 h 6281670"/>
                <a:gd name="connsiteX143" fmla="*/ 3431692 w 8613217"/>
                <a:gd name="connsiteY143" fmla="*/ 1895877 h 6281670"/>
                <a:gd name="connsiteX144" fmla="*/ 3186715 w 8613217"/>
                <a:gd name="connsiteY144" fmla="*/ 1401886 h 6281670"/>
                <a:gd name="connsiteX145" fmla="*/ 2531874 w 8613217"/>
                <a:gd name="connsiteY145" fmla="*/ 701952 h 6281670"/>
                <a:gd name="connsiteX146" fmla="*/ 1731662 w 8613217"/>
                <a:gd name="connsiteY146" fmla="*/ 39035 h 6281670"/>
                <a:gd name="connsiteX147" fmla="*/ 1722913 w 8613217"/>
                <a:gd name="connsiteY147" fmla="*/ 36343 h 6281670"/>
                <a:gd name="connsiteX148" fmla="*/ 1723586 w 8613217"/>
                <a:gd name="connsiteY148" fmla="*/ 47111 h 6281670"/>
                <a:gd name="connsiteX149" fmla="*/ 1984042 w 8613217"/>
                <a:gd name="connsiteY149" fmla="*/ 871552 h 6281670"/>
                <a:gd name="connsiteX150" fmla="*/ 2773486 w 8613217"/>
                <a:gd name="connsiteY150" fmla="*/ 2064130 h 6281670"/>
                <a:gd name="connsiteX151" fmla="*/ 3058170 w 8613217"/>
                <a:gd name="connsiteY151" fmla="*/ 2286897 h 6281670"/>
                <a:gd name="connsiteX152" fmla="*/ 3235845 w 8613217"/>
                <a:gd name="connsiteY152" fmla="*/ 2329297 h 6281670"/>
                <a:gd name="connsiteX153" fmla="*/ 3256709 w 8613217"/>
                <a:gd name="connsiteY153" fmla="*/ 2294974 h 6281670"/>
                <a:gd name="connsiteX154" fmla="*/ 3083072 w 8613217"/>
                <a:gd name="connsiteY154" fmla="*/ 1999521 h 6281670"/>
                <a:gd name="connsiteX155" fmla="*/ 2450440 w 8613217"/>
                <a:gd name="connsiteY155" fmla="*/ 1092973 h 6281670"/>
                <a:gd name="connsiteX156" fmla="*/ 2432941 w 8613217"/>
                <a:gd name="connsiteY156" fmla="*/ 1062014 h 6281670"/>
                <a:gd name="connsiteX157" fmla="*/ 2454478 w 8613217"/>
                <a:gd name="connsiteY157" fmla="*/ 1076820 h 6281670"/>
                <a:gd name="connsiteX158" fmla="*/ 2967986 w 8613217"/>
                <a:gd name="connsiteY158" fmla="*/ 1739738 h 6281670"/>
                <a:gd name="connsiteX159" fmla="*/ 3266131 w 8613217"/>
                <a:gd name="connsiteY159" fmla="*/ 2175850 h 6281670"/>
                <a:gd name="connsiteX160" fmla="*/ 3457939 w 8613217"/>
                <a:gd name="connsiteY160" fmla="*/ 2509665 h 6281670"/>
                <a:gd name="connsiteX161" fmla="*/ 3464670 w 8613217"/>
                <a:gd name="connsiteY161" fmla="*/ 2523125 h 6281670"/>
                <a:gd name="connsiteX162" fmla="*/ 3471400 w 8613217"/>
                <a:gd name="connsiteY162" fmla="*/ 2536585 h 6281670"/>
                <a:gd name="connsiteX163" fmla="*/ 3478130 w 8613217"/>
                <a:gd name="connsiteY163" fmla="*/ 2550045 h 6281670"/>
                <a:gd name="connsiteX164" fmla="*/ 3484860 w 8613217"/>
                <a:gd name="connsiteY164" fmla="*/ 2563506 h 6281670"/>
                <a:gd name="connsiteX165" fmla="*/ 3491590 w 8613217"/>
                <a:gd name="connsiteY165" fmla="*/ 2576966 h 6281670"/>
                <a:gd name="connsiteX166" fmla="*/ 3498320 w 8613217"/>
                <a:gd name="connsiteY166" fmla="*/ 2590426 h 6281670"/>
                <a:gd name="connsiteX167" fmla="*/ 3504378 w 8613217"/>
                <a:gd name="connsiteY167" fmla="*/ 2605906 h 6281670"/>
                <a:gd name="connsiteX168" fmla="*/ 3733875 w 8613217"/>
                <a:gd name="connsiteY168" fmla="*/ 3249979 h 6281670"/>
                <a:gd name="connsiteX169" fmla="*/ 3823385 w 8613217"/>
                <a:gd name="connsiteY169" fmla="*/ 4359777 h 6281670"/>
                <a:gd name="connsiteX170" fmla="*/ 3816655 w 8613217"/>
                <a:gd name="connsiteY170" fmla="*/ 4369199 h 6281670"/>
                <a:gd name="connsiteX171" fmla="*/ 3800503 w 8613217"/>
                <a:gd name="connsiteY171" fmla="*/ 4322761 h 6281670"/>
                <a:gd name="connsiteX172" fmla="*/ 3407464 w 8613217"/>
                <a:gd name="connsiteY172" fmla="*/ 3663208 h 6281670"/>
                <a:gd name="connsiteX173" fmla="*/ 2516395 w 8613217"/>
                <a:gd name="connsiteY173" fmla="*/ 2980101 h 6281670"/>
                <a:gd name="connsiteX174" fmla="*/ 2502934 w 8613217"/>
                <a:gd name="connsiteY174" fmla="*/ 2971351 h 6281670"/>
                <a:gd name="connsiteX175" fmla="*/ 2390541 w 8613217"/>
                <a:gd name="connsiteY175" fmla="*/ 2898666 h 6281670"/>
                <a:gd name="connsiteX176" fmla="*/ 2247863 w 8613217"/>
                <a:gd name="connsiteY176" fmla="*/ 2802425 h 6281670"/>
                <a:gd name="connsiteX177" fmla="*/ 2055381 w 8613217"/>
                <a:gd name="connsiteY177" fmla="*/ 2665131 h 6281670"/>
                <a:gd name="connsiteX178" fmla="*/ 1471879 w 8613217"/>
                <a:gd name="connsiteY178" fmla="*/ 2148930 h 6281670"/>
                <a:gd name="connsiteX179" fmla="*/ 1461111 w 8613217"/>
                <a:gd name="connsiteY179" fmla="*/ 2109895 h 6281670"/>
                <a:gd name="connsiteX180" fmla="*/ 1501492 w 8613217"/>
                <a:gd name="connsiteY180" fmla="*/ 1918759 h 6281670"/>
                <a:gd name="connsiteX181" fmla="*/ 1395155 w 8613217"/>
                <a:gd name="connsiteY181" fmla="*/ 1570812 h 6281670"/>
                <a:gd name="connsiteX182" fmla="*/ 937507 w 8613217"/>
                <a:gd name="connsiteY182" fmla="*/ 860783 h 6281670"/>
                <a:gd name="connsiteX183" fmla="*/ 682435 w 8613217"/>
                <a:gd name="connsiteY183" fmla="*/ 471109 h 6281670"/>
                <a:gd name="connsiteX184" fmla="*/ 590905 w 8613217"/>
                <a:gd name="connsiteY184" fmla="*/ 214691 h 6281670"/>
                <a:gd name="connsiteX185" fmla="*/ 581483 w 8613217"/>
                <a:gd name="connsiteY185" fmla="*/ 222767 h 6281670"/>
                <a:gd name="connsiteX186" fmla="*/ 555909 w 8613217"/>
                <a:gd name="connsiteY186" fmla="*/ 262475 h 6281670"/>
                <a:gd name="connsiteX187" fmla="*/ 423998 w 8613217"/>
                <a:gd name="connsiteY187" fmla="*/ 619845 h 6281670"/>
                <a:gd name="connsiteX188" fmla="*/ 443515 w 8613217"/>
                <a:gd name="connsiteY188" fmla="*/ 1227575 h 6281670"/>
                <a:gd name="connsiteX189" fmla="*/ 806942 w 8613217"/>
                <a:gd name="connsiteY189" fmla="*/ 1996156 h 6281670"/>
                <a:gd name="connsiteX190" fmla="*/ 1087589 w 8613217"/>
                <a:gd name="connsiteY190" fmla="*/ 2216231 h 6281670"/>
                <a:gd name="connsiteX191" fmla="*/ 1317086 w 8613217"/>
                <a:gd name="connsiteY191" fmla="*/ 2233729 h 6281670"/>
                <a:gd name="connsiteX192" fmla="*/ 1327181 w 8613217"/>
                <a:gd name="connsiteY192" fmla="*/ 2198060 h 6281670"/>
                <a:gd name="connsiteX193" fmla="*/ 816364 w 8613217"/>
                <a:gd name="connsiteY193" fmla="*/ 1324489 h 6281670"/>
                <a:gd name="connsiteX194" fmla="*/ 702625 w 8613217"/>
                <a:gd name="connsiteY194" fmla="*/ 1031056 h 6281670"/>
                <a:gd name="connsiteX195" fmla="*/ 767908 w 8613217"/>
                <a:gd name="connsiteY195" fmla="*/ 1173061 h 6281670"/>
                <a:gd name="connsiteX196" fmla="*/ 1444285 w 8613217"/>
                <a:gd name="connsiteY196" fmla="*/ 2226326 h 6281670"/>
                <a:gd name="connsiteX197" fmla="*/ 2209501 w 8613217"/>
                <a:gd name="connsiteY197" fmla="*/ 2876457 h 6281670"/>
                <a:gd name="connsiteX198" fmla="*/ 2308434 w 8613217"/>
                <a:gd name="connsiteY198" fmla="*/ 2939720 h 6281670"/>
                <a:gd name="connsiteX199" fmla="*/ 2340738 w 8613217"/>
                <a:gd name="connsiteY199" fmla="*/ 2972025 h 6281670"/>
                <a:gd name="connsiteX200" fmla="*/ 2302377 w 8613217"/>
                <a:gd name="connsiteY200" fmla="*/ 2972025 h 6281670"/>
                <a:gd name="connsiteX201" fmla="*/ 2266034 w 8613217"/>
                <a:gd name="connsiteY201" fmla="*/ 2967313 h 6281670"/>
                <a:gd name="connsiteX202" fmla="*/ 1817807 w 8613217"/>
                <a:gd name="connsiteY202" fmla="*/ 3025866 h 6281670"/>
                <a:gd name="connsiteX203" fmla="*/ 1007500 w 8613217"/>
                <a:gd name="connsiteY203" fmla="*/ 3309877 h 6281670"/>
                <a:gd name="connsiteX204" fmla="*/ 960389 w 8613217"/>
                <a:gd name="connsiteY204" fmla="*/ 3293725 h 6281670"/>
                <a:gd name="connsiteX205" fmla="*/ 446207 w 8613217"/>
                <a:gd name="connsiteY205" fmla="*/ 3134221 h 6281670"/>
                <a:gd name="connsiteX206" fmla="*/ 217383 w 8613217"/>
                <a:gd name="connsiteY206" fmla="*/ 3227096 h 6281670"/>
                <a:gd name="connsiteX207" fmla="*/ 0 w 8613217"/>
                <a:gd name="connsiteY207" fmla="*/ 3236518 h 6281670"/>
                <a:gd name="connsiteX208" fmla="*/ 0 w 8613217"/>
                <a:gd name="connsiteY208" fmla="*/ 3330740 h 6281670"/>
                <a:gd name="connsiteX209" fmla="*/ 9422 w 8613217"/>
                <a:gd name="connsiteY209" fmla="*/ 3346892 h 6281670"/>
                <a:gd name="connsiteX210" fmla="*/ 255072 w 8613217"/>
                <a:gd name="connsiteY210" fmla="*/ 3717723 h 6281670"/>
                <a:gd name="connsiteX211" fmla="*/ 747044 w 8613217"/>
                <a:gd name="connsiteY211" fmla="*/ 3826078 h 6281670"/>
                <a:gd name="connsiteX212" fmla="*/ 1016249 w 8613217"/>
                <a:gd name="connsiteY212" fmla="*/ 3490244 h 6281670"/>
                <a:gd name="connsiteX213" fmla="*/ 981253 w 8613217"/>
                <a:gd name="connsiteY213" fmla="*/ 3461305 h 6281670"/>
                <a:gd name="connsiteX214" fmla="*/ 563312 w 8613217"/>
                <a:gd name="connsiteY214" fmla="*/ 3490917 h 6281670"/>
                <a:gd name="connsiteX215" fmla="*/ 390347 w 8613217"/>
                <a:gd name="connsiteY215" fmla="*/ 3460632 h 6281670"/>
                <a:gd name="connsiteX216" fmla="*/ 489953 w 8613217"/>
                <a:gd name="connsiteY216" fmla="*/ 3463997 h 6281670"/>
                <a:gd name="connsiteX217" fmla="*/ 903183 w 8613217"/>
                <a:gd name="connsiteY217" fmla="*/ 3408137 h 6281670"/>
                <a:gd name="connsiteX218" fmla="*/ 1043170 w 8613217"/>
                <a:gd name="connsiteY218" fmla="*/ 3372467 h 6281670"/>
                <a:gd name="connsiteX219" fmla="*/ 1508895 w 8613217"/>
                <a:gd name="connsiteY219" fmla="*/ 3218347 h 6281670"/>
                <a:gd name="connsiteX220" fmla="*/ 1912029 w 8613217"/>
                <a:gd name="connsiteY220" fmla="*/ 3101243 h 6281670"/>
                <a:gd name="connsiteX221" fmla="*/ 1912029 w 8613217"/>
                <a:gd name="connsiteY221" fmla="*/ 3101243 h 6281670"/>
                <a:gd name="connsiteX222" fmla="*/ 1924816 w 8613217"/>
                <a:gd name="connsiteY222" fmla="*/ 3099224 h 6281670"/>
                <a:gd name="connsiteX223" fmla="*/ 1986061 w 8613217"/>
                <a:gd name="connsiteY223" fmla="*/ 3087783 h 6281670"/>
                <a:gd name="connsiteX224" fmla="*/ 1992791 w 8613217"/>
                <a:gd name="connsiteY224" fmla="*/ 3087110 h 6281670"/>
                <a:gd name="connsiteX225" fmla="*/ 2087013 w 8613217"/>
                <a:gd name="connsiteY225" fmla="*/ 3074322 h 6281670"/>
                <a:gd name="connsiteX226" fmla="*/ 2113933 w 8613217"/>
                <a:gd name="connsiteY226" fmla="*/ 3072976 h 6281670"/>
                <a:gd name="connsiteX227" fmla="*/ 2118644 w 8613217"/>
                <a:gd name="connsiteY227" fmla="*/ 3064227 h 6281670"/>
                <a:gd name="connsiteX228" fmla="*/ 2257958 w 8613217"/>
                <a:gd name="connsiteY228" fmla="*/ 3064227 h 6281670"/>
                <a:gd name="connsiteX229" fmla="*/ 2262669 w 8613217"/>
                <a:gd name="connsiteY229" fmla="*/ 3072976 h 6281670"/>
                <a:gd name="connsiteX230" fmla="*/ 2434960 w 8613217"/>
                <a:gd name="connsiteY230" fmla="*/ 3101243 h 6281670"/>
                <a:gd name="connsiteX231" fmla="*/ 2635518 w 8613217"/>
                <a:gd name="connsiteY231" fmla="*/ 3164506 h 6281670"/>
                <a:gd name="connsiteX232" fmla="*/ 3038653 w 8613217"/>
                <a:gd name="connsiteY232" fmla="*/ 3453902 h 6281670"/>
                <a:gd name="connsiteX233" fmla="*/ 3580428 w 8613217"/>
                <a:gd name="connsiteY233" fmla="*/ 4087880 h 6281670"/>
                <a:gd name="connsiteX234" fmla="*/ 3776274 w 8613217"/>
                <a:gd name="connsiteY234" fmla="*/ 4626290 h 6281670"/>
                <a:gd name="connsiteX235" fmla="*/ 3813963 w 8613217"/>
                <a:gd name="connsiteY235" fmla="*/ 4802619 h 6281670"/>
                <a:gd name="connsiteX236" fmla="*/ 3811944 w 8613217"/>
                <a:gd name="connsiteY236" fmla="*/ 5407658 h 6281670"/>
                <a:gd name="connsiteX237" fmla="*/ 3881265 w 8613217"/>
                <a:gd name="connsiteY237" fmla="*/ 5874056 h 6281670"/>
                <a:gd name="connsiteX238" fmla="*/ 3879919 w 8613217"/>
                <a:gd name="connsiteY238" fmla="*/ 5898957 h 6281670"/>
                <a:gd name="connsiteX239" fmla="*/ 3757430 w 8613217"/>
                <a:gd name="connsiteY239" fmla="*/ 5946068 h 6281670"/>
                <a:gd name="connsiteX240" fmla="*/ 3743970 w 8613217"/>
                <a:gd name="connsiteY240" fmla="*/ 6053750 h 6281670"/>
                <a:gd name="connsiteX241" fmla="*/ 3803195 w 8613217"/>
                <a:gd name="connsiteY241" fmla="*/ 6092112 h 6281670"/>
                <a:gd name="connsiteX242" fmla="*/ 3896071 w 8613217"/>
                <a:gd name="connsiteY242" fmla="*/ 6023464 h 6281670"/>
                <a:gd name="connsiteX243" fmla="*/ 3920972 w 8613217"/>
                <a:gd name="connsiteY243" fmla="*/ 5996544 h 6281670"/>
                <a:gd name="connsiteX244" fmla="*/ 3918953 w 8613217"/>
                <a:gd name="connsiteY244" fmla="*/ 6053077 h 6281670"/>
                <a:gd name="connsiteX245" fmla="*/ 3931741 w 8613217"/>
                <a:gd name="connsiteY245" fmla="*/ 6077978 h 6281670"/>
                <a:gd name="connsiteX246" fmla="*/ 3951931 w 8613217"/>
                <a:gd name="connsiteY246" fmla="*/ 6055769 h 6281670"/>
                <a:gd name="connsiteX247" fmla="*/ 3972121 w 8613217"/>
                <a:gd name="connsiteY247" fmla="*/ 5988468 h 6281670"/>
                <a:gd name="connsiteX248" fmla="*/ 3994331 w 8613217"/>
                <a:gd name="connsiteY248" fmla="*/ 5968277 h 6281670"/>
                <a:gd name="connsiteX249" fmla="*/ 4005099 w 8613217"/>
                <a:gd name="connsiteY249" fmla="*/ 5995198 h 6281670"/>
                <a:gd name="connsiteX250" fmla="*/ 4071054 w 8613217"/>
                <a:gd name="connsiteY250" fmla="*/ 6040290 h 6281670"/>
                <a:gd name="connsiteX251" fmla="*/ 4100667 w 8613217"/>
                <a:gd name="connsiteY251" fmla="*/ 6026829 h 6281670"/>
                <a:gd name="connsiteX252" fmla="*/ 4110089 w 8613217"/>
                <a:gd name="connsiteY252" fmla="*/ 5993179 h 6281670"/>
                <a:gd name="connsiteX253" fmla="*/ 4124895 w 8613217"/>
                <a:gd name="connsiteY253" fmla="*/ 6032214 h 6281670"/>
                <a:gd name="connsiteX254" fmla="*/ 4117492 w 8613217"/>
                <a:gd name="connsiteY254" fmla="*/ 6106918 h 6281670"/>
                <a:gd name="connsiteX255" fmla="*/ 4080476 w 8613217"/>
                <a:gd name="connsiteY255" fmla="*/ 6141242 h 6281670"/>
                <a:gd name="connsiteX256" fmla="*/ 4176717 w 8613217"/>
                <a:gd name="connsiteY256" fmla="*/ 6189025 h 6281670"/>
                <a:gd name="connsiteX257" fmla="*/ 4170660 w 8613217"/>
                <a:gd name="connsiteY257" fmla="*/ 6271133 h 6281670"/>
                <a:gd name="connsiteX258" fmla="*/ 4195562 w 8613217"/>
                <a:gd name="connsiteY258" fmla="*/ 6277863 h 6281670"/>
                <a:gd name="connsiteX259" fmla="*/ 4261517 w 8613217"/>
                <a:gd name="connsiteY259" fmla="*/ 6267768 h 6281670"/>
                <a:gd name="connsiteX260" fmla="*/ 4289784 w 8613217"/>
                <a:gd name="connsiteY260" fmla="*/ 6247578 h 6281670"/>
                <a:gd name="connsiteX261" fmla="*/ 4295840 w 8613217"/>
                <a:gd name="connsiteY261" fmla="*/ 6204505 h 6281670"/>
                <a:gd name="connsiteX262" fmla="*/ 4305936 w 8613217"/>
                <a:gd name="connsiteY262" fmla="*/ 6182969 h 6281670"/>
                <a:gd name="connsiteX263" fmla="*/ 4324107 w 8613217"/>
                <a:gd name="connsiteY263" fmla="*/ 6199794 h 6281670"/>
                <a:gd name="connsiteX264" fmla="*/ 4336894 w 8613217"/>
                <a:gd name="connsiteY264" fmla="*/ 6230752 h 6281670"/>
                <a:gd name="connsiteX265" fmla="*/ 4342951 w 8613217"/>
                <a:gd name="connsiteY265" fmla="*/ 6226714 h 6281670"/>
                <a:gd name="connsiteX266" fmla="*/ 4369872 w 8613217"/>
                <a:gd name="connsiteY266" fmla="*/ 6185660 h 6281670"/>
                <a:gd name="connsiteX267" fmla="*/ 4382659 w 8613217"/>
                <a:gd name="connsiteY267" fmla="*/ 6234791 h 6281670"/>
                <a:gd name="connsiteX268" fmla="*/ 4406888 w 8613217"/>
                <a:gd name="connsiteY268" fmla="*/ 6265749 h 6281670"/>
                <a:gd name="connsiteX269" fmla="*/ 4484284 w 8613217"/>
                <a:gd name="connsiteY269" fmla="*/ 6275171 h 6281670"/>
                <a:gd name="connsiteX270" fmla="*/ 4499090 w 8613217"/>
                <a:gd name="connsiteY270" fmla="*/ 6272479 h 6281670"/>
                <a:gd name="connsiteX271" fmla="*/ 4512551 w 8613217"/>
                <a:gd name="connsiteY271" fmla="*/ 6181622 h 6281670"/>
                <a:gd name="connsiteX272" fmla="*/ 4572449 w 8613217"/>
                <a:gd name="connsiteY272" fmla="*/ 6153356 h 6281670"/>
                <a:gd name="connsiteX273" fmla="*/ 4575814 w 8613217"/>
                <a:gd name="connsiteY273" fmla="*/ 6127781 h 6281670"/>
                <a:gd name="connsiteX274" fmla="*/ 4538125 w 8613217"/>
                <a:gd name="connsiteY274" fmla="*/ 6076633 h 6281670"/>
                <a:gd name="connsiteX275" fmla="*/ 4536779 w 8613217"/>
                <a:gd name="connsiteY275" fmla="*/ 6042309 h 6281670"/>
                <a:gd name="connsiteX276" fmla="*/ 4573122 w 8613217"/>
                <a:gd name="connsiteY276" fmla="*/ 6032214 h 6281670"/>
                <a:gd name="connsiteX277" fmla="*/ 4637731 w 8613217"/>
                <a:gd name="connsiteY277" fmla="*/ 6051058 h 6281670"/>
                <a:gd name="connsiteX278" fmla="*/ 4665997 w 8613217"/>
                <a:gd name="connsiteY278" fmla="*/ 6029522 h 6281670"/>
                <a:gd name="connsiteX279" fmla="*/ 4665997 w 8613217"/>
                <a:gd name="connsiteY279" fmla="*/ 5985776 h 6281670"/>
                <a:gd name="connsiteX280" fmla="*/ 4681477 w 8613217"/>
                <a:gd name="connsiteY280" fmla="*/ 5966931 h 6281670"/>
                <a:gd name="connsiteX281" fmla="*/ 4701667 w 8613217"/>
                <a:gd name="connsiteY281" fmla="*/ 5981065 h 6281670"/>
                <a:gd name="connsiteX282" fmla="*/ 4724550 w 8613217"/>
                <a:gd name="connsiteY282" fmla="*/ 6054423 h 6281670"/>
                <a:gd name="connsiteX283" fmla="*/ 4743394 w 8613217"/>
                <a:gd name="connsiteY283" fmla="*/ 6073268 h 6281670"/>
                <a:gd name="connsiteX284" fmla="*/ 4752143 w 8613217"/>
                <a:gd name="connsiteY284" fmla="*/ 6050385 h 6281670"/>
                <a:gd name="connsiteX285" fmla="*/ 4752143 w 8613217"/>
                <a:gd name="connsiteY285" fmla="*/ 5996544 h 6281670"/>
                <a:gd name="connsiteX286" fmla="*/ 4800600 w 8613217"/>
                <a:gd name="connsiteY286" fmla="*/ 6046347 h 6281670"/>
                <a:gd name="connsiteX287" fmla="*/ 4859825 w 8613217"/>
                <a:gd name="connsiteY287" fmla="*/ 6088747 h 6281670"/>
                <a:gd name="connsiteX288" fmla="*/ 4932511 w 8613217"/>
                <a:gd name="connsiteY288" fmla="*/ 6036252 h 6281670"/>
                <a:gd name="connsiteX289" fmla="*/ 4919050 w 8613217"/>
                <a:gd name="connsiteY289" fmla="*/ 5940011 h 6281670"/>
                <a:gd name="connsiteX290" fmla="*/ 4830213 w 8613217"/>
                <a:gd name="connsiteY290" fmla="*/ 5933281 h 6281670"/>
                <a:gd name="connsiteX291" fmla="*/ 4779064 w 8613217"/>
                <a:gd name="connsiteY291" fmla="*/ 5876074 h 6281670"/>
                <a:gd name="connsiteX292" fmla="*/ 4778391 w 8613217"/>
                <a:gd name="connsiteY292" fmla="*/ 5829637 h 6281670"/>
                <a:gd name="connsiteX293" fmla="*/ 5091342 w 8613217"/>
                <a:gd name="connsiteY293" fmla="*/ 5236712 h 6281670"/>
                <a:gd name="connsiteX294" fmla="*/ 5116243 w 8613217"/>
                <a:gd name="connsiteY294" fmla="*/ 5202389 h 6281670"/>
                <a:gd name="connsiteX295" fmla="*/ 5269690 w 8613217"/>
                <a:gd name="connsiteY295" fmla="*/ 5086631 h 6281670"/>
                <a:gd name="connsiteX296" fmla="*/ 5744837 w 8613217"/>
                <a:gd name="connsiteY296" fmla="*/ 4795889 h 6281670"/>
                <a:gd name="connsiteX297" fmla="*/ 5814830 w 8613217"/>
                <a:gd name="connsiteY297" fmla="*/ 4775699 h 6281670"/>
                <a:gd name="connsiteX298" fmla="*/ 6103553 w 8613217"/>
                <a:gd name="connsiteY298" fmla="*/ 4765603 h 6281670"/>
                <a:gd name="connsiteX299" fmla="*/ 7086824 w 8613217"/>
                <a:gd name="connsiteY299" fmla="*/ 4811369 h 6281670"/>
                <a:gd name="connsiteX300" fmla="*/ 7489959 w 8613217"/>
                <a:gd name="connsiteY300" fmla="*/ 4805311 h 6281670"/>
                <a:gd name="connsiteX301" fmla="*/ 7516880 w 8613217"/>
                <a:gd name="connsiteY301" fmla="*/ 4801946 h 6281670"/>
                <a:gd name="connsiteX302" fmla="*/ 7536397 w 8613217"/>
                <a:gd name="connsiteY302" fmla="*/ 4800600 h 6281670"/>
                <a:gd name="connsiteX303" fmla="*/ 7619850 w 8613217"/>
                <a:gd name="connsiteY303" fmla="*/ 4791178 h 6281670"/>
                <a:gd name="connsiteX304" fmla="*/ 7661577 w 8613217"/>
                <a:gd name="connsiteY304" fmla="*/ 4813388 h 6281670"/>
                <a:gd name="connsiteX305" fmla="*/ 7920014 w 8613217"/>
                <a:gd name="connsiteY305" fmla="*/ 5004523 h 6281670"/>
                <a:gd name="connsiteX306" fmla="*/ 8354780 w 8613217"/>
                <a:gd name="connsiteY306" fmla="*/ 4830886 h 6281670"/>
                <a:gd name="connsiteX307" fmla="*/ 8579567 w 8613217"/>
                <a:gd name="connsiteY307" fmla="*/ 4409580 h 6281670"/>
                <a:gd name="connsiteX308" fmla="*/ 8613217 w 8613217"/>
                <a:gd name="connsiteY308" fmla="*/ 4250076 h 6281670"/>
                <a:gd name="connsiteX309" fmla="*/ 8613217 w 8613217"/>
                <a:gd name="connsiteY309" fmla="*/ 4196235 h 6281670"/>
                <a:gd name="connsiteX310" fmla="*/ 8420062 w 8613217"/>
                <a:gd name="connsiteY310" fmla="*/ 4211041 h 6281670"/>
                <a:gd name="connsiteX311" fmla="*/ 4571776 w 8613217"/>
                <a:gd name="connsiteY311" fmla="*/ 915970 h 6281670"/>
                <a:gd name="connsiteX312" fmla="*/ 4583890 w 8613217"/>
                <a:gd name="connsiteY312" fmla="*/ 888377 h 6281670"/>
                <a:gd name="connsiteX313" fmla="*/ 4571776 w 8613217"/>
                <a:gd name="connsiteY313" fmla="*/ 915970 h 6281670"/>
                <a:gd name="connsiteX314" fmla="*/ 2362948 w 8613217"/>
                <a:gd name="connsiteY314" fmla="*/ 965100 h 6281670"/>
                <a:gd name="connsiteX315" fmla="*/ 2363621 w 8613217"/>
                <a:gd name="connsiteY315" fmla="*/ 962408 h 6281670"/>
                <a:gd name="connsiteX316" fmla="*/ 2368332 w 8613217"/>
                <a:gd name="connsiteY316" fmla="*/ 967119 h 6281670"/>
                <a:gd name="connsiteX317" fmla="*/ 2362948 w 8613217"/>
                <a:gd name="connsiteY317" fmla="*/ 965100 h 6281670"/>
                <a:gd name="connsiteX318" fmla="*/ 2435633 w 8613217"/>
                <a:gd name="connsiteY318" fmla="*/ 1055284 h 6281670"/>
                <a:gd name="connsiteX319" fmla="*/ 2426211 w 8613217"/>
                <a:gd name="connsiteY319" fmla="*/ 1053265 h 6281670"/>
                <a:gd name="connsiteX320" fmla="*/ 2370351 w 8613217"/>
                <a:gd name="connsiteY320" fmla="*/ 968465 h 6281670"/>
                <a:gd name="connsiteX321" fmla="*/ 2432268 w 8613217"/>
                <a:gd name="connsiteY321" fmla="*/ 1045862 h 6281670"/>
                <a:gd name="connsiteX322" fmla="*/ 2435633 w 8613217"/>
                <a:gd name="connsiteY322" fmla="*/ 1055284 h 6281670"/>
                <a:gd name="connsiteX323" fmla="*/ 695895 w 8613217"/>
                <a:gd name="connsiteY323" fmla="*/ 1016922 h 6281670"/>
                <a:gd name="connsiteX324" fmla="*/ 692530 w 8613217"/>
                <a:gd name="connsiteY324" fmla="*/ 1005481 h 6281670"/>
                <a:gd name="connsiteX325" fmla="*/ 695895 w 8613217"/>
                <a:gd name="connsiteY325" fmla="*/ 1016922 h 6281670"/>
                <a:gd name="connsiteX326" fmla="*/ 4511205 w 8613217"/>
                <a:gd name="connsiteY326" fmla="*/ 6014042 h 6281670"/>
                <a:gd name="connsiteX327" fmla="*/ 4537452 w 8613217"/>
                <a:gd name="connsiteY327" fmla="*/ 5944049 h 6281670"/>
                <a:gd name="connsiteX328" fmla="*/ 4511205 w 8613217"/>
                <a:gd name="connsiteY328" fmla="*/ 6014042 h 6281670"/>
                <a:gd name="connsiteX329" fmla="*/ 4750797 w 8613217"/>
                <a:gd name="connsiteY329" fmla="*/ 5917128 h 6281670"/>
                <a:gd name="connsiteX330" fmla="*/ 4741375 w 8613217"/>
                <a:gd name="connsiteY330" fmla="*/ 5939338 h 6281670"/>
                <a:gd name="connsiteX331" fmla="*/ 4732626 w 8613217"/>
                <a:gd name="connsiteY331" fmla="*/ 5935300 h 6281670"/>
                <a:gd name="connsiteX332" fmla="*/ 4727915 w 8613217"/>
                <a:gd name="connsiteY332" fmla="*/ 5907706 h 6281670"/>
                <a:gd name="connsiteX333" fmla="*/ 4750797 w 8613217"/>
                <a:gd name="connsiteY333" fmla="*/ 5875402 h 6281670"/>
                <a:gd name="connsiteX334" fmla="*/ 4750797 w 8613217"/>
                <a:gd name="connsiteY334" fmla="*/ 5917128 h 6281670"/>
                <a:gd name="connsiteX335" fmla="*/ 4875978 w 8613217"/>
                <a:gd name="connsiteY335" fmla="*/ 5457461 h 6281670"/>
                <a:gd name="connsiteX336" fmla="*/ 4616868 w 8613217"/>
                <a:gd name="connsiteY336" fmla="*/ 5877421 h 6281670"/>
                <a:gd name="connsiteX337" fmla="*/ 4562354 w 8613217"/>
                <a:gd name="connsiteY337" fmla="*/ 5884824 h 6281670"/>
                <a:gd name="connsiteX338" fmla="*/ 4880015 w 8613217"/>
                <a:gd name="connsiteY338" fmla="*/ 5419772 h 6281670"/>
                <a:gd name="connsiteX339" fmla="*/ 4875978 w 8613217"/>
                <a:gd name="connsiteY339" fmla="*/ 5457461 h 6281670"/>
                <a:gd name="connsiteX340" fmla="*/ 5020675 w 8613217"/>
                <a:gd name="connsiteY340" fmla="*/ 5141145 h 6281670"/>
                <a:gd name="connsiteX341" fmla="*/ 4989717 w 8613217"/>
                <a:gd name="connsiteY341" fmla="*/ 5179506 h 6281670"/>
                <a:gd name="connsiteX342" fmla="*/ 4445922 w 8613217"/>
                <a:gd name="connsiteY342" fmla="*/ 5878767 h 6281670"/>
                <a:gd name="connsiteX343" fmla="*/ 4415637 w 8613217"/>
                <a:gd name="connsiteY343" fmla="*/ 5953471 h 6281670"/>
                <a:gd name="connsiteX344" fmla="*/ 4357085 w 8613217"/>
                <a:gd name="connsiteY344" fmla="*/ 6075286 h 6281670"/>
                <a:gd name="connsiteX345" fmla="*/ 4338240 w 8613217"/>
                <a:gd name="connsiteY345" fmla="*/ 6125762 h 6281670"/>
                <a:gd name="connsiteX346" fmla="*/ 4322761 w 8613217"/>
                <a:gd name="connsiteY346" fmla="*/ 6080671 h 6281670"/>
                <a:gd name="connsiteX347" fmla="*/ 4306609 w 8613217"/>
                <a:gd name="connsiteY347" fmla="*/ 6061826 h 6281670"/>
                <a:gd name="connsiteX348" fmla="*/ 4295168 w 8613217"/>
                <a:gd name="connsiteY348" fmla="*/ 6082689 h 6281670"/>
                <a:gd name="connsiteX349" fmla="*/ 4292475 w 8613217"/>
                <a:gd name="connsiteY349" fmla="*/ 6112302 h 6281670"/>
                <a:gd name="connsiteX350" fmla="*/ 4277669 w 8613217"/>
                <a:gd name="connsiteY350" fmla="*/ 6097496 h 6281670"/>
                <a:gd name="connsiteX351" fmla="*/ 4183447 w 8613217"/>
                <a:gd name="connsiteY351" fmla="*/ 5282478 h 6281670"/>
                <a:gd name="connsiteX352" fmla="*/ 4412945 w 8613217"/>
                <a:gd name="connsiteY352" fmla="*/ 4743394 h 6281670"/>
                <a:gd name="connsiteX353" fmla="*/ 5036828 w 8613217"/>
                <a:gd name="connsiteY353" fmla="*/ 3935106 h 6281670"/>
                <a:gd name="connsiteX354" fmla="*/ 5054999 w 8613217"/>
                <a:gd name="connsiteY354" fmla="*/ 3966064 h 6281670"/>
                <a:gd name="connsiteX355" fmla="*/ 5020675 w 8613217"/>
                <a:gd name="connsiteY355"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504378 w 8613217"/>
                <a:gd name="connsiteY165" fmla="*/ 2605906 h 6281670"/>
                <a:gd name="connsiteX166" fmla="*/ 3733875 w 8613217"/>
                <a:gd name="connsiteY166" fmla="*/ 3249979 h 6281670"/>
                <a:gd name="connsiteX167" fmla="*/ 3823385 w 8613217"/>
                <a:gd name="connsiteY167" fmla="*/ 4359777 h 6281670"/>
                <a:gd name="connsiteX168" fmla="*/ 3816655 w 8613217"/>
                <a:gd name="connsiteY168" fmla="*/ 4369199 h 6281670"/>
                <a:gd name="connsiteX169" fmla="*/ 3800503 w 8613217"/>
                <a:gd name="connsiteY169" fmla="*/ 4322761 h 6281670"/>
                <a:gd name="connsiteX170" fmla="*/ 3407464 w 8613217"/>
                <a:gd name="connsiteY170" fmla="*/ 3663208 h 6281670"/>
                <a:gd name="connsiteX171" fmla="*/ 2516395 w 8613217"/>
                <a:gd name="connsiteY171" fmla="*/ 2980101 h 6281670"/>
                <a:gd name="connsiteX172" fmla="*/ 2502934 w 8613217"/>
                <a:gd name="connsiteY172" fmla="*/ 2971351 h 6281670"/>
                <a:gd name="connsiteX173" fmla="*/ 2390541 w 8613217"/>
                <a:gd name="connsiteY173" fmla="*/ 2898666 h 6281670"/>
                <a:gd name="connsiteX174" fmla="*/ 2247863 w 8613217"/>
                <a:gd name="connsiteY174" fmla="*/ 2802425 h 6281670"/>
                <a:gd name="connsiteX175" fmla="*/ 2055381 w 8613217"/>
                <a:gd name="connsiteY175" fmla="*/ 2665131 h 6281670"/>
                <a:gd name="connsiteX176" fmla="*/ 1471879 w 8613217"/>
                <a:gd name="connsiteY176" fmla="*/ 2148930 h 6281670"/>
                <a:gd name="connsiteX177" fmla="*/ 1461111 w 8613217"/>
                <a:gd name="connsiteY177" fmla="*/ 2109895 h 6281670"/>
                <a:gd name="connsiteX178" fmla="*/ 1501492 w 8613217"/>
                <a:gd name="connsiteY178" fmla="*/ 1918759 h 6281670"/>
                <a:gd name="connsiteX179" fmla="*/ 1395155 w 8613217"/>
                <a:gd name="connsiteY179" fmla="*/ 1570812 h 6281670"/>
                <a:gd name="connsiteX180" fmla="*/ 937507 w 8613217"/>
                <a:gd name="connsiteY180" fmla="*/ 860783 h 6281670"/>
                <a:gd name="connsiteX181" fmla="*/ 682435 w 8613217"/>
                <a:gd name="connsiteY181" fmla="*/ 471109 h 6281670"/>
                <a:gd name="connsiteX182" fmla="*/ 590905 w 8613217"/>
                <a:gd name="connsiteY182" fmla="*/ 214691 h 6281670"/>
                <a:gd name="connsiteX183" fmla="*/ 581483 w 8613217"/>
                <a:gd name="connsiteY183" fmla="*/ 222767 h 6281670"/>
                <a:gd name="connsiteX184" fmla="*/ 555909 w 8613217"/>
                <a:gd name="connsiteY184" fmla="*/ 262475 h 6281670"/>
                <a:gd name="connsiteX185" fmla="*/ 423998 w 8613217"/>
                <a:gd name="connsiteY185" fmla="*/ 619845 h 6281670"/>
                <a:gd name="connsiteX186" fmla="*/ 443515 w 8613217"/>
                <a:gd name="connsiteY186" fmla="*/ 1227575 h 6281670"/>
                <a:gd name="connsiteX187" fmla="*/ 806942 w 8613217"/>
                <a:gd name="connsiteY187" fmla="*/ 1996156 h 6281670"/>
                <a:gd name="connsiteX188" fmla="*/ 1087589 w 8613217"/>
                <a:gd name="connsiteY188" fmla="*/ 2216231 h 6281670"/>
                <a:gd name="connsiteX189" fmla="*/ 1317086 w 8613217"/>
                <a:gd name="connsiteY189" fmla="*/ 2233729 h 6281670"/>
                <a:gd name="connsiteX190" fmla="*/ 1327181 w 8613217"/>
                <a:gd name="connsiteY190" fmla="*/ 2198060 h 6281670"/>
                <a:gd name="connsiteX191" fmla="*/ 816364 w 8613217"/>
                <a:gd name="connsiteY191" fmla="*/ 1324489 h 6281670"/>
                <a:gd name="connsiteX192" fmla="*/ 702625 w 8613217"/>
                <a:gd name="connsiteY192" fmla="*/ 1031056 h 6281670"/>
                <a:gd name="connsiteX193" fmla="*/ 767908 w 8613217"/>
                <a:gd name="connsiteY193" fmla="*/ 1173061 h 6281670"/>
                <a:gd name="connsiteX194" fmla="*/ 1444285 w 8613217"/>
                <a:gd name="connsiteY194" fmla="*/ 2226326 h 6281670"/>
                <a:gd name="connsiteX195" fmla="*/ 2209501 w 8613217"/>
                <a:gd name="connsiteY195" fmla="*/ 2876457 h 6281670"/>
                <a:gd name="connsiteX196" fmla="*/ 2308434 w 8613217"/>
                <a:gd name="connsiteY196" fmla="*/ 2939720 h 6281670"/>
                <a:gd name="connsiteX197" fmla="*/ 2340738 w 8613217"/>
                <a:gd name="connsiteY197" fmla="*/ 2972025 h 6281670"/>
                <a:gd name="connsiteX198" fmla="*/ 2302377 w 8613217"/>
                <a:gd name="connsiteY198" fmla="*/ 2972025 h 6281670"/>
                <a:gd name="connsiteX199" fmla="*/ 2266034 w 8613217"/>
                <a:gd name="connsiteY199" fmla="*/ 2967313 h 6281670"/>
                <a:gd name="connsiteX200" fmla="*/ 1817807 w 8613217"/>
                <a:gd name="connsiteY200" fmla="*/ 3025866 h 6281670"/>
                <a:gd name="connsiteX201" fmla="*/ 1007500 w 8613217"/>
                <a:gd name="connsiteY201" fmla="*/ 3309877 h 6281670"/>
                <a:gd name="connsiteX202" fmla="*/ 960389 w 8613217"/>
                <a:gd name="connsiteY202" fmla="*/ 3293725 h 6281670"/>
                <a:gd name="connsiteX203" fmla="*/ 446207 w 8613217"/>
                <a:gd name="connsiteY203" fmla="*/ 3134221 h 6281670"/>
                <a:gd name="connsiteX204" fmla="*/ 217383 w 8613217"/>
                <a:gd name="connsiteY204" fmla="*/ 3227096 h 6281670"/>
                <a:gd name="connsiteX205" fmla="*/ 0 w 8613217"/>
                <a:gd name="connsiteY205" fmla="*/ 3236518 h 6281670"/>
                <a:gd name="connsiteX206" fmla="*/ 0 w 8613217"/>
                <a:gd name="connsiteY206" fmla="*/ 3330740 h 6281670"/>
                <a:gd name="connsiteX207" fmla="*/ 9422 w 8613217"/>
                <a:gd name="connsiteY207" fmla="*/ 3346892 h 6281670"/>
                <a:gd name="connsiteX208" fmla="*/ 255072 w 8613217"/>
                <a:gd name="connsiteY208" fmla="*/ 3717723 h 6281670"/>
                <a:gd name="connsiteX209" fmla="*/ 747044 w 8613217"/>
                <a:gd name="connsiteY209" fmla="*/ 3826078 h 6281670"/>
                <a:gd name="connsiteX210" fmla="*/ 1016249 w 8613217"/>
                <a:gd name="connsiteY210" fmla="*/ 3490244 h 6281670"/>
                <a:gd name="connsiteX211" fmla="*/ 981253 w 8613217"/>
                <a:gd name="connsiteY211" fmla="*/ 3461305 h 6281670"/>
                <a:gd name="connsiteX212" fmla="*/ 563312 w 8613217"/>
                <a:gd name="connsiteY212" fmla="*/ 3490917 h 6281670"/>
                <a:gd name="connsiteX213" fmla="*/ 390347 w 8613217"/>
                <a:gd name="connsiteY213" fmla="*/ 3460632 h 6281670"/>
                <a:gd name="connsiteX214" fmla="*/ 489953 w 8613217"/>
                <a:gd name="connsiteY214" fmla="*/ 3463997 h 6281670"/>
                <a:gd name="connsiteX215" fmla="*/ 903183 w 8613217"/>
                <a:gd name="connsiteY215" fmla="*/ 3408137 h 6281670"/>
                <a:gd name="connsiteX216" fmla="*/ 1043170 w 8613217"/>
                <a:gd name="connsiteY216" fmla="*/ 3372467 h 6281670"/>
                <a:gd name="connsiteX217" fmla="*/ 1508895 w 8613217"/>
                <a:gd name="connsiteY217" fmla="*/ 3218347 h 6281670"/>
                <a:gd name="connsiteX218" fmla="*/ 1912029 w 8613217"/>
                <a:gd name="connsiteY218" fmla="*/ 3101243 h 6281670"/>
                <a:gd name="connsiteX219" fmla="*/ 1912029 w 8613217"/>
                <a:gd name="connsiteY219" fmla="*/ 3101243 h 6281670"/>
                <a:gd name="connsiteX220" fmla="*/ 1924816 w 8613217"/>
                <a:gd name="connsiteY220" fmla="*/ 3099224 h 6281670"/>
                <a:gd name="connsiteX221" fmla="*/ 1986061 w 8613217"/>
                <a:gd name="connsiteY221" fmla="*/ 3087783 h 6281670"/>
                <a:gd name="connsiteX222" fmla="*/ 1992791 w 8613217"/>
                <a:gd name="connsiteY222" fmla="*/ 3087110 h 6281670"/>
                <a:gd name="connsiteX223" fmla="*/ 2087013 w 8613217"/>
                <a:gd name="connsiteY223" fmla="*/ 3074322 h 6281670"/>
                <a:gd name="connsiteX224" fmla="*/ 2113933 w 8613217"/>
                <a:gd name="connsiteY224" fmla="*/ 3072976 h 6281670"/>
                <a:gd name="connsiteX225" fmla="*/ 2118644 w 8613217"/>
                <a:gd name="connsiteY225" fmla="*/ 3064227 h 6281670"/>
                <a:gd name="connsiteX226" fmla="*/ 2257958 w 8613217"/>
                <a:gd name="connsiteY226" fmla="*/ 3064227 h 6281670"/>
                <a:gd name="connsiteX227" fmla="*/ 2262669 w 8613217"/>
                <a:gd name="connsiteY227" fmla="*/ 3072976 h 6281670"/>
                <a:gd name="connsiteX228" fmla="*/ 2434960 w 8613217"/>
                <a:gd name="connsiteY228" fmla="*/ 3101243 h 6281670"/>
                <a:gd name="connsiteX229" fmla="*/ 2635518 w 8613217"/>
                <a:gd name="connsiteY229" fmla="*/ 3164506 h 6281670"/>
                <a:gd name="connsiteX230" fmla="*/ 3038653 w 8613217"/>
                <a:gd name="connsiteY230" fmla="*/ 3453902 h 6281670"/>
                <a:gd name="connsiteX231" fmla="*/ 3580428 w 8613217"/>
                <a:gd name="connsiteY231" fmla="*/ 4087880 h 6281670"/>
                <a:gd name="connsiteX232" fmla="*/ 3776274 w 8613217"/>
                <a:gd name="connsiteY232" fmla="*/ 4626290 h 6281670"/>
                <a:gd name="connsiteX233" fmla="*/ 3813963 w 8613217"/>
                <a:gd name="connsiteY233" fmla="*/ 4802619 h 6281670"/>
                <a:gd name="connsiteX234" fmla="*/ 3811944 w 8613217"/>
                <a:gd name="connsiteY234" fmla="*/ 5407658 h 6281670"/>
                <a:gd name="connsiteX235" fmla="*/ 3881265 w 8613217"/>
                <a:gd name="connsiteY235" fmla="*/ 5874056 h 6281670"/>
                <a:gd name="connsiteX236" fmla="*/ 3879919 w 8613217"/>
                <a:gd name="connsiteY236" fmla="*/ 5898957 h 6281670"/>
                <a:gd name="connsiteX237" fmla="*/ 3757430 w 8613217"/>
                <a:gd name="connsiteY237" fmla="*/ 5946068 h 6281670"/>
                <a:gd name="connsiteX238" fmla="*/ 3743970 w 8613217"/>
                <a:gd name="connsiteY238" fmla="*/ 6053750 h 6281670"/>
                <a:gd name="connsiteX239" fmla="*/ 3803195 w 8613217"/>
                <a:gd name="connsiteY239" fmla="*/ 6092112 h 6281670"/>
                <a:gd name="connsiteX240" fmla="*/ 3896071 w 8613217"/>
                <a:gd name="connsiteY240" fmla="*/ 6023464 h 6281670"/>
                <a:gd name="connsiteX241" fmla="*/ 3920972 w 8613217"/>
                <a:gd name="connsiteY241" fmla="*/ 5996544 h 6281670"/>
                <a:gd name="connsiteX242" fmla="*/ 3918953 w 8613217"/>
                <a:gd name="connsiteY242" fmla="*/ 6053077 h 6281670"/>
                <a:gd name="connsiteX243" fmla="*/ 3931741 w 8613217"/>
                <a:gd name="connsiteY243" fmla="*/ 6077978 h 6281670"/>
                <a:gd name="connsiteX244" fmla="*/ 3951931 w 8613217"/>
                <a:gd name="connsiteY244" fmla="*/ 6055769 h 6281670"/>
                <a:gd name="connsiteX245" fmla="*/ 3972121 w 8613217"/>
                <a:gd name="connsiteY245" fmla="*/ 5988468 h 6281670"/>
                <a:gd name="connsiteX246" fmla="*/ 3994331 w 8613217"/>
                <a:gd name="connsiteY246" fmla="*/ 5968277 h 6281670"/>
                <a:gd name="connsiteX247" fmla="*/ 4005099 w 8613217"/>
                <a:gd name="connsiteY247" fmla="*/ 5995198 h 6281670"/>
                <a:gd name="connsiteX248" fmla="*/ 4071054 w 8613217"/>
                <a:gd name="connsiteY248" fmla="*/ 6040290 h 6281670"/>
                <a:gd name="connsiteX249" fmla="*/ 4100667 w 8613217"/>
                <a:gd name="connsiteY249" fmla="*/ 6026829 h 6281670"/>
                <a:gd name="connsiteX250" fmla="*/ 4110089 w 8613217"/>
                <a:gd name="connsiteY250" fmla="*/ 5993179 h 6281670"/>
                <a:gd name="connsiteX251" fmla="*/ 4124895 w 8613217"/>
                <a:gd name="connsiteY251" fmla="*/ 6032214 h 6281670"/>
                <a:gd name="connsiteX252" fmla="*/ 4117492 w 8613217"/>
                <a:gd name="connsiteY252" fmla="*/ 6106918 h 6281670"/>
                <a:gd name="connsiteX253" fmla="*/ 4080476 w 8613217"/>
                <a:gd name="connsiteY253" fmla="*/ 6141242 h 6281670"/>
                <a:gd name="connsiteX254" fmla="*/ 4176717 w 8613217"/>
                <a:gd name="connsiteY254" fmla="*/ 6189025 h 6281670"/>
                <a:gd name="connsiteX255" fmla="*/ 4170660 w 8613217"/>
                <a:gd name="connsiteY255" fmla="*/ 6271133 h 6281670"/>
                <a:gd name="connsiteX256" fmla="*/ 4195562 w 8613217"/>
                <a:gd name="connsiteY256" fmla="*/ 6277863 h 6281670"/>
                <a:gd name="connsiteX257" fmla="*/ 4261517 w 8613217"/>
                <a:gd name="connsiteY257" fmla="*/ 6267768 h 6281670"/>
                <a:gd name="connsiteX258" fmla="*/ 4289784 w 8613217"/>
                <a:gd name="connsiteY258" fmla="*/ 6247578 h 6281670"/>
                <a:gd name="connsiteX259" fmla="*/ 4295840 w 8613217"/>
                <a:gd name="connsiteY259" fmla="*/ 6204505 h 6281670"/>
                <a:gd name="connsiteX260" fmla="*/ 4305936 w 8613217"/>
                <a:gd name="connsiteY260" fmla="*/ 6182969 h 6281670"/>
                <a:gd name="connsiteX261" fmla="*/ 4324107 w 8613217"/>
                <a:gd name="connsiteY261" fmla="*/ 6199794 h 6281670"/>
                <a:gd name="connsiteX262" fmla="*/ 4336894 w 8613217"/>
                <a:gd name="connsiteY262" fmla="*/ 6230752 h 6281670"/>
                <a:gd name="connsiteX263" fmla="*/ 4342951 w 8613217"/>
                <a:gd name="connsiteY263" fmla="*/ 6226714 h 6281670"/>
                <a:gd name="connsiteX264" fmla="*/ 4369872 w 8613217"/>
                <a:gd name="connsiteY264" fmla="*/ 6185660 h 6281670"/>
                <a:gd name="connsiteX265" fmla="*/ 4382659 w 8613217"/>
                <a:gd name="connsiteY265" fmla="*/ 6234791 h 6281670"/>
                <a:gd name="connsiteX266" fmla="*/ 4406888 w 8613217"/>
                <a:gd name="connsiteY266" fmla="*/ 6265749 h 6281670"/>
                <a:gd name="connsiteX267" fmla="*/ 4484284 w 8613217"/>
                <a:gd name="connsiteY267" fmla="*/ 6275171 h 6281670"/>
                <a:gd name="connsiteX268" fmla="*/ 4499090 w 8613217"/>
                <a:gd name="connsiteY268" fmla="*/ 6272479 h 6281670"/>
                <a:gd name="connsiteX269" fmla="*/ 4512551 w 8613217"/>
                <a:gd name="connsiteY269" fmla="*/ 6181622 h 6281670"/>
                <a:gd name="connsiteX270" fmla="*/ 4572449 w 8613217"/>
                <a:gd name="connsiteY270" fmla="*/ 6153356 h 6281670"/>
                <a:gd name="connsiteX271" fmla="*/ 4575814 w 8613217"/>
                <a:gd name="connsiteY271" fmla="*/ 6127781 h 6281670"/>
                <a:gd name="connsiteX272" fmla="*/ 4538125 w 8613217"/>
                <a:gd name="connsiteY272" fmla="*/ 6076633 h 6281670"/>
                <a:gd name="connsiteX273" fmla="*/ 4536779 w 8613217"/>
                <a:gd name="connsiteY273" fmla="*/ 6042309 h 6281670"/>
                <a:gd name="connsiteX274" fmla="*/ 4573122 w 8613217"/>
                <a:gd name="connsiteY274" fmla="*/ 6032214 h 6281670"/>
                <a:gd name="connsiteX275" fmla="*/ 4637731 w 8613217"/>
                <a:gd name="connsiteY275" fmla="*/ 6051058 h 6281670"/>
                <a:gd name="connsiteX276" fmla="*/ 4665997 w 8613217"/>
                <a:gd name="connsiteY276" fmla="*/ 6029522 h 6281670"/>
                <a:gd name="connsiteX277" fmla="*/ 4665997 w 8613217"/>
                <a:gd name="connsiteY277" fmla="*/ 5985776 h 6281670"/>
                <a:gd name="connsiteX278" fmla="*/ 4681477 w 8613217"/>
                <a:gd name="connsiteY278" fmla="*/ 5966931 h 6281670"/>
                <a:gd name="connsiteX279" fmla="*/ 4701667 w 8613217"/>
                <a:gd name="connsiteY279" fmla="*/ 5981065 h 6281670"/>
                <a:gd name="connsiteX280" fmla="*/ 4724550 w 8613217"/>
                <a:gd name="connsiteY280" fmla="*/ 6054423 h 6281670"/>
                <a:gd name="connsiteX281" fmla="*/ 4743394 w 8613217"/>
                <a:gd name="connsiteY281" fmla="*/ 6073268 h 6281670"/>
                <a:gd name="connsiteX282" fmla="*/ 4752143 w 8613217"/>
                <a:gd name="connsiteY282" fmla="*/ 6050385 h 6281670"/>
                <a:gd name="connsiteX283" fmla="*/ 4752143 w 8613217"/>
                <a:gd name="connsiteY283" fmla="*/ 5996544 h 6281670"/>
                <a:gd name="connsiteX284" fmla="*/ 4800600 w 8613217"/>
                <a:gd name="connsiteY284" fmla="*/ 6046347 h 6281670"/>
                <a:gd name="connsiteX285" fmla="*/ 4859825 w 8613217"/>
                <a:gd name="connsiteY285" fmla="*/ 6088747 h 6281670"/>
                <a:gd name="connsiteX286" fmla="*/ 4932511 w 8613217"/>
                <a:gd name="connsiteY286" fmla="*/ 6036252 h 6281670"/>
                <a:gd name="connsiteX287" fmla="*/ 4919050 w 8613217"/>
                <a:gd name="connsiteY287" fmla="*/ 5940011 h 6281670"/>
                <a:gd name="connsiteX288" fmla="*/ 4830213 w 8613217"/>
                <a:gd name="connsiteY288" fmla="*/ 5933281 h 6281670"/>
                <a:gd name="connsiteX289" fmla="*/ 4779064 w 8613217"/>
                <a:gd name="connsiteY289" fmla="*/ 5876074 h 6281670"/>
                <a:gd name="connsiteX290" fmla="*/ 4778391 w 8613217"/>
                <a:gd name="connsiteY290" fmla="*/ 5829637 h 6281670"/>
                <a:gd name="connsiteX291" fmla="*/ 5091342 w 8613217"/>
                <a:gd name="connsiteY291" fmla="*/ 5236712 h 6281670"/>
                <a:gd name="connsiteX292" fmla="*/ 5116243 w 8613217"/>
                <a:gd name="connsiteY292" fmla="*/ 5202389 h 6281670"/>
                <a:gd name="connsiteX293" fmla="*/ 5269690 w 8613217"/>
                <a:gd name="connsiteY293" fmla="*/ 5086631 h 6281670"/>
                <a:gd name="connsiteX294" fmla="*/ 5744837 w 8613217"/>
                <a:gd name="connsiteY294" fmla="*/ 4795889 h 6281670"/>
                <a:gd name="connsiteX295" fmla="*/ 5814830 w 8613217"/>
                <a:gd name="connsiteY295" fmla="*/ 4775699 h 6281670"/>
                <a:gd name="connsiteX296" fmla="*/ 6103553 w 8613217"/>
                <a:gd name="connsiteY296" fmla="*/ 4765603 h 6281670"/>
                <a:gd name="connsiteX297" fmla="*/ 7086824 w 8613217"/>
                <a:gd name="connsiteY297" fmla="*/ 4811369 h 6281670"/>
                <a:gd name="connsiteX298" fmla="*/ 7489959 w 8613217"/>
                <a:gd name="connsiteY298" fmla="*/ 4805311 h 6281670"/>
                <a:gd name="connsiteX299" fmla="*/ 7516880 w 8613217"/>
                <a:gd name="connsiteY299" fmla="*/ 4801946 h 6281670"/>
                <a:gd name="connsiteX300" fmla="*/ 7536397 w 8613217"/>
                <a:gd name="connsiteY300" fmla="*/ 4800600 h 6281670"/>
                <a:gd name="connsiteX301" fmla="*/ 7619850 w 8613217"/>
                <a:gd name="connsiteY301" fmla="*/ 4791178 h 6281670"/>
                <a:gd name="connsiteX302" fmla="*/ 7661577 w 8613217"/>
                <a:gd name="connsiteY302" fmla="*/ 4813388 h 6281670"/>
                <a:gd name="connsiteX303" fmla="*/ 7920014 w 8613217"/>
                <a:gd name="connsiteY303" fmla="*/ 5004523 h 6281670"/>
                <a:gd name="connsiteX304" fmla="*/ 8354780 w 8613217"/>
                <a:gd name="connsiteY304" fmla="*/ 4830886 h 6281670"/>
                <a:gd name="connsiteX305" fmla="*/ 8579567 w 8613217"/>
                <a:gd name="connsiteY305" fmla="*/ 4409580 h 6281670"/>
                <a:gd name="connsiteX306" fmla="*/ 8613217 w 8613217"/>
                <a:gd name="connsiteY306" fmla="*/ 4250076 h 6281670"/>
                <a:gd name="connsiteX307" fmla="*/ 8613217 w 8613217"/>
                <a:gd name="connsiteY307" fmla="*/ 4196235 h 6281670"/>
                <a:gd name="connsiteX308" fmla="*/ 8420062 w 8613217"/>
                <a:gd name="connsiteY308" fmla="*/ 4211041 h 6281670"/>
                <a:gd name="connsiteX309" fmla="*/ 4571776 w 8613217"/>
                <a:gd name="connsiteY309" fmla="*/ 915970 h 6281670"/>
                <a:gd name="connsiteX310" fmla="*/ 4583890 w 8613217"/>
                <a:gd name="connsiteY310" fmla="*/ 888377 h 6281670"/>
                <a:gd name="connsiteX311" fmla="*/ 4571776 w 8613217"/>
                <a:gd name="connsiteY311" fmla="*/ 915970 h 6281670"/>
                <a:gd name="connsiteX312" fmla="*/ 2362948 w 8613217"/>
                <a:gd name="connsiteY312" fmla="*/ 965100 h 6281670"/>
                <a:gd name="connsiteX313" fmla="*/ 2363621 w 8613217"/>
                <a:gd name="connsiteY313" fmla="*/ 962408 h 6281670"/>
                <a:gd name="connsiteX314" fmla="*/ 2368332 w 8613217"/>
                <a:gd name="connsiteY314" fmla="*/ 967119 h 6281670"/>
                <a:gd name="connsiteX315" fmla="*/ 2362948 w 8613217"/>
                <a:gd name="connsiteY315" fmla="*/ 965100 h 6281670"/>
                <a:gd name="connsiteX316" fmla="*/ 2435633 w 8613217"/>
                <a:gd name="connsiteY316" fmla="*/ 1055284 h 6281670"/>
                <a:gd name="connsiteX317" fmla="*/ 2426211 w 8613217"/>
                <a:gd name="connsiteY317" fmla="*/ 1053265 h 6281670"/>
                <a:gd name="connsiteX318" fmla="*/ 2370351 w 8613217"/>
                <a:gd name="connsiteY318" fmla="*/ 968465 h 6281670"/>
                <a:gd name="connsiteX319" fmla="*/ 2432268 w 8613217"/>
                <a:gd name="connsiteY319" fmla="*/ 1045862 h 6281670"/>
                <a:gd name="connsiteX320" fmla="*/ 2435633 w 8613217"/>
                <a:gd name="connsiteY320" fmla="*/ 1055284 h 6281670"/>
                <a:gd name="connsiteX321" fmla="*/ 695895 w 8613217"/>
                <a:gd name="connsiteY321" fmla="*/ 1016922 h 6281670"/>
                <a:gd name="connsiteX322" fmla="*/ 692530 w 8613217"/>
                <a:gd name="connsiteY322" fmla="*/ 1005481 h 6281670"/>
                <a:gd name="connsiteX323" fmla="*/ 695895 w 8613217"/>
                <a:gd name="connsiteY323" fmla="*/ 1016922 h 6281670"/>
                <a:gd name="connsiteX324" fmla="*/ 4511205 w 8613217"/>
                <a:gd name="connsiteY324" fmla="*/ 6014042 h 6281670"/>
                <a:gd name="connsiteX325" fmla="*/ 4537452 w 8613217"/>
                <a:gd name="connsiteY325" fmla="*/ 5944049 h 6281670"/>
                <a:gd name="connsiteX326" fmla="*/ 4511205 w 8613217"/>
                <a:gd name="connsiteY326" fmla="*/ 6014042 h 6281670"/>
                <a:gd name="connsiteX327" fmla="*/ 4750797 w 8613217"/>
                <a:gd name="connsiteY327" fmla="*/ 5917128 h 6281670"/>
                <a:gd name="connsiteX328" fmla="*/ 4741375 w 8613217"/>
                <a:gd name="connsiteY328" fmla="*/ 5939338 h 6281670"/>
                <a:gd name="connsiteX329" fmla="*/ 4732626 w 8613217"/>
                <a:gd name="connsiteY329" fmla="*/ 5935300 h 6281670"/>
                <a:gd name="connsiteX330" fmla="*/ 4727915 w 8613217"/>
                <a:gd name="connsiteY330" fmla="*/ 5907706 h 6281670"/>
                <a:gd name="connsiteX331" fmla="*/ 4750797 w 8613217"/>
                <a:gd name="connsiteY331" fmla="*/ 5875402 h 6281670"/>
                <a:gd name="connsiteX332" fmla="*/ 4750797 w 8613217"/>
                <a:gd name="connsiteY332" fmla="*/ 5917128 h 6281670"/>
                <a:gd name="connsiteX333" fmla="*/ 4875978 w 8613217"/>
                <a:gd name="connsiteY333" fmla="*/ 5457461 h 6281670"/>
                <a:gd name="connsiteX334" fmla="*/ 4616868 w 8613217"/>
                <a:gd name="connsiteY334" fmla="*/ 5877421 h 6281670"/>
                <a:gd name="connsiteX335" fmla="*/ 4562354 w 8613217"/>
                <a:gd name="connsiteY335" fmla="*/ 5884824 h 6281670"/>
                <a:gd name="connsiteX336" fmla="*/ 4880015 w 8613217"/>
                <a:gd name="connsiteY336" fmla="*/ 5419772 h 6281670"/>
                <a:gd name="connsiteX337" fmla="*/ 4875978 w 8613217"/>
                <a:gd name="connsiteY337" fmla="*/ 5457461 h 6281670"/>
                <a:gd name="connsiteX338" fmla="*/ 5020675 w 8613217"/>
                <a:gd name="connsiteY338" fmla="*/ 5141145 h 6281670"/>
                <a:gd name="connsiteX339" fmla="*/ 4989717 w 8613217"/>
                <a:gd name="connsiteY339" fmla="*/ 5179506 h 6281670"/>
                <a:gd name="connsiteX340" fmla="*/ 4445922 w 8613217"/>
                <a:gd name="connsiteY340" fmla="*/ 5878767 h 6281670"/>
                <a:gd name="connsiteX341" fmla="*/ 4415637 w 8613217"/>
                <a:gd name="connsiteY341" fmla="*/ 5953471 h 6281670"/>
                <a:gd name="connsiteX342" fmla="*/ 4357085 w 8613217"/>
                <a:gd name="connsiteY342" fmla="*/ 6075286 h 6281670"/>
                <a:gd name="connsiteX343" fmla="*/ 4338240 w 8613217"/>
                <a:gd name="connsiteY343" fmla="*/ 6125762 h 6281670"/>
                <a:gd name="connsiteX344" fmla="*/ 4322761 w 8613217"/>
                <a:gd name="connsiteY344" fmla="*/ 6080671 h 6281670"/>
                <a:gd name="connsiteX345" fmla="*/ 4306609 w 8613217"/>
                <a:gd name="connsiteY345" fmla="*/ 6061826 h 6281670"/>
                <a:gd name="connsiteX346" fmla="*/ 4295168 w 8613217"/>
                <a:gd name="connsiteY346" fmla="*/ 6082689 h 6281670"/>
                <a:gd name="connsiteX347" fmla="*/ 4292475 w 8613217"/>
                <a:gd name="connsiteY347" fmla="*/ 6112302 h 6281670"/>
                <a:gd name="connsiteX348" fmla="*/ 4277669 w 8613217"/>
                <a:gd name="connsiteY348" fmla="*/ 6097496 h 6281670"/>
                <a:gd name="connsiteX349" fmla="*/ 4183447 w 8613217"/>
                <a:gd name="connsiteY349" fmla="*/ 5282478 h 6281670"/>
                <a:gd name="connsiteX350" fmla="*/ 4412945 w 8613217"/>
                <a:gd name="connsiteY350" fmla="*/ 4743394 h 6281670"/>
                <a:gd name="connsiteX351" fmla="*/ 5036828 w 8613217"/>
                <a:gd name="connsiteY351" fmla="*/ 3935106 h 6281670"/>
                <a:gd name="connsiteX352" fmla="*/ 5054999 w 8613217"/>
                <a:gd name="connsiteY352" fmla="*/ 3966064 h 6281670"/>
                <a:gd name="connsiteX353" fmla="*/ 5020675 w 8613217"/>
                <a:gd name="connsiteY35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91590 w 8613217"/>
                <a:gd name="connsiteY163" fmla="*/ 2576966 h 6281670"/>
                <a:gd name="connsiteX164" fmla="*/ 3504378 w 8613217"/>
                <a:gd name="connsiteY164" fmla="*/ 2605906 h 6281670"/>
                <a:gd name="connsiteX165" fmla="*/ 3733875 w 8613217"/>
                <a:gd name="connsiteY165" fmla="*/ 3249979 h 6281670"/>
                <a:gd name="connsiteX166" fmla="*/ 3823385 w 8613217"/>
                <a:gd name="connsiteY166" fmla="*/ 4359777 h 6281670"/>
                <a:gd name="connsiteX167" fmla="*/ 3816655 w 8613217"/>
                <a:gd name="connsiteY167" fmla="*/ 4369199 h 6281670"/>
                <a:gd name="connsiteX168" fmla="*/ 3800503 w 8613217"/>
                <a:gd name="connsiteY168" fmla="*/ 4322761 h 6281670"/>
                <a:gd name="connsiteX169" fmla="*/ 3407464 w 8613217"/>
                <a:gd name="connsiteY169" fmla="*/ 3663208 h 6281670"/>
                <a:gd name="connsiteX170" fmla="*/ 2516395 w 8613217"/>
                <a:gd name="connsiteY170" fmla="*/ 2980101 h 6281670"/>
                <a:gd name="connsiteX171" fmla="*/ 2502934 w 8613217"/>
                <a:gd name="connsiteY171" fmla="*/ 2971351 h 6281670"/>
                <a:gd name="connsiteX172" fmla="*/ 2390541 w 8613217"/>
                <a:gd name="connsiteY172" fmla="*/ 2898666 h 6281670"/>
                <a:gd name="connsiteX173" fmla="*/ 2247863 w 8613217"/>
                <a:gd name="connsiteY173" fmla="*/ 2802425 h 6281670"/>
                <a:gd name="connsiteX174" fmla="*/ 2055381 w 8613217"/>
                <a:gd name="connsiteY174" fmla="*/ 2665131 h 6281670"/>
                <a:gd name="connsiteX175" fmla="*/ 1471879 w 8613217"/>
                <a:gd name="connsiteY175" fmla="*/ 2148930 h 6281670"/>
                <a:gd name="connsiteX176" fmla="*/ 1461111 w 8613217"/>
                <a:gd name="connsiteY176" fmla="*/ 2109895 h 6281670"/>
                <a:gd name="connsiteX177" fmla="*/ 1501492 w 8613217"/>
                <a:gd name="connsiteY177" fmla="*/ 1918759 h 6281670"/>
                <a:gd name="connsiteX178" fmla="*/ 1395155 w 8613217"/>
                <a:gd name="connsiteY178" fmla="*/ 1570812 h 6281670"/>
                <a:gd name="connsiteX179" fmla="*/ 937507 w 8613217"/>
                <a:gd name="connsiteY179" fmla="*/ 860783 h 6281670"/>
                <a:gd name="connsiteX180" fmla="*/ 682435 w 8613217"/>
                <a:gd name="connsiteY180" fmla="*/ 471109 h 6281670"/>
                <a:gd name="connsiteX181" fmla="*/ 590905 w 8613217"/>
                <a:gd name="connsiteY181" fmla="*/ 214691 h 6281670"/>
                <a:gd name="connsiteX182" fmla="*/ 581483 w 8613217"/>
                <a:gd name="connsiteY182" fmla="*/ 222767 h 6281670"/>
                <a:gd name="connsiteX183" fmla="*/ 555909 w 8613217"/>
                <a:gd name="connsiteY183" fmla="*/ 262475 h 6281670"/>
                <a:gd name="connsiteX184" fmla="*/ 423998 w 8613217"/>
                <a:gd name="connsiteY184" fmla="*/ 619845 h 6281670"/>
                <a:gd name="connsiteX185" fmla="*/ 443515 w 8613217"/>
                <a:gd name="connsiteY185" fmla="*/ 1227575 h 6281670"/>
                <a:gd name="connsiteX186" fmla="*/ 806942 w 8613217"/>
                <a:gd name="connsiteY186" fmla="*/ 1996156 h 6281670"/>
                <a:gd name="connsiteX187" fmla="*/ 1087589 w 8613217"/>
                <a:gd name="connsiteY187" fmla="*/ 2216231 h 6281670"/>
                <a:gd name="connsiteX188" fmla="*/ 1317086 w 8613217"/>
                <a:gd name="connsiteY188" fmla="*/ 2233729 h 6281670"/>
                <a:gd name="connsiteX189" fmla="*/ 1327181 w 8613217"/>
                <a:gd name="connsiteY189" fmla="*/ 2198060 h 6281670"/>
                <a:gd name="connsiteX190" fmla="*/ 816364 w 8613217"/>
                <a:gd name="connsiteY190" fmla="*/ 1324489 h 6281670"/>
                <a:gd name="connsiteX191" fmla="*/ 702625 w 8613217"/>
                <a:gd name="connsiteY191" fmla="*/ 1031056 h 6281670"/>
                <a:gd name="connsiteX192" fmla="*/ 767908 w 8613217"/>
                <a:gd name="connsiteY192" fmla="*/ 1173061 h 6281670"/>
                <a:gd name="connsiteX193" fmla="*/ 1444285 w 8613217"/>
                <a:gd name="connsiteY193" fmla="*/ 2226326 h 6281670"/>
                <a:gd name="connsiteX194" fmla="*/ 2209501 w 8613217"/>
                <a:gd name="connsiteY194" fmla="*/ 2876457 h 6281670"/>
                <a:gd name="connsiteX195" fmla="*/ 2308434 w 8613217"/>
                <a:gd name="connsiteY195" fmla="*/ 2939720 h 6281670"/>
                <a:gd name="connsiteX196" fmla="*/ 2340738 w 8613217"/>
                <a:gd name="connsiteY196" fmla="*/ 2972025 h 6281670"/>
                <a:gd name="connsiteX197" fmla="*/ 2302377 w 8613217"/>
                <a:gd name="connsiteY197" fmla="*/ 2972025 h 6281670"/>
                <a:gd name="connsiteX198" fmla="*/ 2266034 w 8613217"/>
                <a:gd name="connsiteY198" fmla="*/ 2967313 h 6281670"/>
                <a:gd name="connsiteX199" fmla="*/ 1817807 w 8613217"/>
                <a:gd name="connsiteY199" fmla="*/ 3025866 h 6281670"/>
                <a:gd name="connsiteX200" fmla="*/ 1007500 w 8613217"/>
                <a:gd name="connsiteY200" fmla="*/ 3309877 h 6281670"/>
                <a:gd name="connsiteX201" fmla="*/ 960389 w 8613217"/>
                <a:gd name="connsiteY201" fmla="*/ 3293725 h 6281670"/>
                <a:gd name="connsiteX202" fmla="*/ 446207 w 8613217"/>
                <a:gd name="connsiteY202" fmla="*/ 3134221 h 6281670"/>
                <a:gd name="connsiteX203" fmla="*/ 217383 w 8613217"/>
                <a:gd name="connsiteY203" fmla="*/ 3227096 h 6281670"/>
                <a:gd name="connsiteX204" fmla="*/ 0 w 8613217"/>
                <a:gd name="connsiteY204" fmla="*/ 3236518 h 6281670"/>
                <a:gd name="connsiteX205" fmla="*/ 0 w 8613217"/>
                <a:gd name="connsiteY205" fmla="*/ 3330740 h 6281670"/>
                <a:gd name="connsiteX206" fmla="*/ 9422 w 8613217"/>
                <a:gd name="connsiteY206" fmla="*/ 3346892 h 6281670"/>
                <a:gd name="connsiteX207" fmla="*/ 255072 w 8613217"/>
                <a:gd name="connsiteY207" fmla="*/ 3717723 h 6281670"/>
                <a:gd name="connsiteX208" fmla="*/ 747044 w 8613217"/>
                <a:gd name="connsiteY208" fmla="*/ 3826078 h 6281670"/>
                <a:gd name="connsiteX209" fmla="*/ 1016249 w 8613217"/>
                <a:gd name="connsiteY209" fmla="*/ 3490244 h 6281670"/>
                <a:gd name="connsiteX210" fmla="*/ 981253 w 8613217"/>
                <a:gd name="connsiteY210" fmla="*/ 3461305 h 6281670"/>
                <a:gd name="connsiteX211" fmla="*/ 563312 w 8613217"/>
                <a:gd name="connsiteY211" fmla="*/ 3490917 h 6281670"/>
                <a:gd name="connsiteX212" fmla="*/ 390347 w 8613217"/>
                <a:gd name="connsiteY212" fmla="*/ 3460632 h 6281670"/>
                <a:gd name="connsiteX213" fmla="*/ 489953 w 8613217"/>
                <a:gd name="connsiteY213" fmla="*/ 3463997 h 6281670"/>
                <a:gd name="connsiteX214" fmla="*/ 903183 w 8613217"/>
                <a:gd name="connsiteY214" fmla="*/ 3408137 h 6281670"/>
                <a:gd name="connsiteX215" fmla="*/ 1043170 w 8613217"/>
                <a:gd name="connsiteY215" fmla="*/ 3372467 h 6281670"/>
                <a:gd name="connsiteX216" fmla="*/ 1508895 w 8613217"/>
                <a:gd name="connsiteY216" fmla="*/ 3218347 h 6281670"/>
                <a:gd name="connsiteX217" fmla="*/ 1912029 w 8613217"/>
                <a:gd name="connsiteY217" fmla="*/ 3101243 h 6281670"/>
                <a:gd name="connsiteX218" fmla="*/ 1912029 w 8613217"/>
                <a:gd name="connsiteY218" fmla="*/ 3101243 h 6281670"/>
                <a:gd name="connsiteX219" fmla="*/ 1924816 w 8613217"/>
                <a:gd name="connsiteY219" fmla="*/ 3099224 h 6281670"/>
                <a:gd name="connsiteX220" fmla="*/ 1986061 w 8613217"/>
                <a:gd name="connsiteY220" fmla="*/ 3087783 h 6281670"/>
                <a:gd name="connsiteX221" fmla="*/ 1992791 w 8613217"/>
                <a:gd name="connsiteY221" fmla="*/ 3087110 h 6281670"/>
                <a:gd name="connsiteX222" fmla="*/ 2087013 w 8613217"/>
                <a:gd name="connsiteY222" fmla="*/ 3074322 h 6281670"/>
                <a:gd name="connsiteX223" fmla="*/ 2113933 w 8613217"/>
                <a:gd name="connsiteY223" fmla="*/ 3072976 h 6281670"/>
                <a:gd name="connsiteX224" fmla="*/ 2118644 w 8613217"/>
                <a:gd name="connsiteY224" fmla="*/ 3064227 h 6281670"/>
                <a:gd name="connsiteX225" fmla="*/ 2257958 w 8613217"/>
                <a:gd name="connsiteY225" fmla="*/ 3064227 h 6281670"/>
                <a:gd name="connsiteX226" fmla="*/ 2262669 w 8613217"/>
                <a:gd name="connsiteY226" fmla="*/ 3072976 h 6281670"/>
                <a:gd name="connsiteX227" fmla="*/ 2434960 w 8613217"/>
                <a:gd name="connsiteY227" fmla="*/ 3101243 h 6281670"/>
                <a:gd name="connsiteX228" fmla="*/ 2635518 w 8613217"/>
                <a:gd name="connsiteY228" fmla="*/ 3164506 h 6281670"/>
                <a:gd name="connsiteX229" fmla="*/ 3038653 w 8613217"/>
                <a:gd name="connsiteY229" fmla="*/ 3453902 h 6281670"/>
                <a:gd name="connsiteX230" fmla="*/ 3580428 w 8613217"/>
                <a:gd name="connsiteY230" fmla="*/ 4087880 h 6281670"/>
                <a:gd name="connsiteX231" fmla="*/ 3776274 w 8613217"/>
                <a:gd name="connsiteY231" fmla="*/ 4626290 h 6281670"/>
                <a:gd name="connsiteX232" fmla="*/ 3813963 w 8613217"/>
                <a:gd name="connsiteY232" fmla="*/ 4802619 h 6281670"/>
                <a:gd name="connsiteX233" fmla="*/ 3811944 w 8613217"/>
                <a:gd name="connsiteY233" fmla="*/ 5407658 h 6281670"/>
                <a:gd name="connsiteX234" fmla="*/ 3881265 w 8613217"/>
                <a:gd name="connsiteY234" fmla="*/ 5874056 h 6281670"/>
                <a:gd name="connsiteX235" fmla="*/ 3879919 w 8613217"/>
                <a:gd name="connsiteY235" fmla="*/ 5898957 h 6281670"/>
                <a:gd name="connsiteX236" fmla="*/ 3757430 w 8613217"/>
                <a:gd name="connsiteY236" fmla="*/ 5946068 h 6281670"/>
                <a:gd name="connsiteX237" fmla="*/ 3743970 w 8613217"/>
                <a:gd name="connsiteY237" fmla="*/ 6053750 h 6281670"/>
                <a:gd name="connsiteX238" fmla="*/ 3803195 w 8613217"/>
                <a:gd name="connsiteY238" fmla="*/ 6092112 h 6281670"/>
                <a:gd name="connsiteX239" fmla="*/ 3896071 w 8613217"/>
                <a:gd name="connsiteY239" fmla="*/ 6023464 h 6281670"/>
                <a:gd name="connsiteX240" fmla="*/ 3920972 w 8613217"/>
                <a:gd name="connsiteY240" fmla="*/ 5996544 h 6281670"/>
                <a:gd name="connsiteX241" fmla="*/ 3918953 w 8613217"/>
                <a:gd name="connsiteY241" fmla="*/ 6053077 h 6281670"/>
                <a:gd name="connsiteX242" fmla="*/ 3931741 w 8613217"/>
                <a:gd name="connsiteY242" fmla="*/ 6077978 h 6281670"/>
                <a:gd name="connsiteX243" fmla="*/ 3951931 w 8613217"/>
                <a:gd name="connsiteY243" fmla="*/ 6055769 h 6281670"/>
                <a:gd name="connsiteX244" fmla="*/ 3972121 w 8613217"/>
                <a:gd name="connsiteY244" fmla="*/ 5988468 h 6281670"/>
                <a:gd name="connsiteX245" fmla="*/ 3994331 w 8613217"/>
                <a:gd name="connsiteY245" fmla="*/ 5968277 h 6281670"/>
                <a:gd name="connsiteX246" fmla="*/ 4005099 w 8613217"/>
                <a:gd name="connsiteY246" fmla="*/ 5995198 h 6281670"/>
                <a:gd name="connsiteX247" fmla="*/ 4071054 w 8613217"/>
                <a:gd name="connsiteY247" fmla="*/ 6040290 h 6281670"/>
                <a:gd name="connsiteX248" fmla="*/ 4100667 w 8613217"/>
                <a:gd name="connsiteY248" fmla="*/ 6026829 h 6281670"/>
                <a:gd name="connsiteX249" fmla="*/ 4110089 w 8613217"/>
                <a:gd name="connsiteY249" fmla="*/ 5993179 h 6281670"/>
                <a:gd name="connsiteX250" fmla="*/ 4124895 w 8613217"/>
                <a:gd name="connsiteY250" fmla="*/ 6032214 h 6281670"/>
                <a:gd name="connsiteX251" fmla="*/ 4117492 w 8613217"/>
                <a:gd name="connsiteY251" fmla="*/ 6106918 h 6281670"/>
                <a:gd name="connsiteX252" fmla="*/ 4080476 w 8613217"/>
                <a:gd name="connsiteY252" fmla="*/ 6141242 h 6281670"/>
                <a:gd name="connsiteX253" fmla="*/ 4176717 w 8613217"/>
                <a:gd name="connsiteY253" fmla="*/ 6189025 h 6281670"/>
                <a:gd name="connsiteX254" fmla="*/ 4170660 w 8613217"/>
                <a:gd name="connsiteY254" fmla="*/ 6271133 h 6281670"/>
                <a:gd name="connsiteX255" fmla="*/ 4195562 w 8613217"/>
                <a:gd name="connsiteY255" fmla="*/ 6277863 h 6281670"/>
                <a:gd name="connsiteX256" fmla="*/ 4261517 w 8613217"/>
                <a:gd name="connsiteY256" fmla="*/ 6267768 h 6281670"/>
                <a:gd name="connsiteX257" fmla="*/ 4289784 w 8613217"/>
                <a:gd name="connsiteY257" fmla="*/ 6247578 h 6281670"/>
                <a:gd name="connsiteX258" fmla="*/ 4295840 w 8613217"/>
                <a:gd name="connsiteY258" fmla="*/ 6204505 h 6281670"/>
                <a:gd name="connsiteX259" fmla="*/ 4305936 w 8613217"/>
                <a:gd name="connsiteY259" fmla="*/ 6182969 h 6281670"/>
                <a:gd name="connsiteX260" fmla="*/ 4324107 w 8613217"/>
                <a:gd name="connsiteY260" fmla="*/ 6199794 h 6281670"/>
                <a:gd name="connsiteX261" fmla="*/ 4336894 w 8613217"/>
                <a:gd name="connsiteY261" fmla="*/ 6230752 h 6281670"/>
                <a:gd name="connsiteX262" fmla="*/ 4342951 w 8613217"/>
                <a:gd name="connsiteY262" fmla="*/ 6226714 h 6281670"/>
                <a:gd name="connsiteX263" fmla="*/ 4369872 w 8613217"/>
                <a:gd name="connsiteY263" fmla="*/ 6185660 h 6281670"/>
                <a:gd name="connsiteX264" fmla="*/ 4382659 w 8613217"/>
                <a:gd name="connsiteY264" fmla="*/ 6234791 h 6281670"/>
                <a:gd name="connsiteX265" fmla="*/ 4406888 w 8613217"/>
                <a:gd name="connsiteY265" fmla="*/ 6265749 h 6281670"/>
                <a:gd name="connsiteX266" fmla="*/ 4484284 w 8613217"/>
                <a:gd name="connsiteY266" fmla="*/ 6275171 h 6281670"/>
                <a:gd name="connsiteX267" fmla="*/ 4499090 w 8613217"/>
                <a:gd name="connsiteY267" fmla="*/ 6272479 h 6281670"/>
                <a:gd name="connsiteX268" fmla="*/ 4512551 w 8613217"/>
                <a:gd name="connsiteY268" fmla="*/ 6181622 h 6281670"/>
                <a:gd name="connsiteX269" fmla="*/ 4572449 w 8613217"/>
                <a:gd name="connsiteY269" fmla="*/ 6153356 h 6281670"/>
                <a:gd name="connsiteX270" fmla="*/ 4575814 w 8613217"/>
                <a:gd name="connsiteY270" fmla="*/ 6127781 h 6281670"/>
                <a:gd name="connsiteX271" fmla="*/ 4538125 w 8613217"/>
                <a:gd name="connsiteY271" fmla="*/ 6076633 h 6281670"/>
                <a:gd name="connsiteX272" fmla="*/ 4536779 w 8613217"/>
                <a:gd name="connsiteY272" fmla="*/ 6042309 h 6281670"/>
                <a:gd name="connsiteX273" fmla="*/ 4573122 w 8613217"/>
                <a:gd name="connsiteY273" fmla="*/ 6032214 h 6281670"/>
                <a:gd name="connsiteX274" fmla="*/ 4637731 w 8613217"/>
                <a:gd name="connsiteY274" fmla="*/ 6051058 h 6281670"/>
                <a:gd name="connsiteX275" fmla="*/ 4665997 w 8613217"/>
                <a:gd name="connsiteY275" fmla="*/ 6029522 h 6281670"/>
                <a:gd name="connsiteX276" fmla="*/ 4665997 w 8613217"/>
                <a:gd name="connsiteY276" fmla="*/ 5985776 h 6281670"/>
                <a:gd name="connsiteX277" fmla="*/ 4681477 w 8613217"/>
                <a:gd name="connsiteY277" fmla="*/ 5966931 h 6281670"/>
                <a:gd name="connsiteX278" fmla="*/ 4701667 w 8613217"/>
                <a:gd name="connsiteY278" fmla="*/ 5981065 h 6281670"/>
                <a:gd name="connsiteX279" fmla="*/ 4724550 w 8613217"/>
                <a:gd name="connsiteY279" fmla="*/ 6054423 h 6281670"/>
                <a:gd name="connsiteX280" fmla="*/ 4743394 w 8613217"/>
                <a:gd name="connsiteY280" fmla="*/ 6073268 h 6281670"/>
                <a:gd name="connsiteX281" fmla="*/ 4752143 w 8613217"/>
                <a:gd name="connsiteY281" fmla="*/ 6050385 h 6281670"/>
                <a:gd name="connsiteX282" fmla="*/ 4752143 w 8613217"/>
                <a:gd name="connsiteY282" fmla="*/ 5996544 h 6281670"/>
                <a:gd name="connsiteX283" fmla="*/ 4800600 w 8613217"/>
                <a:gd name="connsiteY283" fmla="*/ 6046347 h 6281670"/>
                <a:gd name="connsiteX284" fmla="*/ 4859825 w 8613217"/>
                <a:gd name="connsiteY284" fmla="*/ 6088747 h 6281670"/>
                <a:gd name="connsiteX285" fmla="*/ 4932511 w 8613217"/>
                <a:gd name="connsiteY285" fmla="*/ 6036252 h 6281670"/>
                <a:gd name="connsiteX286" fmla="*/ 4919050 w 8613217"/>
                <a:gd name="connsiteY286" fmla="*/ 5940011 h 6281670"/>
                <a:gd name="connsiteX287" fmla="*/ 4830213 w 8613217"/>
                <a:gd name="connsiteY287" fmla="*/ 5933281 h 6281670"/>
                <a:gd name="connsiteX288" fmla="*/ 4779064 w 8613217"/>
                <a:gd name="connsiteY288" fmla="*/ 5876074 h 6281670"/>
                <a:gd name="connsiteX289" fmla="*/ 4778391 w 8613217"/>
                <a:gd name="connsiteY289" fmla="*/ 5829637 h 6281670"/>
                <a:gd name="connsiteX290" fmla="*/ 5091342 w 8613217"/>
                <a:gd name="connsiteY290" fmla="*/ 5236712 h 6281670"/>
                <a:gd name="connsiteX291" fmla="*/ 5116243 w 8613217"/>
                <a:gd name="connsiteY291" fmla="*/ 5202389 h 6281670"/>
                <a:gd name="connsiteX292" fmla="*/ 5269690 w 8613217"/>
                <a:gd name="connsiteY292" fmla="*/ 5086631 h 6281670"/>
                <a:gd name="connsiteX293" fmla="*/ 5744837 w 8613217"/>
                <a:gd name="connsiteY293" fmla="*/ 4795889 h 6281670"/>
                <a:gd name="connsiteX294" fmla="*/ 5814830 w 8613217"/>
                <a:gd name="connsiteY294" fmla="*/ 4775699 h 6281670"/>
                <a:gd name="connsiteX295" fmla="*/ 6103553 w 8613217"/>
                <a:gd name="connsiteY295" fmla="*/ 4765603 h 6281670"/>
                <a:gd name="connsiteX296" fmla="*/ 7086824 w 8613217"/>
                <a:gd name="connsiteY296" fmla="*/ 4811369 h 6281670"/>
                <a:gd name="connsiteX297" fmla="*/ 7489959 w 8613217"/>
                <a:gd name="connsiteY297" fmla="*/ 4805311 h 6281670"/>
                <a:gd name="connsiteX298" fmla="*/ 7516880 w 8613217"/>
                <a:gd name="connsiteY298" fmla="*/ 4801946 h 6281670"/>
                <a:gd name="connsiteX299" fmla="*/ 7536397 w 8613217"/>
                <a:gd name="connsiteY299" fmla="*/ 4800600 h 6281670"/>
                <a:gd name="connsiteX300" fmla="*/ 7619850 w 8613217"/>
                <a:gd name="connsiteY300" fmla="*/ 4791178 h 6281670"/>
                <a:gd name="connsiteX301" fmla="*/ 7661577 w 8613217"/>
                <a:gd name="connsiteY301" fmla="*/ 4813388 h 6281670"/>
                <a:gd name="connsiteX302" fmla="*/ 7920014 w 8613217"/>
                <a:gd name="connsiteY302" fmla="*/ 5004523 h 6281670"/>
                <a:gd name="connsiteX303" fmla="*/ 8354780 w 8613217"/>
                <a:gd name="connsiteY303" fmla="*/ 4830886 h 6281670"/>
                <a:gd name="connsiteX304" fmla="*/ 8579567 w 8613217"/>
                <a:gd name="connsiteY304" fmla="*/ 4409580 h 6281670"/>
                <a:gd name="connsiteX305" fmla="*/ 8613217 w 8613217"/>
                <a:gd name="connsiteY305" fmla="*/ 4250076 h 6281670"/>
                <a:gd name="connsiteX306" fmla="*/ 8613217 w 8613217"/>
                <a:gd name="connsiteY306" fmla="*/ 4196235 h 6281670"/>
                <a:gd name="connsiteX307" fmla="*/ 8420062 w 8613217"/>
                <a:gd name="connsiteY307" fmla="*/ 4211041 h 6281670"/>
                <a:gd name="connsiteX308" fmla="*/ 4571776 w 8613217"/>
                <a:gd name="connsiteY308" fmla="*/ 915970 h 6281670"/>
                <a:gd name="connsiteX309" fmla="*/ 4583890 w 8613217"/>
                <a:gd name="connsiteY309" fmla="*/ 888377 h 6281670"/>
                <a:gd name="connsiteX310" fmla="*/ 4571776 w 8613217"/>
                <a:gd name="connsiteY310" fmla="*/ 915970 h 6281670"/>
                <a:gd name="connsiteX311" fmla="*/ 2362948 w 8613217"/>
                <a:gd name="connsiteY311" fmla="*/ 965100 h 6281670"/>
                <a:gd name="connsiteX312" fmla="*/ 2363621 w 8613217"/>
                <a:gd name="connsiteY312" fmla="*/ 962408 h 6281670"/>
                <a:gd name="connsiteX313" fmla="*/ 2368332 w 8613217"/>
                <a:gd name="connsiteY313" fmla="*/ 967119 h 6281670"/>
                <a:gd name="connsiteX314" fmla="*/ 2362948 w 8613217"/>
                <a:gd name="connsiteY314" fmla="*/ 965100 h 6281670"/>
                <a:gd name="connsiteX315" fmla="*/ 2435633 w 8613217"/>
                <a:gd name="connsiteY315" fmla="*/ 1055284 h 6281670"/>
                <a:gd name="connsiteX316" fmla="*/ 2426211 w 8613217"/>
                <a:gd name="connsiteY316" fmla="*/ 1053265 h 6281670"/>
                <a:gd name="connsiteX317" fmla="*/ 2370351 w 8613217"/>
                <a:gd name="connsiteY317" fmla="*/ 968465 h 6281670"/>
                <a:gd name="connsiteX318" fmla="*/ 2432268 w 8613217"/>
                <a:gd name="connsiteY318" fmla="*/ 1045862 h 6281670"/>
                <a:gd name="connsiteX319" fmla="*/ 2435633 w 8613217"/>
                <a:gd name="connsiteY319" fmla="*/ 1055284 h 6281670"/>
                <a:gd name="connsiteX320" fmla="*/ 695895 w 8613217"/>
                <a:gd name="connsiteY320" fmla="*/ 1016922 h 6281670"/>
                <a:gd name="connsiteX321" fmla="*/ 692530 w 8613217"/>
                <a:gd name="connsiteY321" fmla="*/ 1005481 h 6281670"/>
                <a:gd name="connsiteX322" fmla="*/ 695895 w 8613217"/>
                <a:gd name="connsiteY322" fmla="*/ 1016922 h 6281670"/>
                <a:gd name="connsiteX323" fmla="*/ 4511205 w 8613217"/>
                <a:gd name="connsiteY323" fmla="*/ 6014042 h 6281670"/>
                <a:gd name="connsiteX324" fmla="*/ 4537452 w 8613217"/>
                <a:gd name="connsiteY324" fmla="*/ 5944049 h 6281670"/>
                <a:gd name="connsiteX325" fmla="*/ 4511205 w 8613217"/>
                <a:gd name="connsiteY325" fmla="*/ 6014042 h 6281670"/>
                <a:gd name="connsiteX326" fmla="*/ 4750797 w 8613217"/>
                <a:gd name="connsiteY326" fmla="*/ 5917128 h 6281670"/>
                <a:gd name="connsiteX327" fmla="*/ 4741375 w 8613217"/>
                <a:gd name="connsiteY327" fmla="*/ 5939338 h 6281670"/>
                <a:gd name="connsiteX328" fmla="*/ 4732626 w 8613217"/>
                <a:gd name="connsiteY328" fmla="*/ 5935300 h 6281670"/>
                <a:gd name="connsiteX329" fmla="*/ 4727915 w 8613217"/>
                <a:gd name="connsiteY329" fmla="*/ 5907706 h 6281670"/>
                <a:gd name="connsiteX330" fmla="*/ 4750797 w 8613217"/>
                <a:gd name="connsiteY330" fmla="*/ 5875402 h 6281670"/>
                <a:gd name="connsiteX331" fmla="*/ 4750797 w 8613217"/>
                <a:gd name="connsiteY331" fmla="*/ 5917128 h 6281670"/>
                <a:gd name="connsiteX332" fmla="*/ 4875978 w 8613217"/>
                <a:gd name="connsiteY332" fmla="*/ 5457461 h 6281670"/>
                <a:gd name="connsiteX333" fmla="*/ 4616868 w 8613217"/>
                <a:gd name="connsiteY333" fmla="*/ 5877421 h 6281670"/>
                <a:gd name="connsiteX334" fmla="*/ 4562354 w 8613217"/>
                <a:gd name="connsiteY334" fmla="*/ 5884824 h 6281670"/>
                <a:gd name="connsiteX335" fmla="*/ 4880015 w 8613217"/>
                <a:gd name="connsiteY335" fmla="*/ 5419772 h 6281670"/>
                <a:gd name="connsiteX336" fmla="*/ 4875978 w 8613217"/>
                <a:gd name="connsiteY336" fmla="*/ 5457461 h 6281670"/>
                <a:gd name="connsiteX337" fmla="*/ 5020675 w 8613217"/>
                <a:gd name="connsiteY337" fmla="*/ 5141145 h 6281670"/>
                <a:gd name="connsiteX338" fmla="*/ 4989717 w 8613217"/>
                <a:gd name="connsiteY338" fmla="*/ 5179506 h 6281670"/>
                <a:gd name="connsiteX339" fmla="*/ 4445922 w 8613217"/>
                <a:gd name="connsiteY339" fmla="*/ 5878767 h 6281670"/>
                <a:gd name="connsiteX340" fmla="*/ 4415637 w 8613217"/>
                <a:gd name="connsiteY340" fmla="*/ 5953471 h 6281670"/>
                <a:gd name="connsiteX341" fmla="*/ 4357085 w 8613217"/>
                <a:gd name="connsiteY341" fmla="*/ 6075286 h 6281670"/>
                <a:gd name="connsiteX342" fmla="*/ 4338240 w 8613217"/>
                <a:gd name="connsiteY342" fmla="*/ 6125762 h 6281670"/>
                <a:gd name="connsiteX343" fmla="*/ 4322761 w 8613217"/>
                <a:gd name="connsiteY343" fmla="*/ 6080671 h 6281670"/>
                <a:gd name="connsiteX344" fmla="*/ 4306609 w 8613217"/>
                <a:gd name="connsiteY344" fmla="*/ 6061826 h 6281670"/>
                <a:gd name="connsiteX345" fmla="*/ 4295168 w 8613217"/>
                <a:gd name="connsiteY345" fmla="*/ 6082689 h 6281670"/>
                <a:gd name="connsiteX346" fmla="*/ 4292475 w 8613217"/>
                <a:gd name="connsiteY346" fmla="*/ 6112302 h 6281670"/>
                <a:gd name="connsiteX347" fmla="*/ 4277669 w 8613217"/>
                <a:gd name="connsiteY347" fmla="*/ 6097496 h 6281670"/>
                <a:gd name="connsiteX348" fmla="*/ 4183447 w 8613217"/>
                <a:gd name="connsiteY348" fmla="*/ 5282478 h 6281670"/>
                <a:gd name="connsiteX349" fmla="*/ 4412945 w 8613217"/>
                <a:gd name="connsiteY349" fmla="*/ 4743394 h 6281670"/>
                <a:gd name="connsiteX350" fmla="*/ 5036828 w 8613217"/>
                <a:gd name="connsiteY350" fmla="*/ 3935106 h 6281670"/>
                <a:gd name="connsiteX351" fmla="*/ 5054999 w 8613217"/>
                <a:gd name="connsiteY351" fmla="*/ 3966064 h 6281670"/>
                <a:gd name="connsiteX352" fmla="*/ 5020675 w 8613217"/>
                <a:gd name="connsiteY352"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504378 w 8613217"/>
                <a:gd name="connsiteY163" fmla="*/ 2605906 h 6281670"/>
                <a:gd name="connsiteX164" fmla="*/ 3733875 w 8613217"/>
                <a:gd name="connsiteY164" fmla="*/ 3249979 h 6281670"/>
                <a:gd name="connsiteX165" fmla="*/ 3823385 w 8613217"/>
                <a:gd name="connsiteY165" fmla="*/ 4359777 h 6281670"/>
                <a:gd name="connsiteX166" fmla="*/ 3816655 w 8613217"/>
                <a:gd name="connsiteY166" fmla="*/ 4369199 h 6281670"/>
                <a:gd name="connsiteX167" fmla="*/ 3800503 w 8613217"/>
                <a:gd name="connsiteY167" fmla="*/ 4322761 h 6281670"/>
                <a:gd name="connsiteX168" fmla="*/ 3407464 w 8613217"/>
                <a:gd name="connsiteY168" fmla="*/ 3663208 h 6281670"/>
                <a:gd name="connsiteX169" fmla="*/ 2516395 w 8613217"/>
                <a:gd name="connsiteY169" fmla="*/ 2980101 h 6281670"/>
                <a:gd name="connsiteX170" fmla="*/ 2502934 w 8613217"/>
                <a:gd name="connsiteY170" fmla="*/ 2971351 h 6281670"/>
                <a:gd name="connsiteX171" fmla="*/ 2390541 w 8613217"/>
                <a:gd name="connsiteY171" fmla="*/ 2898666 h 6281670"/>
                <a:gd name="connsiteX172" fmla="*/ 2247863 w 8613217"/>
                <a:gd name="connsiteY172" fmla="*/ 2802425 h 6281670"/>
                <a:gd name="connsiteX173" fmla="*/ 2055381 w 8613217"/>
                <a:gd name="connsiteY173" fmla="*/ 2665131 h 6281670"/>
                <a:gd name="connsiteX174" fmla="*/ 1471879 w 8613217"/>
                <a:gd name="connsiteY174" fmla="*/ 2148930 h 6281670"/>
                <a:gd name="connsiteX175" fmla="*/ 1461111 w 8613217"/>
                <a:gd name="connsiteY175" fmla="*/ 2109895 h 6281670"/>
                <a:gd name="connsiteX176" fmla="*/ 1501492 w 8613217"/>
                <a:gd name="connsiteY176" fmla="*/ 1918759 h 6281670"/>
                <a:gd name="connsiteX177" fmla="*/ 1395155 w 8613217"/>
                <a:gd name="connsiteY177" fmla="*/ 1570812 h 6281670"/>
                <a:gd name="connsiteX178" fmla="*/ 937507 w 8613217"/>
                <a:gd name="connsiteY178" fmla="*/ 860783 h 6281670"/>
                <a:gd name="connsiteX179" fmla="*/ 682435 w 8613217"/>
                <a:gd name="connsiteY179" fmla="*/ 471109 h 6281670"/>
                <a:gd name="connsiteX180" fmla="*/ 590905 w 8613217"/>
                <a:gd name="connsiteY180" fmla="*/ 214691 h 6281670"/>
                <a:gd name="connsiteX181" fmla="*/ 581483 w 8613217"/>
                <a:gd name="connsiteY181" fmla="*/ 222767 h 6281670"/>
                <a:gd name="connsiteX182" fmla="*/ 555909 w 8613217"/>
                <a:gd name="connsiteY182" fmla="*/ 262475 h 6281670"/>
                <a:gd name="connsiteX183" fmla="*/ 423998 w 8613217"/>
                <a:gd name="connsiteY183" fmla="*/ 619845 h 6281670"/>
                <a:gd name="connsiteX184" fmla="*/ 443515 w 8613217"/>
                <a:gd name="connsiteY184" fmla="*/ 1227575 h 6281670"/>
                <a:gd name="connsiteX185" fmla="*/ 806942 w 8613217"/>
                <a:gd name="connsiteY185" fmla="*/ 1996156 h 6281670"/>
                <a:gd name="connsiteX186" fmla="*/ 1087589 w 8613217"/>
                <a:gd name="connsiteY186" fmla="*/ 2216231 h 6281670"/>
                <a:gd name="connsiteX187" fmla="*/ 1317086 w 8613217"/>
                <a:gd name="connsiteY187" fmla="*/ 2233729 h 6281670"/>
                <a:gd name="connsiteX188" fmla="*/ 1327181 w 8613217"/>
                <a:gd name="connsiteY188" fmla="*/ 2198060 h 6281670"/>
                <a:gd name="connsiteX189" fmla="*/ 816364 w 8613217"/>
                <a:gd name="connsiteY189" fmla="*/ 1324489 h 6281670"/>
                <a:gd name="connsiteX190" fmla="*/ 702625 w 8613217"/>
                <a:gd name="connsiteY190" fmla="*/ 1031056 h 6281670"/>
                <a:gd name="connsiteX191" fmla="*/ 767908 w 8613217"/>
                <a:gd name="connsiteY191" fmla="*/ 1173061 h 6281670"/>
                <a:gd name="connsiteX192" fmla="*/ 1444285 w 8613217"/>
                <a:gd name="connsiteY192" fmla="*/ 2226326 h 6281670"/>
                <a:gd name="connsiteX193" fmla="*/ 2209501 w 8613217"/>
                <a:gd name="connsiteY193" fmla="*/ 2876457 h 6281670"/>
                <a:gd name="connsiteX194" fmla="*/ 2308434 w 8613217"/>
                <a:gd name="connsiteY194" fmla="*/ 2939720 h 6281670"/>
                <a:gd name="connsiteX195" fmla="*/ 2340738 w 8613217"/>
                <a:gd name="connsiteY195" fmla="*/ 2972025 h 6281670"/>
                <a:gd name="connsiteX196" fmla="*/ 2302377 w 8613217"/>
                <a:gd name="connsiteY196" fmla="*/ 2972025 h 6281670"/>
                <a:gd name="connsiteX197" fmla="*/ 2266034 w 8613217"/>
                <a:gd name="connsiteY197" fmla="*/ 2967313 h 6281670"/>
                <a:gd name="connsiteX198" fmla="*/ 1817807 w 8613217"/>
                <a:gd name="connsiteY198" fmla="*/ 3025866 h 6281670"/>
                <a:gd name="connsiteX199" fmla="*/ 1007500 w 8613217"/>
                <a:gd name="connsiteY199" fmla="*/ 3309877 h 6281670"/>
                <a:gd name="connsiteX200" fmla="*/ 960389 w 8613217"/>
                <a:gd name="connsiteY200" fmla="*/ 3293725 h 6281670"/>
                <a:gd name="connsiteX201" fmla="*/ 446207 w 8613217"/>
                <a:gd name="connsiteY201" fmla="*/ 3134221 h 6281670"/>
                <a:gd name="connsiteX202" fmla="*/ 217383 w 8613217"/>
                <a:gd name="connsiteY202" fmla="*/ 3227096 h 6281670"/>
                <a:gd name="connsiteX203" fmla="*/ 0 w 8613217"/>
                <a:gd name="connsiteY203" fmla="*/ 3236518 h 6281670"/>
                <a:gd name="connsiteX204" fmla="*/ 0 w 8613217"/>
                <a:gd name="connsiteY204" fmla="*/ 3330740 h 6281670"/>
                <a:gd name="connsiteX205" fmla="*/ 9422 w 8613217"/>
                <a:gd name="connsiteY205" fmla="*/ 3346892 h 6281670"/>
                <a:gd name="connsiteX206" fmla="*/ 255072 w 8613217"/>
                <a:gd name="connsiteY206" fmla="*/ 3717723 h 6281670"/>
                <a:gd name="connsiteX207" fmla="*/ 747044 w 8613217"/>
                <a:gd name="connsiteY207" fmla="*/ 3826078 h 6281670"/>
                <a:gd name="connsiteX208" fmla="*/ 1016249 w 8613217"/>
                <a:gd name="connsiteY208" fmla="*/ 3490244 h 6281670"/>
                <a:gd name="connsiteX209" fmla="*/ 981253 w 8613217"/>
                <a:gd name="connsiteY209" fmla="*/ 3461305 h 6281670"/>
                <a:gd name="connsiteX210" fmla="*/ 563312 w 8613217"/>
                <a:gd name="connsiteY210" fmla="*/ 3490917 h 6281670"/>
                <a:gd name="connsiteX211" fmla="*/ 390347 w 8613217"/>
                <a:gd name="connsiteY211" fmla="*/ 3460632 h 6281670"/>
                <a:gd name="connsiteX212" fmla="*/ 489953 w 8613217"/>
                <a:gd name="connsiteY212" fmla="*/ 3463997 h 6281670"/>
                <a:gd name="connsiteX213" fmla="*/ 903183 w 8613217"/>
                <a:gd name="connsiteY213" fmla="*/ 3408137 h 6281670"/>
                <a:gd name="connsiteX214" fmla="*/ 1043170 w 8613217"/>
                <a:gd name="connsiteY214" fmla="*/ 3372467 h 6281670"/>
                <a:gd name="connsiteX215" fmla="*/ 1508895 w 8613217"/>
                <a:gd name="connsiteY215" fmla="*/ 3218347 h 6281670"/>
                <a:gd name="connsiteX216" fmla="*/ 1912029 w 8613217"/>
                <a:gd name="connsiteY216" fmla="*/ 3101243 h 6281670"/>
                <a:gd name="connsiteX217" fmla="*/ 1912029 w 8613217"/>
                <a:gd name="connsiteY217" fmla="*/ 3101243 h 6281670"/>
                <a:gd name="connsiteX218" fmla="*/ 1924816 w 8613217"/>
                <a:gd name="connsiteY218" fmla="*/ 3099224 h 6281670"/>
                <a:gd name="connsiteX219" fmla="*/ 1986061 w 8613217"/>
                <a:gd name="connsiteY219" fmla="*/ 3087783 h 6281670"/>
                <a:gd name="connsiteX220" fmla="*/ 1992791 w 8613217"/>
                <a:gd name="connsiteY220" fmla="*/ 3087110 h 6281670"/>
                <a:gd name="connsiteX221" fmla="*/ 2087013 w 8613217"/>
                <a:gd name="connsiteY221" fmla="*/ 3074322 h 6281670"/>
                <a:gd name="connsiteX222" fmla="*/ 2113933 w 8613217"/>
                <a:gd name="connsiteY222" fmla="*/ 3072976 h 6281670"/>
                <a:gd name="connsiteX223" fmla="*/ 2118644 w 8613217"/>
                <a:gd name="connsiteY223" fmla="*/ 3064227 h 6281670"/>
                <a:gd name="connsiteX224" fmla="*/ 2257958 w 8613217"/>
                <a:gd name="connsiteY224" fmla="*/ 3064227 h 6281670"/>
                <a:gd name="connsiteX225" fmla="*/ 2262669 w 8613217"/>
                <a:gd name="connsiteY225" fmla="*/ 3072976 h 6281670"/>
                <a:gd name="connsiteX226" fmla="*/ 2434960 w 8613217"/>
                <a:gd name="connsiteY226" fmla="*/ 3101243 h 6281670"/>
                <a:gd name="connsiteX227" fmla="*/ 2635518 w 8613217"/>
                <a:gd name="connsiteY227" fmla="*/ 3164506 h 6281670"/>
                <a:gd name="connsiteX228" fmla="*/ 3038653 w 8613217"/>
                <a:gd name="connsiteY228" fmla="*/ 3453902 h 6281670"/>
                <a:gd name="connsiteX229" fmla="*/ 3580428 w 8613217"/>
                <a:gd name="connsiteY229" fmla="*/ 4087880 h 6281670"/>
                <a:gd name="connsiteX230" fmla="*/ 3776274 w 8613217"/>
                <a:gd name="connsiteY230" fmla="*/ 4626290 h 6281670"/>
                <a:gd name="connsiteX231" fmla="*/ 3813963 w 8613217"/>
                <a:gd name="connsiteY231" fmla="*/ 4802619 h 6281670"/>
                <a:gd name="connsiteX232" fmla="*/ 3811944 w 8613217"/>
                <a:gd name="connsiteY232" fmla="*/ 5407658 h 6281670"/>
                <a:gd name="connsiteX233" fmla="*/ 3881265 w 8613217"/>
                <a:gd name="connsiteY233" fmla="*/ 5874056 h 6281670"/>
                <a:gd name="connsiteX234" fmla="*/ 3879919 w 8613217"/>
                <a:gd name="connsiteY234" fmla="*/ 5898957 h 6281670"/>
                <a:gd name="connsiteX235" fmla="*/ 3757430 w 8613217"/>
                <a:gd name="connsiteY235" fmla="*/ 5946068 h 6281670"/>
                <a:gd name="connsiteX236" fmla="*/ 3743970 w 8613217"/>
                <a:gd name="connsiteY236" fmla="*/ 6053750 h 6281670"/>
                <a:gd name="connsiteX237" fmla="*/ 3803195 w 8613217"/>
                <a:gd name="connsiteY237" fmla="*/ 6092112 h 6281670"/>
                <a:gd name="connsiteX238" fmla="*/ 3896071 w 8613217"/>
                <a:gd name="connsiteY238" fmla="*/ 6023464 h 6281670"/>
                <a:gd name="connsiteX239" fmla="*/ 3920972 w 8613217"/>
                <a:gd name="connsiteY239" fmla="*/ 5996544 h 6281670"/>
                <a:gd name="connsiteX240" fmla="*/ 3918953 w 8613217"/>
                <a:gd name="connsiteY240" fmla="*/ 6053077 h 6281670"/>
                <a:gd name="connsiteX241" fmla="*/ 3931741 w 8613217"/>
                <a:gd name="connsiteY241" fmla="*/ 6077978 h 6281670"/>
                <a:gd name="connsiteX242" fmla="*/ 3951931 w 8613217"/>
                <a:gd name="connsiteY242" fmla="*/ 6055769 h 6281670"/>
                <a:gd name="connsiteX243" fmla="*/ 3972121 w 8613217"/>
                <a:gd name="connsiteY243" fmla="*/ 5988468 h 6281670"/>
                <a:gd name="connsiteX244" fmla="*/ 3994331 w 8613217"/>
                <a:gd name="connsiteY244" fmla="*/ 5968277 h 6281670"/>
                <a:gd name="connsiteX245" fmla="*/ 4005099 w 8613217"/>
                <a:gd name="connsiteY245" fmla="*/ 5995198 h 6281670"/>
                <a:gd name="connsiteX246" fmla="*/ 4071054 w 8613217"/>
                <a:gd name="connsiteY246" fmla="*/ 6040290 h 6281670"/>
                <a:gd name="connsiteX247" fmla="*/ 4100667 w 8613217"/>
                <a:gd name="connsiteY247" fmla="*/ 6026829 h 6281670"/>
                <a:gd name="connsiteX248" fmla="*/ 4110089 w 8613217"/>
                <a:gd name="connsiteY248" fmla="*/ 5993179 h 6281670"/>
                <a:gd name="connsiteX249" fmla="*/ 4124895 w 8613217"/>
                <a:gd name="connsiteY249" fmla="*/ 6032214 h 6281670"/>
                <a:gd name="connsiteX250" fmla="*/ 4117492 w 8613217"/>
                <a:gd name="connsiteY250" fmla="*/ 6106918 h 6281670"/>
                <a:gd name="connsiteX251" fmla="*/ 4080476 w 8613217"/>
                <a:gd name="connsiteY251" fmla="*/ 6141242 h 6281670"/>
                <a:gd name="connsiteX252" fmla="*/ 4176717 w 8613217"/>
                <a:gd name="connsiteY252" fmla="*/ 6189025 h 6281670"/>
                <a:gd name="connsiteX253" fmla="*/ 4170660 w 8613217"/>
                <a:gd name="connsiteY253" fmla="*/ 6271133 h 6281670"/>
                <a:gd name="connsiteX254" fmla="*/ 4195562 w 8613217"/>
                <a:gd name="connsiteY254" fmla="*/ 6277863 h 6281670"/>
                <a:gd name="connsiteX255" fmla="*/ 4261517 w 8613217"/>
                <a:gd name="connsiteY255" fmla="*/ 6267768 h 6281670"/>
                <a:gd name="connsiteX256" fmla="*/ 4289784 w 8613217"/>
                <a:gd name="connsiteY256" fmla="*/ 6247578 h 6281670"/>
                <a:gd name="connsiteX257" fmla="*/ 4295840 w 8613217"/>
                <a:gd name="connsiteY257" fmla="*/ 6204505 h 6281670"/>
                <a:gd name="connsiteX258" fmla="*/ 4305936 w 8613217"/>
                <a:gd name="connsiteY258" fmla="*/ 6182969 h 6281670"/>
                <a:gd name="connsiteX259" fmla="*/ 4324107 w 8613217"/>
                <a:gd name="connsiteY259" fmla="*/ 6199794 h 6281670"/>
                <a:gd name="connsiteX260" fmla="*/ 4336894 w 8613217"/>
                <a:gd name="connsiteY260" fmla="*/ 6230752 h 6281670"/>
                <a:gd name="connsiteX261" fmla="*/ 4342951 w 8613217"/>
                <a:gd name="connsiteY261" fmla="*/ 6226714 h 6281670"/>
                <a:gd name="connsiteX262" fmla="*/ 4369872 w 8613217"/>
                <a:gd name="connsiteY262" fmla="*/ 6185660 h 6281670"/>
                <a:gd name="connsiteX263" fmla="*/ 4382659 w 8613217"/>
                <a:gd name="connsiteY263" fmla="*/ 6234791 h 6281670"/>
                <a:gd name="connsiteX264" fmla="*/ 4406888 w 8613217"/>
                <a:gd name="connsiteY264" fmla="*/ 6265749 h 6281670"/>
                <a:gd name="connsiteX265" fmla="*/ 4484284 w 8613217"/>
                <a:gd name="connsiteY265" fmla="*/ 6275171 h 6281670"/>
                <a:gd name="connsiteX266" fmla="*/ 4499090 w 8613217"/>
                <a:gd name="connsiteY266" fmla="*/ 6272479 h 6281670"/>
                <a:gd name="connsiteX267" fmla="*/ 4512551 w 8613217"/>
                <a:gd name="connsiteY267" fmla="*/ 6181622 h 6281670"/>
                <a:gd name="connsiteX268" fmla="*/ 4572449 w 8613217"/>
                <a:gd name="connsiteY268" fmla="*/ 6153356 h 6281670"/>
                <a:gd name="connsiteX269" fmla="*/ 4575814 w 8613217"/>
                <a:gd name="connsiteY269" fmla="*/ 6127781 h 6281670"/>
                <a:gd name="connsiteX270" fmla="*/ 4538125 w 8613217"/>
                <a:gd name="connsiteY270" fmla="*/ 6076633 h 6281670"/>
                <a:gd name="connsiteX271" fmla="*/ 4536779 w 8613217"/>
                <a:gd name="connsiteY271" fmla="*/ 6042309 h 6281670"/>
                <a:gd name="connsiteX272" fmla="*/ 4573122 w 8613217"/>
                <a:gd name="connsiteY272" fmla="*/ 6032214 h 6281670"/>
                <a:gd name="connsiteX273" fmla="*/ 4637731 w 8613217"/>
                <a:gd name="connsiteY273" fmla="*/ 6051058 h 6281670"/>
                <a:gd name="connsiteX274" fmla="*/ 4665997 w 8613217"/>
                <a:gd name="connsiteY274" fmla="*/ 6029522 h 6281670"/>
                <a:gd name="connsiteX275" fmla="*/ 4665997 w 8613217"/>
                <a:gd name="connsiteY275" fmla="*/ 5985776 h 6281670"/>
                <a:gd name="connsiteX276" fmla="*/ 4681477 w 8613217"/>
                <a:gd name="connsiteY276" fmla="*/ 5966931 h 6281670"/>
                <a:gd name="connsiteX277" fmla="*/ 4701667 w 8613217"/>
                <a:gd name="connsiteY277" fmla="*/ 5981065 h 6281670"/>
                <a:gd name="connsiteX278" fmla="*/ 4724550 w 8613217"/>
                <a:gd name="connsiteY278" fmla="*/ 6054423 h 6281670"/>
                <a:gd name="connsiteX279" fmla="*/ 4743394 w 8613217"/>
                <a:gd name="connsiteY279" fmla="*/ 6073268 h 6281670"/>
                <a:gd name="connsiteX280" fmla="*/ 4752143 w 8613217"/>
                <a:gd name="connsiteY280" fmla="*/ 6050385 h 6281670"/>
                <a:gd name="connsiteX281" fmla="*/ 4752143 w 8613217"/>
                <a:gd name="connsiteY281" fmla="*/ 5996544 h 6281670"/>
                <a:gd name="connsiteX282" fmla="*/ 4800600 w 8613217"/>
                <a:gd name="connsiteY282" fmla="*/ 6046347 h 6281670"/>
                <a:gd name="connsiteX283" fmla="*/ 4859825 w 8613217"/>
                <a:gd name="connsiteY283" fmla="*/ 6088747 h 6281670"/>
                <a:gd name="connsiteX284" fmla="*/ 4932511 w 8613217"/>
                <a:gd name="connsiteY284" fmla="*/ 6036252 h 6281670"/>
                <a:gd name="connsiteX285" fmla="*/ 4919050 w 8613217"/>
                <a:gd name="connsiteY285" fmla="*/ 5940011 h 6281670"/>
                <a:gd name="connsiteX286" fmla="*/ 4830213 w 8613217"/>
                <a:gd name="connsiteY286" fmla="*/ 5933281 h 6281670"/>
                <a:gd name="connsiteX287" fmla="*/ 4779064 w 8613217"/>
                <a:gd name="connsiteY287" fmla="*/ 5876074 h 6281670"/>
                <a:gd name="connsiteX288" fmla="*/ 4778391 w 8613217"/>
                <a:gd name="connsiteY288" fmla="*/ 5829637 h 6281670"/>
                <a:gd name="connsiteX289" fmla="*/ 5091342 w 8613217"/>
                <a:gd name="connsiteY289" fmla="*/ 5236712 h 6281670"/>
                <a:gd name="connsiteX290" fmla="*/ 5116243 w 8613217"/>
                <a:gd name="connsiteY290" fmla="*/ 5202389 h 6281670"/>
                <a:gd name="connsiteX291" fmla="*/ 5269690 w 8613217"/>
                <a:gd name="connsiteY291" fmla="*/ 5086631 h 6281670"/>
                <a:gd name="connsiteX292" fmla="*/ 5744837 w 8613217"/>
                <a:gd name="connsiteY292" fmla="*/ 4795889 h 6281670"/>
                <a:gd name="connsiteX293" fmla="*/ 5814830 w 8613217"/>
                <a:gd name="connsiteY293" fmla="*/ 4775699 h 6281670"/>
                <a:gd name="connsiteX294" fmla="*/ 6103553 w 8613217"/>
                <a:gd name="connsiteY294" fmla="*/ 4765603 h 6281670"/>
                <a:gd name="connsiteX295" fmla="*/ 7086824 w 8613217"/>
                <a:gd name="connsiteY295" fmla="*/ 4811369 h 6281670"/>
                <a:gd name="connsiteX296" fmla="*/ 7489959 w 8613217"/>
                <a:gd name="connsiteY296" fmla="*/ 4805311 h 6281670"/>
                <a:gd name="connsiteX297" fmla="*/ 7516880 w 8613217"/>
                <a:gd name="connsiteY297" fmla="*/ 4801946 h 6281670"/>
                <a:gd name="connsiteX298" fmla="*/ 7536397 w 8613217"/>
                <a:gd name="connsiteY298" fmla="*/ 4800600 h 6281670"/>
                <a:gd name="connsiteX299" fmla="*/ 7619850 w 8613217"/>
                <a:gd name="connsiteY299" fmla="*/ 4791178 h 6281670"/>
                <a:gd name="connsiteX300" fmla="*/ 7661577 w 8613217"/>
                <a:gd name="connsiteY300" fmla="*/ 4813388 h 6281670"/>
                <a:gd name="connsiteX301" fmla="*/ 7920014 w 8613217"/>
                <a:gd name="connsiteY301" fmla="*/ 5004523 h 6281670"/>
                <a:gd name="connsiteX302" fmla="*/ 8354780 w 8613217"/>
                <a:gd name="connsiteY302" fmla="*/ 4830886 h 6281670"/>
                <a:gd name="connsiteX303" fmla="*/ 8579567 w 8613217"/>
                <a:gd name="connsiteY303" fmla="*/ 4409580 h 6281670"/>
                <a:gd name="connsiteX304" fmla="*/ 8613217 w 8613217"/>
                <a:gd name="connsiteY304" fmla="*/ 4250076 h 6281670"/>
                <a:gd name="connsiteX305" fmla="*/ 8613217 w 8613217"/>
                <a:gd name="connsiteY305" fmla="*/ 4196235 h 6281670"/>
                <a:gd name="connsiteX306" fmla="*/ 8420062 w 8613217"/>
                <a:gd name="connsiteY306" fmla="*/ 4211041 h 6281670"/>
                <a:gd name="connsiteX307" fmla="*/ 4571776 w 8613217"/>
                <a:gd name="connsiteY307" fmla="*/ 915970 h 6281670"/>
                <a:gd name="connsiteX308" fmla="*/ 4583890 w 8613217"/>
                <a:gd name="connsiteY308" fmla="*/ 888377 h 6281670"/>
                <a:gd name="connsiteX309" fmla="*/ 4571776 w 8613217"/>
                <a:gd name="connsiteY309" fmla="*/ 915970 h 6281670"/>
                <a:gd name="connsiteX310" fmla="*/ 2362948 w 8613217"/>
                <a:gd name="connsiteY310" fmla="*/ 965100 h 6281670"/>
                <a:gd name="connsiteX311" fmla="*/ 2363621 w 8613217"/>
                <a:gd name="connsiteY311" fmla="*/ 962408 h 6281670"/>
                <a:gd name="connsiteX312" fmla="*/ 2368332 w 8613217"/>
                <a:gd name="connsiteY312" fmla="*/ 967119 h 6281670"/>
                <a:gd name="connsiteX313" fmla="*/ 2362948 w 8613217"/>
                <a:gd name="connsiteY313" fmla="*/ 965100 h 6281670"/>
                <a:gd name="connsiteX314" fmla="*/ 2435633 w 8613217"/>
                <a:gd name="connsiteY314" fmla="*/ 1055284 h 6281670"/>
                <a:gd name="connsiteX315" fmla="*/ 2426211 w 8613217"/>
                <a:gd name="connsiteY315" fmla="*/ 1053265 h 6281670"/>
                <a:gd name="connsiteX316" fmla="*/ 2370351 w 8613217"/>
                <a:gd name="connsiteY316" fmla="*/ 968465 h 6281670"/>
                <a:gd name="connsiteX317" fmla="*/ 2432268 w 8613217"/>
                <a:gd name="connsiteY317" fmla="*/ 1045862 h 6281670"/>
                <a:gd name="connsiteX318" fmla="*/ 2435633 w 8613217"/>
                <a:gd name="connsiteY318" fmla="*/ 1055284 h 6281670"/>
                <a:gd name="connsiteX319" fmla="*/ 695895 w 8613217"/>
                <a:gd name="connsiteY319" fmla="*/ 1016922 h 6281670"/>
                <a:gd name="connsiteX320" fmla="*/ 692530 w 8613217"/>
                <a:gd name="connsiteY320" fmla="*/ 1005481 h 6281670"/>
                <a:gd name="connsiteX321" fmla="*/ 695895 w 8613217"/>
                <a:gd name="connsiteY321" fmla="*/ 1016922 h 6281670"/>
                <a:gd name="connsiteX322" fmla="*/ 4511205 w 8613217"/>
                <a:gd name="connsiteY322" fmla="*/ 6014042 h 6281670"/>
                <a:gd name="connsiteX323" fmla="*/ 4537452 w 8613217"/>
                <a:gd name="connsiteY323" fmla="*/ 5944049 h 6281670"/>
                <a:gd name="connsiteX324" fmla="*/ 4511205 w 8613217"/>
                <a:gd name="connsiteY324" fmla="*/ 6014042 h 6281670"/>
                <a:gd name="connsiteX325" fmla="*/ 4750797 w 8613217"/>
                <a:gd name="connsiteY325" fmla="*/ 5917128 h 6281670"/>
                <a:gd name="connsiteX326" fmla="*/ 4741375 w 8613217"/>
                <a:gd name="connsiteY326" fmla="*/ 5939338 h 6281670"/>
                <a:gd name="connsiteX327" fmla="*/ 4732626 w 8613217"/>
                <a:gd name="connsiteY327" fmla="*/ 5935300 h 6281670"/>
                <a:gd name="connsiteX328" fmla="*/ 4727915 w 8613217"/>
                <a:gd name="connsiteY328" fmla="*/ 5907706 h 6281670"/>
                <a:gd name="connsiteX329" fmla="*/ 4750797 w 8613217"/>
                <a:gd name="connsiteY329" fmla="*/ 5875402 h 6281670"/>
                <a:gd name="connsiteX330" fmla="*/ 4750797 w 8613217"/>
                <a:gd name="connsiteY330" fmla="*/ 5917128 h 6281670"/>
                <a:gd name="connsiteX331" fmla="*/ 4875978 w 8613217"/>
                <a:gd name="connsiteY331" fmla="*/ 5457461 h 6281670"/>
                <a:gd name="connsiteX332" fmla="*/ 4616868 w 8613217"/>
                <a:gd name="connsiteY332" fmla="*/ 5877421 h 6281670"/>
                <a:gd name="connsiteX333" fmla="*/ 4562354 w 8613217"/>
                <a:gd name="connsiteY333" fmla="*/ 5884824 h 6281670"/>
                <a:gd name="connsiteX334" fmla="*/ 4880015 w 8613217"/>
                <a:gd name="connsiteY334" fmla="*/ 5419772 h 6281670"/>
                <a:gd name="connsiteX335" fmla="*/ 4875978 w 8613217"/>
                <a:gd name="connsiteY335" fmla="*/ 5457461 h 6281670"/>
                <a:gd name="connsiteX336" fmla="*/ 5020675 w 8613217"/>
                <a:gd name="connsiteY336" fmla="*/ 5141145 h 6281670"/>
                <a:gd name="connsiteX337" fmla="*/ 4989717 w 8613217"/>
                <a:gd name="connsiteY337" fmla="*/ 5179506 h 6281670"/>
                <a:gd name="connsiteX338" fmla="*/ 4445922 w 8613217"/>
                <a:gd name="connsiteY338" fmla="*/ 5878767 h 6281670"/>
                <a:gd name="connsiteX339" fmla="*/ 4415637 w 8613217"/>
                <a:gd name="connsiteY339" fmla="*/ 5953471 h 6281670"/>
                <a:gd name="connsiteX340" fmla="*/ 4357085 w 8613217"/>
                <a:gd name="connsiteY340" fmla="*/ 6075286 h 6281670"/>
                <a:gd name="connsiteX341" fmla="*/ 4338240 w 8613217"/>
                <a:gd name="connsiteY341" fmla="*/ 6125762 h 6281670"/>
                <a:gd name="connsiteX342" fmla="*/ 4322761 w 8613217"/>
                <a:gd name="connsiteY342" fmla="*/ 6080671 h 6281670"/>
                <a:gd name="connsiteX343" fmla="*/ 4306609 w 8613217"/>
                <a:gd name="connsiteY343" fmla="*/ 6061826 h 6281670"/>
                <a:gd name="connsiteX344" fmla="*/ 4295168 w 8613217"/>
                <a:gd name="connsiteY344" fmla="*/ 6082689 h 6281670"/>
                <a:gd name="connsiteX345" fmla="*/ 4292475 w 8613217"/>
                <a:gd name="connsiteY345" fmla="*/ 6112302 h 6281670"/>
                <a:gd name="connsiteX346" fmla="*/ 4277669 w 8613217"/>
                <a:gd name="connsiteY346" fmla="*/ 6097496 h 6281670"/>
                <a:gd name="connsiteX347" fmla="*/ 4183447 w 8613217"/>
                <a:gd name="connsiteY347" fmla="*/ 5282478 h 6281670"/>
                <a:gd name="connsiteX348" fmla="*/ 4412945 w 8613217"/>
                <a:gd name="connsiteY348" fmla="*/ 4743394 h 6281670"/>
                <a:gd name="connsiteX349" fmla="*/ 5036828 w 8613217"/>
                <a:gd name="connsiteY349" fmla="*/ 3935106 h 6281670"/>
                <a:gd name="connsiteX350" fmla="*/ 5054999 w 8613217"/>
                <a:gd name="connsiteY350" fmla="*/ 3966064 h 6281670"/>
                <a:gd name="connsiteX351" fmla="*/ 5020675 w 8613217"/>
                <a:gd name="connsiteY35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504378 w 8613217"/>
                <a:gd name="connsiteY162" fmla="*/ 2605906 h 6281670"/>
                <a:gd name="connsiteX163" fmla="*/ 3733875 w 8613217"/>
                <a:gd name="connsiteY163" fmla="*/ 3249979 h 6281670"/>
                <a:gd name="connsiteX164" fmla="*/ 3823385 w 8613217"/>
                <a:gd name="connsiteY164" fmla="*/ 4359777 h 6281670"/>
                <a:gd name="connsiteX165" fmla="*/ 3816655 w 8613217"/>
                <a:gd name="connsiteY165" fmla="*/ 4369199 h 6281670"/>
                <a:gd name="connsiteX166" fmla="*/ 3800503 w 8613217"/>
                <a:gd name="connsiteY166" fmla="*/ 4322761 h 6281670"/>
                <a:gd name="connsiteX167" fmla="*/ 3407464 w 8613217"/>
                <a:gd name="connsiteY167" fmla="*/ 3663208 h 6281670"/>
                <a:gd name="connsiteX168" fmla="*/ 2516395 w 8613217"/>
                <a:gd name="connsiteY168" fmla="*/ 2980101 h 6281670"/>
                <a:gd name="connsiteX169" fmla="*/ 2502934 w 8613217"/>
                <a:gd name="connsiteY169" fmla="*/ 2971351 h 6281670"/>
                <a:gd name="connsiteX170" fmla="*/ 2390541 w 8613217"/>
                <a:gd name="connsiteY170" fmla="*/ 2898666 h 6281670"/>
                <a:gd name="connsiteX171" fmla="*/ 2247863 w 8613217"/>
                <a:gd name="connsiteY171" fmla="*/ 2802425 h 6281670"/>
                <a:gd name="connsiteX172" fmla="*/ 2055381 w 8613217"/>
                <a:gd name="connsiteY172" fmla="*/ 2665131 h 6281670"/>
                <a:gd name="connsiteX173" fmla="*/ 1471879 w 8613217"/>
                <a:gd name="connsiteY173" fmla="*/ 2148930 h 6281670"/>
                <a:gd name="connsiteX174" fmla="*/ 1461111 w 8613217"/>
                <a:gd name="connsiteY174" fmla="*/ 2109895 h 6281670"/>
                <a:gd name="connsiteX175" fmla="*/ 1501492 w 8613217"/>
                <a:gd name="connsiteY175" fmla="*/ 1918759 h 6281670"/>
                <a:gd name="connsiteX176" fmla="*/ 1395155 w 8613217"/>
                <a:gd name="connsiteY176" fmla="*/ 1570812 h 6281670"/>
                <a:gd name="connsiteX177" fmla="*/ 937507 w 8613217"/>
                <a:gd name="connsiteY177" fmla="*/ 860783 h 6281670"/>
                <a:gd name="connsiteX178" fmla="*/ 682435 w 8613217"/>
                <a:gd name="connsiteY178" fmla="*/ 471109 h 6281670"/>
                <a:gd name="connsiteX179" fmla="*/ 590905 w 8613217"/>
                <a:gd name="connsiteY179" fmla="*/ 214691 h 6281670"/>
                <a:gd name="connsiteX180" fmla="*/ 581483 w 8613217"/>
                <a:gd name="connsiteY180" fmla="*/ 222767 h 6281670"/>
                <a:gd name="connsiteX181" fmla="*/ 555909 w 8613217"/>
                <a:gd name="connsiteY181" fmla="*/ 262475 h 6281670"/>
                <a:gd name="connsiteX182" fmla="*/ 423998 w 8613217"/>
                <a:gd name="connsiteY182" fmla="*/ 619845 h 6281670"/>
                <a:gd name="connsiteX183" fmla="*/ 443515 w 8613217"/>
                <a:gd name="connsiteY183" fmla="*/ 1227575 h 6281670"/>
                <a:gd name="connsiteX184" fmla="*/ 806942 w 8613217"/>
                <a:gd name="connsiteY184" fmla="*/ 1996156 h 6281670"/>
                <a:gd name="connsiteX185" fmla="*/ 1087589 w 8613217"/>
                <a:gd name="connsiteY185" fmla="*/ 2216231 h 6281670"/>
                <a:gd name="connsiteX186" fmla="*/ 1317086 w 8613217"/>
                <a:gd name="connsiteY186" fmla="*/ 2233729 h 6281670"/>
                <a:gd name="connsiteX187" fmla="*/ 1327181 w 8613217"/>
                <a:gd name="connsiteY187" fmla="*/ 2198060 h 6281670"/>
                <a:gd name="connsiteX188" fmla="*/ 816364 w 8613217"/>
                <a:gd name="connsiteY188" fmla="*/ 1324489 h 6281670"/>
                <a:gd name="connsiteX189" fmla="*/ 702625 w 8613217"/>
                <a:gd name="connsiteY189" fmla="*/ 1031056 h 6281670"/>
                <a:gd name="connsiteX190" fmla="*/ 767908 w 8613217"/>
                <a:gd name="connsiteY190" fmla="*/ 1173061 h 6281670"/>
                <a:gd name="connsiteX191" fmla="*/ 1444285 w 8613217"/>
                <a:gd name="connsiteY191" fmla="*/ 2226326 h 6281670"/>
                <a:gd name="connsiteX192" fmla="*/ 2209501 w 8613217"/>
                <a:gd name="connsiteY192" fmla="*/ 2876457 h 6281670"/>
                <a:gd name="connsiteX193" fmla="*/ 2308434 w 8613217"/>
                <a:gd name="connsiteY193" fmla="*/ 2939720 h 6281670"/>
                <a:gd name="connsiteX194" fmla="*/ 2340738 w 8613217"/>
                <a:gd name="connsiteY194" fmla="*/ 2972025 h 6281670"/>
                <a:gd name="connsiteX195" fmla="*/ 2302377 w 8613217"/>
                <a:gd name="connsiteY195" fmla="*/ 2972025 h 6281670"/>
                <a:gd name="connsiteX196" fmla="*/ 2266034 w 8613217"/>
                <a:gd name="connsiteY196" fmla="*/ 2967313 h 6281670"/>
                <a:gd name="connsiteX197" fmla="*/ 1817807 w 8613217"/>
                <a:gd name="connsiteY197" fmla="*/ 3025866 h 6281670"/>
                <a:gd name="connsiteX198" fmla="*/ 1007500 w 8613217"/>
                <a:gd name="connsiteY198" fmla="*/ 3309877 h 6281670"/>
                <a:gd name="connsiteX199" fmla="*/ 960389 w 8613217"/>
                <a:gd name="connsiteY199" fmla="*/ 3293725 h 6281670"/>
                <a:gd name="connsiteX200" fmla="*/ 446207 w 8613217"/>
                <a:gd name="connsiteY200" fmla="*/ 3134221 h 6281670"/>
                <a:gd name="connsiteX201" fmla="*/ 217383 w 8613217"/>
                <a:gd name="connsiteY201" fmla="*/ 3227096 h 6281670"/>
                <a:gd name="connsiteX202" fmla="*/ 0 w 8613217"/>
                <a:gd name="connsiteY202" fmla="*/ 3236518 h 6281670"/>
                <a:gd name="connsiteX203" fmla="*/ 0 w 8613217"/>
                <a:gd name="connsiteY203" fmla="*/ 3330740 h 6281670"/>
                <a:gd name="connsiteX204" fmla="*/ 9422 w 8613217"/>
                <a:gd name="connsiteY204" fmla="*/ 3346892 h 6281670"/>
                <a:gd name="connsiteX205" fmla="*/ 255072 w 8613217"/>
                <a:gd name="connsiteY205" fmla="*/ 3717723 h 6281670"/>
                <a:gd name="connsiteX206" fmla="*/ 747044 w 8613217"/>
                <a:gd name="connsiteY206" fmla="*/ 3826078 h 6281670"/>
                <a:gd name="connsiteX207" fmla="*/ 1016249 w 8613217"/>
                <a:gd name="connsiteY207" fmla="*/ 3490244 h 6281670"/>
                <a:gd name="connsiteX208" fmla="*/ 981253 w 8613217"/>
                <a:gd name="connsiteY208" fmla="*/ 3461305 h 6281670"/>
                <a:gd name="connsiteX209" fmla="*/ 563312 w 8613217"/>
                <a:gd name="connsiteY209" fmla="*/ 3490917 h 6281670"/>
                <a:gd name="connsiteX210" fmla="*/ 390347 w 8613217"/>
                <a:gd name="connsiteY210" fmla="*/ 3460632 h 6281670"/>
                <a:gd name="connsiteX211" fmla="*/ 489953 w 8613217"/>
                <a:gd name="connsiteY211" fmla="*/ 3463997 h 6281670"/>
                <a:gd name="connsiteX212" fmla="*/ 903183 w 8613217"/>
                <a:gd name="connsiteY212" fmla="*/ 3408137 h 6281670"/>
                <a:gd name="connsiteX213" fmla="*/ 1043170 w 8613217"/>
                <a:gd name="connsiteY213" fmla="*/ 3372467 h 6281670"/>
                <a:gd name="connsiteX214" fmla="*/ 1508895 w 8613217"/>
                <a:gd name="connsiteY214" fmla="*/ 3218347 h 6281670"/>
                <a:gd name="connsiteX215" fmla="*/ 1912029 w 8613217"/>
                <a:gd name="connsiteY215" fmla="*/ 3101243 h 6281670"/>
                <a:gd name="connsiteX216" fmla="*/ 1912029 w 8613217"/>
                <a:gd name="connsiteY216" fmla="*/ 3101243 h 6281670"/>
                <a:gd name="connsiteX217" fmla="*/ 1924816 w 8613217"/>
                <a:gd name="connsiteY217" fmla="*/ 3099224 h 6281670"/>
                <a:gd name="connsiteX218" fmla="*/ 1986061 w 8613217"/>
                <a:gd name="connsiteY218" fmla="*/ 3087783 h 6281670"/>
                <a:gd name="connsiteX219" fmla="*/ 1992791 w 8613217"/>
                <a:gd name="connsiteY219" fmla="*/ 3087110 h 6281670"/>
                <a:gd name="connsiteX220" fmla="*/ 2087013 w 8613217"/>
                <a:gd name="connsiteY220" fmla="*/ 3074322 h 6281670"/>
                <a:gd name="connsiteX221" fmla="*/ 2113933 w 8613217"/>
                <a:gd name="connsiteY221" fmla="*/ 3072976 h 6281670"/>
                <a:gd name="connsiteX222" fmla="*/ 2118644 w 8613217"/>
                <a:gd name="connsiteY222" fmla="*/ 3064227 h 6281670"/>
                <a:gd name="connsiteX223" fmla="*/ 2257958 w 8613217"/>
                <a:gd name="connsiteY223" fmla="*/ 3064227 h 6281670"/>
                <a:gd name="connsiteX224" fmla="*/ 2262669 w 8613217"/>
                <a:gd name="connsiteY224" fmla="*/ 3072976 h 6281670"/>
                <a:gd name="connsiteX225" fmla="*/ 2434960 w 8613217"/>
                <a:gd name="connsiteY225" fmla="*/ 3101243 h 6281670"/>
                <a:gd name="connsiteX226" fmla="*/ 2635518 w 8613217"/>
                <a:gd name="connsiteY226" fmla="*/ 3164506 h 6281670"/>
                <a:gd name="connsiteX227" fmla="*/ 3038653 w 8613217"/>
                <a:gd name="connsiteY227" fmla="*/ 3453902 h 6281670"/>
                <a:gd name="connsiteX228" fmla="*/ 3580428 w 8613217"/>
                <a:gd name="connsiteY228" fmla="*/ 4087880 h 6281670"/>
                <a:gd name="connsiteX229" fmla="*/ 3776274 w 8613217"/>
                <a:gd name="connsiteY229" fmla="*/ 4626290 h 6281670"/>
                <a:gd name="connsiteX230" fmla="*/ 3813963 w 8613217"/>
                <a:gd name="connsiteY230" fmla="*/ 4802619 h 6281670"/>
                <a:gd name="connsiteX231" fmla="*/ 3811944 w 8613217"/>
                <a:gd name="connsiteY231" fmla="*/ 5407658 h 6281670"/>
                <a:gd name="connsiteX232" fmla="*/ 3881265 w 8613217"/>
                <a:gd name="connsiteY232" fmla="*/ 5874056 h 6281670"/>
                <a:gd name="connsiteX233" fmla="*/ 3879919 w 8613217"/>
                <a:gd name="connsiteY233" fmla="*/ 5898957 h 6281670"/>
                <a:gd name="connsiteX234" fmla="*/ 3757430 w 8613217"/>
                <a:gd name="connsiteY234" fmla="*/ 5946068 h 6281670"/>
                <a:gd name="connsiteX235" fmla="*/ 3743970 w 8613217"/>
                <a:gd name="connsiteY235" fmla="*/ 6053750 h 6281670"/>
                <a:gd name="connsiteX236" fmla="*/ 3803195 w 8613217"/>
                <a:gd name="connsiteY236" fmla="*/ 6092112 h 6281670"/>
                <a:gd name="connsiteX237" fmla="*/ 3896071 w 8613217"/>
                <a:gd name="connsiteY237" fmla="*/ 6023464 h 6281670"/>
                <a:gd name="connsiteX238" fmla="*/ 3920972 w 8613217"/>
                <a:gd name="connsiteY238" fmla="*/ 5996544 h 6281670"/>
                <a:gd name="connsiteX239" fmla="*/ 3918953 w 8613217"/>
                <a:gd name="connsiteY239" fmla="*/ 6053077 h 6281670"/>
                <a:gd name="connsiteX240" fmla="*/ 3931741 w 8613217"/>
                <a:gd name="connsiteY240" fmla="*/ 6077978 h 6281670"/>
                <a:gd name="connsiteX241" fmla="*/ 3951931 w 8613217"/>
                <a:gd name="connsiteY241" fmla="*/ 6055769 h 6281670"/>
                <a:gd name="connsiteX242" fmla="*/ 3972121 w 8613217"/>
                <a:gd name="connsiteY242" fmla="*/ 5988468 h 6281670"/>
                <a:gd name="connsiteX243" fmla="*/ 3994331 w 8613217"/>
                <a:gd name="connsiteY243" fmla="*/ 5968277 h 6281670"/>
                <a:gd name="connsiteX244" fmla="*/ 4005099 w 8613217"/>
                <a:gd name="connsiteY244" fmla="*/ 5995198 h 6281670"/>
                <a:gd name="connsiteX245" fmla="*/ 4071054 w 8613217"/>
                <a:gd name="connsiteY245" fmla="*/ 6040290 h 6281670"/>
                <a:gd name="connsiteX246" fmla="*/ 4100667 w 8613217"/>
                <a:gd name="connsiteY246" fmla="*/ 6026829 h 6281670"/>
                <a:gd name="connsiteX247" fmla="*/ 4110089 w 8613217"/>
                <a:gd name="connsiteY247" fmla="*/ 5993179 h 6281670"/>
                <a:gd name="connsiteX248" fmla="*/ 4124895 w 8613217"/>
                <a:gd name="connsiteY248" fmla="*/ 6032214 h 6281670"/>
                <a:gd name="connsiteX249" fmla="*/ 4117492 w 8613217"/>
                <a:gd name="connsiteY249" fmla="*/ 6106918 h 6281670"/>
                <a:gd name="connsiteX250" fmla="*/ 4080476 w 8613217"/>
                <a:gd name="connsiteY250" fmla="*/ 6141242 h 6281670"/>
                <a:gd name="connsiteX251" fmla="*/ 4176717 w 8613217"/>
                <a:gd name="connsiteY251" fmla="*/ 6189025 h 6281670"/>
                <a:gd name="connsiteX252" fmla="*/ 4170660 w 8613217"/>
                <a:gd name="connsiteY252" fmla="*/ 6271133 h 6281670"/>
                <a:gd name="connsiteX253" fmla="*/ 4195562 w 8613217"/>
                <a:gd name="connsiteY253" fmla="*/ 6277863 h 6281670"/>
                <a:gd name="connsiteX254" fmla="*/ 4261517 w 8613217"/>
                <a:gd name="connsiteY254" fmla="*/ 6267768 h 6281670"/>
                <a:gd name="connsiteX255" fmla="*/ 4289784 w 8613217"/>
                <a:gd name="connsiteY255" fmla="*/ 6247578 h 6281670"/>
                <a:gd name="connsiteX256" fmla="*/ 4295840 w 8613217"/>
                <a:gd name="connsiteY256" fmla="*/ 6204505 h 6281670"/>
                <a:gd name="connsiteX257" fmla="*/ 4305936 w 8613217"/>
                <a:gd name="connsiteY257" fmla="*/ 6182969 h 6281670"/>
                <a:gd name="connsiteX258" fmla="*/ 4324107 w 8613217"/>
                <a:gd name="connsiteY258" fmla="*/ 6199794 h 6281670"/>
                <a:gd name="connsiteX259" fmla="*/ 4336894 w 8613217"/>
                <a:gd name="connsiteY259" fmla="*/ 6230752 h 6281670"/>
                <a:gd name="connsiteX260" fmla="*/ 4342951 w 8613217"/>
                <a:gd name="connsiteY260" fmla="*/ 6226714 h 6281670"/>
                <a:gd name="connsiteX261" fmla="*/ 4369872 w 8613217"/>
                <a:gd name="connsiteY261" fmla="*/ 6185660 h 6281670"/>
                <a:gd name="connsiteX262" fmla="*/ 4382659 w 8613217"/>
                <a:gd name="connsiteY262" fmla="*/ 6234791 h 6281670"/>
                <a:gd name="connsiteX263" fmla="*/ 4406888 w 8613217"/>
                <a:gd name="connsiteY263" fmla="*/ 6265749 h 6281670"/>
                <a:gd name="connsiteX264" fmla="*/ 4484284 w 8613217"/>
                <a:gd name="connsiteY264" fmla="*/ 6275171 h 6281670"/>
                <a:gd name="connsiteX265" fmla="*/ 4499090 w 8613217"/>
                <a:gd name="connsiteY265" fmla="*/ 6272479 h 6281670"/>
                <a:gd name="connsiteX266" fmla="*/ 4512551 w 8613217"/>
                <a:gd name="connsiteY266" fmla="*/ 6181622 h 6281670"/>
                <a:gd name="connsiteX267" fmla="*/ 4572449 w 8613217"/>
                <a:gd name="connsiteY267" fmla="*/ 6153356 h 6281670"/>
                <a:gd name="connsiteX268" fmla="*/ 4575814 w 8613217"/>
                <a:gd name="connsiteY268" fmla="*/ 6127781 h 6281670"/>
                <a:gd name="connsiteX269" fmla="*/ 4538125 w 8613217"/>
                <a:gd name="connsiteY269" fmla="*/ 6076633 h 6281670"/>
                <a:gd name="connsiteX270" fmla="*/ 4536779 w 8613217"/>
                <a:gd name="connsiteY270" fmla="*/ 6042309 h 6281670"/>
                <a:gd name="connsiteX271" fmla="*/ 4573122 w 8613217"/>
                <a:gd name="connsiteY271" fmla="*/ 6032214 h 6281670"/>
                <a:gd name="connsiteX272" fmla="*/ 4637731 w 8613217"/>
                <a:gd name="connsiteY272" fmla="*/ 6051058 h 6281670"/>
                <a:gd name="connsiteX273" fmla="*/ 4665997 w 8613217"/>
                <a:gd name="connsiteY273" fmla="*/ 6029522 h 6281670"/>
                <a:gd name="connsiteX274" fmla="*/ 4665997 w 8613217"/>
                <a:gd name="connsiteY274" fmla="*/ 5985776 h 6281670"/>
                <a:gd name="connsiteX275" fmla="*/ 4681477 w 8613217"/>
                <a:gd name="connsiteY275" fmla="*/ 5966931 h 6281670"/>
                <a:gd name="connsiteX276" fmla="*/ 4701667 w 8613217"/>
                <a:gd name="connsiteY276" fmla="*/ 5981065 h 6281670"/>
                <a:gd name="connsiteX277" fmla="*/ 4724550 w 8613217"/>
                <a:gd name="connsiteY277" fmla="*/ 6054423 h 6281670"/>
                <a:gd name="connsiteX278" fmla="*/ 4743394 w 8613217"/>
                <a:gd name="connsiteY278" fmla="*/ 6073268 h 6281670"/>
                <a:gd name="connsiteX279" fmla="*/ 4752143 w 8613217"/>
                <a:gd name="connsiteY279" fmla="*/ 6050385 h 6281670"/>
                <a:gd name="connsiteX280" fmla="*/ 4752143 w 8613217"/>
                <a:gd name="connsiteY280" fmla="*/ 5996544 h 6281670"/>
                <a:gd name="connsiteX281" fmla="*/ 4800600 w 8613217"/>
                <a:gd name="connsiteY281" fmla="*/ 6046347 h 6281670"/>
                <a:gd name="connsiteX282" fmla="*/ 4859825 w 8613217"/>
                <a:gd name="connsiteY282" fmla="*/ 6088747 h 6281670"/>
                <a:gd name="connsiteX283" fmla="*/ 4932511 w 8613217"/>
                <a:gd name="connsiteY283" fmla="*/ 6036252 h 6281670"/>
                <a:gd name="connsiteX284" fmla="*/ 4919050 w 8613217"/>
                <a:gd name="connsiteY284" fmla="*/ 5940011 h 6281670"/>
                <a:gd name="connsiteX285" fmla="*/ 4830213 w 8613217"/>
                <a:gd name="connsiteY285" fmla="*/ 5933281 h 6281670"/>
                <a:gd name="connsiteX286" fmla="*/ 4779064 w 8613217"/>
                <a:gd name="connsiteY286" fmla="*/ 5876074 h 6281670"/>
                <a:gd name="connsiteX287" fmla="*/ 4778391 w 8613217"/>
                <a:gd name="connsiteY287" fmla="*/ 5829637 h 6281670"/>
                <a:gd name="connsiteX288" fmla="*/ 5091342 w 8613217"/>
                <a:gd name="connsiteY288" fmla="*/ 5236712 h 6281670"/>
                <a:gd name="connsiteX289" fmla="*/ 5116243 w 8613217"/>
                <a:gd name="connsiteY289" fmla="*/ 5202389 h 6281670"/>
                <a:gd name="connsiteX290" fmla="*/ 5269690 w 8613217"/>
                <a:gd name="connsiteY290" fmla="*/ 5086631 h 6281670"/>
                <a:gd name="connsiteX291" fmla="*/ 5744837 w 8613217"/>
                <a:gd name="connsiteY291" fmla="*/ 4795889 h 6281670"/>
                <a:gd name="connsiteX292" fmla="*/ 5814830 w 8613217"/>
                <a:gd name="connsiteY292" fmla="*/ 4775699 h 6281670"/>
                <a:gd name="connsiteX293" fmla="*/ 6103553 w 8613217"/>
                <a:gd name="connsiteY293" fmla="*/ 4765603 h 6281670"/>
                <a:gd name="connsiteX294" fmla="*/ 7086824 w 8613217"/>
                <a:gd name="connsiteY294" fmla="*/ 4811369 h 6281670"/>
                <a:gd name="connsiteX295" fmla="*/ 7489959 w 8613217"/>
                <a:gd name="connsiteY295" fmla="*/ 4805311 h 6281670"/>
                <a:gd name="connsiteX296" fmla="*/ 7516880 w 8613217"/>
                <a:gd name="connsiteY296" fmla="*/ 4801946 h 6281670"/>
                <a:gd name="connsiteX297" fmla="*/ 7536397 w 8613217"/>
                <a:gd name="connsiteY297" fmla="*/ 4800600 h 6281670"/>
                <a:gd name="connsiteX298" fmla="*/ 7619850 w 8613217"/>
                <a:gd name="connsiteY298" fmla="*/ 4791178 h 6281670"/>
                <a:gd name="connsiteX299" fmla="*/ 7661577 w 8613217"/>
                <a:gd name="connsiteY299" fmla="*/ 4813388 h 6281670"/>
                <a:gd name="connsiteX300" fmla="*/ 7920014 w 8613217"/>
                <a:gd name="connsiteY300" fmla="*/ 5004523 h 6281670"/>
                <a:gd name="connsiteX301" fmla="*/ 8354780 w 8613217"/>
                <a:gd name="connsiteY301" fmla="*/ 4830886 h 6281670"/>
                <a:gd name="connsiteX302" fmla="*/ 8579567 w 8613217"/>
                <a:gd name="connsiteY302" fmla="*/ 4409580 h 6281670"/>
                <a:gd name="connsiteX303" fmla="*/ 8613217 w 8613217"/>
                <a:gd name="connsiteY303" fmla="*/ 4250076 h 6281670"/>
                <a:gd name="connsiteX304" fmla="*/ 8613217 w 8613217"/>
                <a:gd name="connsiteY304" fmla="*/ 4196235 h 6281670"/>
                <a:gd name="connsiteX305" fmla="*/ 8420062 w 8613217"/>
                <a:gd name="connsiteY305" fmla="*/ 4211041 h 6281670"/>
                <a:gd name="connsiteX306" fmla="*/ 4571776 w 8613217"/>
                <a:gd name="connsiteY306" fmla="*/ 915970 h 6281670"/>
                <a:gd name="connsiteX307" fmla="*/ 4583890 w 8613217"/>
                <a:gd name="connsiteY307" fmla="*/ 888377 h 6281670"/>
                <a:gd name="connsiteX308" fmla="*/ 4571776 w 8613217"/>
                <a:gd name="connsiteY308" fmla="*/ 915970 h 6281670"/>
                <a:gd name="connsiteX309" fmla="*/ 2362948 w 8613217"/>
                <a:gd name="connsiteY309" fmla="*/ 965100 h 6281670"/>
                <a:gd name="connsiteX310" fmla="*/ 2363621 w 8613217"/>
                <a:gd name="connsiteY310" fmla="*/ 962408 h 6281670"/>
                <a:gd name="connsiteX311" fmla="*/ 2368332 w 8613217"/>
                <a:gd name="connsiteY311" fmla="*/ 967119 h 6281670"/>
                <a:gd name="connsiteX312" fmla="*/ 2362948 w 8613217"/>
                <a:gd name="connsiteY312" fmla="*/ 965100 h 6281670"/>
                <a:gd name="connsiteX313" fmla="*/ 2435633 w 8613217"/>
                <a:gd name="connsiteY313" fmla="*/ 1055284 h 6281670"/>
                <a:gd name="connsiteX314" fmla="*/ 2426211 w 8613217"/>
                <a:gd name="connsiteY314" fmla="*/ 1053265 h 6281670"/>
                <a:gd name="connsiteX315" fmla="*/ 2370351 w 8613217"/>
                <a:gd name="connsiteY315" fmla="*/ 968465 h 6281670"/>
                <a:gd name="connsiteX316" fmla="*/ 2432268 w 8613217"/>
                <a:gd name="connsiteY316" fmla="*/ 1045862 h 6281670"/>
                <a:gd name="connsiteX317" fmla="*/ 2435633 w 8613217"/>
                <a:gd name="connsiteY317" fmla="*/ 1055284 h 6281670"/>
                <a:gd name="connsiteX318" fmla="*/ 695895 w 8613217"/>
                <a:gd name="connsiteY318" fmla="*/ 1016922 h 6281670"/>
                <a:gd name="connsiteX319" fmla="*/ 692530 w 8613217"/>
                <a:gd name="connsiteY319" fmla="*/ 1005481 h 6281670"/>
                <a:gd name="connsiteX320" fmla="*/ 695895 w 8613217"/>
                <a:gd name="connsiteY320" fmla="*/ 1016922 h 6281670"/>
                <a:gd name="connsiteX321" fmla="*/ 4511205 w 8613217"/>
                <a:gd name="connsiteY321" fmla="*/ 6014042 h 6281670"/>
                <a:gd name="connsiteX322" fmla="*/ 4537452 w 8613217"/>
                <a:gd name="connsiteY322" fmla="*/ 5944049 h 6281670"/>
                <a:gd name="connsiteX323" fmla="*/ 4511205 w 8613217"/>
                <a:gd name="connsiteY323" fmla="*/ 6014042 h 6281670"/>
                <a:gd name="connsiteX324" fmla="*/ 4750797 w 8613217"/>
                <a:gd name="connsiteY324" fmla="*/ 5917128 h 6281670"/>
                <a:gd name="connsiteX325" fmla="*/ 4741375 w 8613217"/>
                <a:gd name="connsiteY325" fmla="*/ 5939338 h 6281670"/>
                <a:gd name="connsiteX326" fmla="*/ 4732626 w 8613217"/>
                <a:gd name="connsiteY326" fmla="*/ 5935300 h 6281670"/>
                <a:gd name="connsiteX327" fmla="*/ 4727915 w 8613217"/>
                <a:gd name="connsiteY327" fmla="*/ 5907706 h 6281670"/>
                <a:gd name="connsiteX328" fmla="*/ 4750797 w 8613217"/>
                <a:gd name="connsiteY328" fmla="*/ 5875402 h 6281670"/>
                <a:gd name="connsiteX329" fmla="*/ 4750797 w 8613217"/>
                <a:gd name="connsiteY329" fmla="*/ 5917128 h 6281670"/>
                <a:gd name="connsiteX330" fmla="*/ 4875978 w 8613217"/>
                <a:gd name="connsiteY330" fmla="*/ 5457461 h 6281670"/>
                <a:gd name="connsiteX331" fmla="*/ 4616868 w 8613217"/>
                <a:gd name="connsiteY331" fmla="*/ 5877421 h 6281670"/>
                <a:gd name="connsiteX332" fmla="*/ 4562354 w 8613217"/>
                <a:gd name="connsiteY332" fmla="*/ 5884824 h 6281670"/>
                <a:gd name="connsiteX333" fmla="*/ 4880015 w 8613217"/>
                <a:gd name="connsiteY333" fmla="*/ 5419772 h 6281670"/>
                <a:gd name="connsiteX334" fmla="*/ 4875978 w 8613217"/>
                <a:gd name="connsiteY334" fmla="*/ 5457461 h 6281670"/>
                <a:gd name="connsiteX335" fmla="*/ 5020675 w 8613217"/>
                <a:gd name="connsiteY335" fmla="*/ 5141145 h 6281670"/>
                <a:gd name="connsiteX336" fmla="*/ 4989717 w 8613217"/>
                <a:gd name="connsiteY336" fmla="*/ 5179506 h 6281670"/>
                <a:gd name="connsiteX337" fmla="*/ 4445922 w 8613217"/>
                <a:gd name="connsiteY337" fmla="*/ 5878767 h 6281670"/>
                <a:gd name="connsiteX338" fmla="*/ 4415637 w 8613217"/>
                <a:gd name="connsiteY338" fmla="*/ 5953471 h 6281670"/>
                <a:gd name="connsiteX339" fmla="*/ 4357085 w 8613217"/>
                <a:gd name="connsiteY339" fmla="*/ 6075286 h 6281670"/>
                <a:gd name="connsiteX340" fmla="*/ 4338240 w 8613217"/>
                <a:gd name="connsiteY340" fmla="*/ 6125762 h 6281670"/>
                <a:gd name="connsiteX341" fmla="*/ 4322761 w 8613217"/>
                <a:gd name="connsiteY341" fmla="*/ 6080671 h 6281670"/>
                <a:gd name="connsiteX342" fmla="*/ 4306609 w 8613217"/>
                <a:gd name="connsiteY342" fmla="*/ 6061826 h 6281670"/>
                <a:gd name="connsiteX343" fmla="*/ 4295168 w 8613217"/>
                <a:gd name="connsiteY343" fmla="*/ 6082689 h 6281670"/>
                <a:gd name="connsiteX344" fmla="*/ 4292475 w 8613217"/>
                <a:gd name="connsiteY344" fmla="*/ 6112302 h 6281670"/>
                <a:gd name="connsiteX345" fmla="*/ 4277669 w 8613217"/>
                <a:gd name="connsiteY345" fmla="*/ 6097496 h 6281670"/>
                <a:gd name="connsiteX346" fmla="*/ 4183447 w 8613217"/>
                <a:gd name="connsiteY346" fmla="*/ 5282478 h 6281670"/>
                <a:gd name="connsiteX347" fmla="*/ 4412945 w 8613217"/>
                <a:gd name="connsiteY347" fmla="*/ 4743394 h 6281670"/>
                <a:gd name="connsiteX348" fmla="*/ 5036828 w 8613217"/>
                <a:gd name="connsiteY348" fmla="*/ 3935106 h 6281670"/>
                <a:gd name="connsiteX349" fmla="*/ 5054999 w 8613217"/>
                <a:gd name="connsiteY349" fmla="*/ 3966064 h 6281670"/>
                <a:gd name="connsiteX350" fmla="*/ 5020675 w 8613217"/>
                <a:gd name="connsiteY35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504378 w 8613217"/>
                <a:gd name="connsiteY161" fmla="*/ 2605906 h 6281670"/>
                <a:gd name="connsiteX162" fmla="*/ 3733875 w 8613217"/>
                <a:gd name="connsiteY162" fmla="*/ 3249979 h 6281670"/>
                <a:gd name="connsiteX163" fmla="*/ 3823385 w 8613217"/>
                <a:gd name="connsiteY163" fmla="*/ 4359777 h 6281670"/>
                <a:gd name="connsiteX164" fmla="*/ 3816655 w 8613217"/>
                <a:gd name="connsiteY164" fmla="*/ 4369199 h 6281670"/>
                <a:gd name="connsiteX165" fmla="*/ 3800503 w 8613217"/>
                <a:gd name="connsiteY165" fmla="*/ 4322761 h 6281670"/>
                <a:gd name="connsiteX166" fmla="*/ 3407464 w 8613217"/>
                <a:gd name="connsiteY166" fmla="*/ 3663208 h 6281670"/>
                <a:gd name="connsiteX167" fmla="*/ 2516395 w 8613217"/>
                <a:gd name="connsiteY167" fmla="*/ 2980101 h 6281670"/>
                <a:gd name="connsiteX168" fmla="*/ 2502934 w 8613217"/>
                <a:gd name="connsiteY168" fmla="*/ 2971351 h 6281670"/>
                <a:gd name="connsiteX169" fmla="*/ 2390541 w 8613217"/>
                <a:gd name="connsiteY169" fmla="*/ 2898666 h 6281670"/>
                <a:gd name="connsiteX170" fmla="*/ 2247863 w 8613217"/>
                <a:gd name="connsiteY170" fmla="*/ 2802425 h 6281670"/>
                <a:gd name="connsiteX171" fmla="*/ 2055381 w 8613217"/>
                <a:gd name="connsiteY171" fmla="*/ 2665131 h 6281670"/>
                <a:gd name="connsiteX172" fmla="*/ 1471879 w 8613217"/>
                <a:gd name="connsiteY172" fmla="*/ 2148930 h 6281670"/>
                <a:gd name="connsiteX173" fmla="*/ 1461111 w 8613217"/>
                <a:gd name="connsiteY173" fmla="*/ 2109895 h 6281670"/>
                <a:gd name="connsiteX174" fmla="*/ 1501492 w 8613217"/>
                <a:gd name="connsiteY174" fmla="*/ 1918759 h 6281670"/>
                <a:gd name="connsiteX175" fmla="*/ 1395155 w 8613217"/>
                <a:gd name="connsiteY175" fmla="*/ 1570812 h 6281670"/>
                <a:gd name="connsiteX176" fmla="*/ 937507 w 8613217"/>
                <a:gd name="connsiteY176" fmla="*/ 860783 h 6281670"/>
                <a:gd name="connsiteX177" fmla="*/ 682435 w 8613217"/>
                <a:gd name="connsiteY177" fmla="*/ 471109 h 6281670"/>
                <a:gd name="connsiteX178" fmla="*/ 590905 w 8613217"/>
                <a:gd name="connsiteY178" fmla="*/ 214691 h 6281670"/>
                <a:gd name="connsiteX179" fmla="*/ 581483 w 8613217"/>
                <a:gd name="connsiteY179" fmla="*/ 222767 h 6281670"/>
                <a:gd name="connsiteX180" fmla="*/ 555909 w 8613217"/>
                <a:gd name="connsiteY180" fmla="*/ 262475 h 6281670"/>
                <a:gd name="connsiteX181" fmla="*/ 423998 w 8613217"/>
                <a:gd name="connsiteY181" fmla="*/ 619845 h 6281670"/>
                <a:gd name="connsiteX182" fmla="*/ 443515 w 8613217"/>
                <a:gd name="connsiteY182" fmla="*/ 1227575 h 6281670"/>
                <a:gd name="connsiteX183" fmla="*/ 806942 w 8613217"/>
                <a:gd name="connsiteY183" fmla="*/ 1996156 h 6281670"/>
                <a:gd name="connsiteX184" fmla="*/ 1087589 w 8613217"/>
                <a:gd name="connsiteY184" fmla="*/ 2216231 h 6281670"/>
                <a:gd name="connsiteX185" fmla="*/ 1317086 w 8613217"/>
                <a:gd name="connsiteY185" fmla="*/ 2233729 h 6281670"/>
                <a:gd name="connsiteX186" fmla="*/ 1327181 w 8613217"/>
                <a:gd name="connsiteY186" fmla="*/ 2198060 h 6281670"/>
                <a:gd name="connsiteX187" fmla="*/ 816364 w 8613217"/>
                <a:gd name="connsiteY187" fmla="*/ 1324489 h 6281670"/>
                <a:gd name="connsiteX188" fmla="*/ 702625 w 8613217"/>
                <a:gd name="connsiteY188" fmla="*/ 1031056 h 6281670"/>
                <a:gd name="connsiteX189" fmla="*/ 767908 w 8613217"/>
                <a:gd name="connsiteY189" fmla="*/ 1173061 h 6281670"/>
                <a:gd name="connsiteX190" fmla="*/ 1444285 w 8613217"/>
                <a:gd name="connsiteY190" fmla="*/ 2226326 h 6281670"/>
                <a:gd name="connsiteX191" fmla="*/ 2209501 w 8613217"/>
                <a:gd name="connsiteY191" fmla="*/ 2876457 h 6281670"/>
                <a:gd name="connsiteX192" fmla="*/ 2308434 w 8613217"/>
                <a:gd name="connsiteY192" fmla="*/ 2939720 h 6281670"/>
                <a:gd name="connsiteX193" fmla="*/ 2340738 w 8613217"/>
                <a:gd name="connsiteY193" fmla="*/ 2972025 h 6281670"/>
                <a:gd name="connsiteX194" fmla="*/ 2302377 w 8613217"/>
                <a:gd name="connsiteY194" fmla="*/ 2972025 h 6281670"/>
                <a:gd name="connsiteX195" fmla="*/ 2266034 w 8613217"/>
                <a:gd name="connsiteY195" fmla="*/ 2967313 h 6281670"/>
                <a:gd name="connsiteX196" fmla="*/ 1817807 w 8613217"/>
                <a:gd name="connsiteY196" fmla="*/ 3025866 h 6281670"/>
                <a:gd name="connsiteX197" fmla="*/ 1007500 w 8613217"/>
                <a:gd name="connsiteY197" fmla="*/ 3309877 h 6281670"/>
                <a:gd name="connsiteX198" fmla="*/ 960389 w 8613217"/>
                <a:gd name="connsiteY198" fmla="*/ 3293725 h 6281670"/>
                <a:gd name="connsiteX199" fmla="*/ 446207 w 8613217"/>
                <a:gd name="connsiteY199" fmla="*/ 3134221 h 6281670"/>
                <a:gd name="connsiteX200" fmla="*/ 217383 w 8613217"/>
                <a:gd name="connsiteY200" fmla="*/ 3227096 h 6281670"/>
                <a:gd name="connsiteX201" fmla="*/ 0 w 8613217"/>
                <a:gd name="connsiteY201" fmla="*/ 3236518 h 6281670"/>
                <a:gd name="connsiteX202" fmla="*/ 0 w 8613217"/>
                <a:gd name="connsiteY202" fmla="*/ 3330740 h 6281670"/>
                <a:gd name="connsiteX203" fmla="*/ 9422 w 8613217"/>
                <a:gd name="connsiteY203" fmla="*/ 3346892 h 6281670"/>
                <a:gd name="connsiteX204" fmla="*/ 255072 w 8613217"/>
                <a:gd name="connsiteY204" fmla="*/ 3717723 h 6281670"/>
                <a:gd name="connsiteX205" fmla="*/ 747044 w 8613217"/>
                <a:gd name="connsiteY205" fmla="*/ 3826078 h 6281670"/>
                <a:gd name="connsiteX206" fmla="*/ 1016249 w 8613217"/>
                <a:gd name="connsiteY206" fmla="*/ 3490244 h 6281670"/>
                <a:gd name="connsiteX207" fmla="*/ 981253 w 8613217"/>
                <a:gd name="connsiteY207" fmla="*/ 3461305 h 6281670"/>
                <a:gd name="connsiteX208" fmla="*/ 563312 w 8613217"/>
                <a:gd name="connsiteY208" fmla="*/ 3490917 h 6281670"/>
                <a:gd name="connsiteX209" fmla="*/ 390347 w 8613217"/>
                <a:gd name="connsiteY209" fmla="*/ 3460632 h 6281670"/>
                <a:gd name="connsiteX210" fmla="*/ 489953 w 8613217"/>
                <a:gd name="connsiteY210" fmla="*/ 3463997 h 6281670"/>
                <a:gd name="connsiteX211" fmla="*/ 903183 w 8613217"/>
                <a:gd name="connsiteY211" fmla="*/ 3408137 h 6281670"/>
                <a:gd name="connsiteX212" fmla="*/ 1043170 w 8613217"/>
                <a:gd name="connsiteY212" fmla="*/ 3372467 h 6281670"/>
                <a:gd name="connsiteX213" fmla="*/ 1508895 w 8613217"/>
                <a:gd name="connsiteY213" fmla="*/ 3218347 h 6281670"/>
                <a:gd name="connsiteX214" fmla="*/ 1912029 w 8613217"/>
                <a:gd name="connsiteY214" fmla="*/ 3101243 h 6281670"/>
                <a:gd name="connsiteX215" fmla="*/ 1912029 w 8613217"/>
                <a:gd name="connsiteY215" fmla="*/ 3101243 h 6281670"/>
                <a:gd name="connsiteX216" fmla="*/ 1924816 w 8613217"/>
                <a:gd name="connsiteY216" fmla="*/ 3099224 h 6281670"/>
                <a:gd name="connsiteX217" fmla="*/ 1986061 w 8613217"/>
                <a:gd name="connsiteY217" fmla="*/ 3087783 h 6281670"/>
                <a:gd name="connsiteX218" fmla="*/ 1992791 w 8613217"/>
                <a:gd name="connsiteY218" fmla="*/ 3087110 h 6281670"/>
                <a:gd name="connsiteX219" fmla="*/ 2087013 w 8613217"/>
                <a:gd name="connsiteY219" fmla="*/ 3074322 h 6281670"/>
                <a:gd name="connsiteX220" fmla="*/ 2113933 w 8613217"/>
                <a:gd name="connsiteY220" fmla="*/ 3072976 h 6281670"/>
                <a:gd name="connsiteX221" fmla="*/ 2118644 w 8613217"/>
                <a:gd name="connsiteY221" fmla="*/ 3064227 h 6281670"/>
                <a:gd name="connsiteX222" fmla="*/ 2257958 w 8613217"/>
                <a:gd name="connsiteY222" fmla="*/ 3064227 h 6281670"/>
                <a:gd name="connsiteX223" fmla="*/ 2262669 w 8613217"/>
                <a:gd name="connsiteY223" fmla="*/ 3072976 h 6281670"/>
                <a:gd name="connsiteX224" fmla="*/ 2434960 w 8613217"/>
                <a:gd name="connsiteY224" fmla="*/ 3101243 h 6281670"/>
                <a:gd name="connsiteX225" fmla="*/ 2635518 w 8613217"/>
                <a:gd name="connsiteY225" fmla="*/ 3164506 h 6281670"/>
                <a:gd name="connsiteX226" fmla="*/ 3038653 w 8613217"/>
                <a:gd name="connsiteY226" fmla="*/ 3453902 h 6281670"/>
                <a:gd name="connsiteX227" fmla="*/ 3580428 w 8613217"/>
                <a:gd name="connsiteY227" fmla="*/ 4087880 h 6281670"/>
                <a:gd name="connsiteX228" fmla="*/ 3776274 w 8613217"/>
                <a:gd name="connsiteY228" fmla="*/ 4626290 h 6281670"/>
                <a:gd name="connsiteX229" fmla="*/ 3813963 w 8613217"/>
                <a:gd name="connsiteY229" fmla="*/ 4802619 h 6281670"/>
                <a:gd name="connsiteX230" fmla="*/ 3811944 w 8613217"/>
                <a:gd name="connsiteY230" fmla="*/ 5407658 h 6281670"/>
                <a:gd name="connsiteX231" fmla="*/ 3881265 w 8613217"/>
                <a:gd name="connsiteY231" fmla="*/ 5874056 h 6281670"/>
                <a:gd name="connsiteX232" fmla="*/ 3879919 w 8613217"/>
                <a:gd name="connsiteY232" fmla="*/ 5898957 h 6281670"/>
                <a:gd name="connsiteX233" fmla="*/ 3757430 w 8613217"/>
                <a:gd name="connsiteY233" fmla="*/ 5946068 h 6281670"/>
                <a:gd name="connsiteX234" fmla="*/ 3743970 w 8613217"/>
                <a:gd name="connsiteY234" fmla="*/ 6053750 h 6281670"/>
                <a:gd name="connsiteX235" fmla="*/ 3803195 w 8613217"/>
                <a:gd name="connsiteY235" fmla="*/ 6092112 h 6281670"/>
                <a:gd name="connsiteX236" fmla="*/ 3896071 w 8613217"/>
                <a:gd name="connsiteY236" fmla="*/ 6023464 h 6281670"/>
                <a:gd name="connsiteX237" fmla="*/ 3920972 w 8613217"/>
                <a:gd name="connsiteY237" fmla="*/ 5996544 h 6281670"/>
                <a:gd name="connsiteX238" fmla="*/ 3918953 w 8613217"/>
                <a:gd name="connsiteY238" fmla="*/ 6053077 h 6281670"/>
                <a:gd name="connsiteX239" fmla="*/ 3931741 w 8613217"/>
                <a:gd name="connsiteY239" fmla="*/ 6077978 h 6281670"/>
                <a:gd name="connsiteX240" fmla="*/ 3951931 w 8613217"/>
                <a:gd name="connsiteY240" fmla="*/ 6055769 h 6281670"/>
                <a:gd name="connsiteX241" fmla="*/ 3972121 w 8613217"/>
                <a:gd name="connsiteY241" fmla="*/ 5988468 h 6281670"/>
                <a:gd name="connsiteX242" fmla="*/ 3994331 w 8613217"/>
                <a:gd name="connsiteY242" fmla="*/ 5968277 h 6281670"/>
                <a:gd name="connsiteX243" fmla="*/ 4005099 w 8613217"/>
                <a:gd name="connsiteY243" fmla="*/ 5995198 h 6281670"/>
                <a:gd name="connsiteX244" fmla="*/ 4071054 w 8613217"/>
                <a:gd name="connsiteY244" fmla="*/ 6040290 h 6281670"/>
                <a:gd name="connsiteX245" fmla="*/ 4100667 w 8613217"/>
                <a:gd name="connsiteY245" fmla="*/ 6026829 h 6281670"/>
                <a:gd name="connsiteX246" fmla="*/ 4110089 w 8613217"/>
                <a:gd name="connsiteY246" fmla="*/ 5993179 h 6281670"/>
                <a:gd name="connsiteX247" fmla="*/ 4124895 w 8613217"/>
                <a:gd name="connsiteY247" fmla="*/ 6032214 h 6281670"/>
                <a:gd name="connsiteX248" fmla="*/ 4117492 w 8613217"/>
                <a:gd name="connsiteY248" fmla="*/ 6106918 h 6281670"/>
                <a:gd name="connsiteX249" fmla="*/ 4080476 w 8613217"/>
                <a:gd name="connsiteY249" fmla="*/ 6141242 h 6281670"/>
                <a:gd name="connsiteX250" fmla="*/ 4176717 w 8613217"/>
                <a:gd name="connsiteY250" fmla="*/ 6189025 h 6281670"/>
                <a:gd name="connsiteX251" fmla="*/ 4170660 w 8613217"/>
                <a:gd name="connsiteY251" fmla="*/ 6271133 h 6281670"/>
                <a:gd name="connsiteX252" fmla="*/ 4195562 w 8613217"/>
                <a:gd name="connsiteY252" fmla="*/ 6277863 h 6281670"/>
                <a:gd name="connsiteX253" fmla="*/ 4261517 w 8613217"/>
                <a:gd name="connsiteY253" fmla="*/ 6267768 h 6281670"/>
                <a:gd name="connsiteX254" fmla="*/ 4289784 w 8613217"/>
                <a:gd name="connsiteY254" fmla="*/ 6247578 h 6281670"/>
                <a:gd name="connsiteX255" fmla="*/ 4295840 w 8613217"/>
                <a:gd name="connsiteY255" fmla="*/ 6204505 h 6281670"/>
                <a:gd name="connsiteX256" fmla="*/ 4305936 w 8613217"/>
                <a:gd name="connsiteY256" fmla="*/ 6182969 h 6281670"/>
                <a:gd name="connsiteX257" fmla="*/ 4324107 w 8613217"/>
                <a:gd name="connsiteY257" fmla="*/ 6199794 h 6281670"/>
                <a:gd name="connsiteX258" fmla="*/ 4336894 w 8613217"/>
                <a:gd name="connsiteY258" fmla="*/ 6230752 h 6281670"/>
                <a:gd name="connsiteX259" fmla="*/ 4342951 w 8613217"/>
                <a:gd name="connsiteY259" fmla="*/ 6226714 h 6281670"/>
                <a:gd name="connsiteX260" fmla="*/ 4369872 w 8613217"/>
                <a:gd name="connsiteY260" fmla="*/ 6185660 h 6281670"/>
                <a:gd name="connsiteX261" fmla="*/ 4382659 w 8613217"/>
                <a:gd name="connsiteY261" fmla="*/ 6234791 h 6281670"/>
                <a:gd name="connsiteX262" fmla="*/ 4406888 w 8613217"/>
                <a:gd name="connsiteY262" fmla="*/ 6265749 h 6281670"/>
                <a:gd name="connsiteX263" fmla="*/ 4484284 w 8613217"/>
                <a:gd name="connsiteY263" fmla="*/ 6275171 h 6281670"/>
                <a:gd name="connsiteX264" fmla="*/ 4499090 w 8613217"/>
                <a:gd name="connsiteY264" fmla="*/ 6272479 h 6281670"/>
                <a:gd name="connsiteX265" fmla="*/ 4512551 w 8613217"/>
                <a:gd name="connsiteY265" fmla="*/ 6181622 h 6281670"/>
                <a:gd name="connsiteX266" fmla="*/ 4572449 w 8613217"/>
                <a:gd name="connsiteY266" fmla="*/ 6153356 h 6281670"/>
                <a:gd name="connsiteX267" fmla="*/ 4575814 w 8613217"/>
                <a:gd name="connsiteY267" fmla="*/ 6127781 h 6281670"/>
                <a:gd name="connsiteX268" fmla="*/ 4538125 w 8613217"/>
                <a:gd name="connsiteY268" fmla="*/ 6076633 h 6281670"/>
                <a:gd name="connsiteX269" fmla="*/ 4536779 w 8613217"/>
                <a:gd name="connsiteY269" fmla="*/ 6042309 h 6281670"/>
                <a:gd name="connsiteX270" fmla="*/ 4573122 w 8613217"/>
                <a:gd name="connsiteY270" fmla="*/ 6032214 h 6281670"/>
                <a:gd name="connsiteX271" fmla="*/ 4637731 w 8613217"/>
                <a:gd name="connsiteY271" fmla="*/ 6051058 h 6281670"/>
                <a:gd name="connsiteX272" fmla="*/ 4665997 w 8613217"/>
                <a:gd name="connsiteY272" fmla="*/ 6029522 h 6281670"/>
                <a:gd name="connsiteX273" fmla="*/ 4665997 w 8613217"/>
                <a:gd name="connsiteY273" fmla="*/ 5985776 h 6281670"/>
                <a:gd name="connsiteX274" fmla="*/ 4681477 w 8613217"/>
                <a:gd name="connsiteY274" fmla="*/ 5966931 h 6281670"/>
                <a:gd name="connsiteX275" fmla="*/ 4701667 w 8613217"/>
                <a:gd name="connsiteY275" fmla="*/ 5981065 h 6281670"/>
                <a:gd name="connsiteX276" fmla="*/ 4724550 w 8613217"/>
                <a:gd name="connsiteY276" fmla="*/ 6054423 h 6281670"/>
                <a:gd name="connsiteX277" fmla="*/ 4743394 w 8613217"/>
                <a:gd name="connsiteY277" fmla="*/ 6073268 h 6281670"/>
                <a:gd name="connsiteX278" fmla="*/ 4752143 w 8613217"/>
                <a:gd name="connsiteY278" fmla="*/ 6050385 h 6281670"/>
                <a:gd name="connsiteX279" fmla="*/ 4752143 w 8613217"/>
                <a:gd name="connsiteY279" fmla="*/ 5996544 h 6281670"/>
                <a:gd name="connsiteX280" fmla="*/ 4800600 w 8613217"/>
                <a:gd name="connsiteY280" fmla="*/ 6046347 h 6281670"/>
                <a:gd name="connsiteX281" fmla="*/ 4859825 w 8613217"/>
                <a:gd name="connsiteY281" fmla="*/ 6088747 h 6281670"/>
                <a:gd name="connsiteX282" fmla="*/ 4932511 w 8613217"/>
                <a:gd name="connsiteY282" fmla="*/ 6036252 h 6281670"/>
                <a:gd name="connsiteX283" fmla="*/ 4919050 w 8613217"/>
                <a:gd name="connsiteY283" fmla="*/ 5940011 h 6281670"/>
                <a:gd name="connsiteX284" fmla="*/ 4830213 w 8613217"/>
                <a:gd name="connsiteY284" fmla="*/ 5933281 h 6281670"/>
                <a:gd name="connsiteX285" fmla="*/ 4779064 w 8613217"/>
                <a:gd name="connsiteY285" fmla="*/ 5876074 h 6281670"/>
                <a:gd name="connsiteX286" fmla="*/ 4778391 w 8613217"/>
                <a:gd name="connsiteY286" fmla="*/ 5829637 h 6281670"/>
                <a:gd name="connsiteX287" fmla="*/ 5091342 w 8613217"/>
                <a:gd name="connsiteY287" fmla="*/ 5236712 h 6281670"/>
                <a:gd name="connsiteX288" fmla="*/ 5116243 w 8613217"/>
                <a:gd name="connsiteY288" fmla="*/ 5202389 h 6281670"/>
                <a:gd name="connsiteX289" fmla="*/ 5269690 w 8613217"/>
                <a:gd name="connsiteY289" fmla="*/ 5086631 h 6281670"/>
                <a:gd name="connsiteX290" fmla="*/ 5744837 w 8613217"/>
                <a:gd name="connsiteY290" fmla="*/ 4795889 h 6281670"/>
                <a:gd name="connsiteX291" fmla="*/ 5814830 w 8613217"/>
                <a:gd name="connsiteY291" fmla="*/ 4775699 h 6281670"/>
                <a:gd name="connsiteX292" fmla="*/ 6103553 w 8613217"/>
                <a:gd name="connsiteY292" fmla="*/ 4765603 h 6281670"/>
                <a:gd name="connsiteX293" fmla="*/ 7086824 w 8613217"/>
                <a:gd name="connsiteY293" fmla="*/ 4811369 h 6281670"/>
                <a:gd name="connsiteX294" fmla="*/ 7489959 w 8613217"/>
                <a:gd name="connsiteY294" fmla="*/ 4805311 h 6281670"/>
                <a:gd name="connsiteX295" fmla="*/ 7516880 w 8613217"/>
                <a:gd name="connsiteY295" fmla="*/ 4801946 h 6281670"/>
                <a:gd name="connsiteX296" fmla="*/ 7536397 w 8613217"/>
                <a:gd name="connsiteY296" fmla="*/ 4800600 h 6281670"/>
                <a:gd name="connsiteX297" fmla="*/ 7619850 w 8613217"/>
                <a:gd name="connsiteY297" fmla="*/ 4791178 h 6281670"/>
                <a:gd name="connsiteX298" fmla="*/ 7661577 w 8613217"/>
                <a:gd name="connsiteY298" fmla="*/ 4813388 h 6281670"/>
                <a:gd name="connsiteX299" fmla="*/ 7920014 w 8613217"/>
                <a:gd name="connsiteY299" fmla="*/ 5004523 h 6281670"/>
                <a:gd name="connsiteX300" fmla="*/ 8354780 w 8613217"/>
                <a:gd name="connsiteY300" fmla="*/ 4830886 h 6281670"/>
                <a:gd name="connsiteX301" fmla="*/ 8579567 w 8613217"/>
                <a:gd name="connsiteY301" fmla="*/ 4409580 h 6281670"/>
                <a:gd name="connsiteX302" fmla="*/ 8613217 w 8613217"/>
                <a:gd name="connsiteY302" fmla="*/ 4250076 h 6281670"/>
                <a:gd name="connsiteX303" fmla="*/ 8613217 w 8613217"/>
                <a:gd name="connsiteY303" fmla="*/ 4196235 h 6281670"/>
                <a:gd name="connsiteX304" fmla="*/ 8420062 w 8613217"/>
                <a:gd name="connsiteY304" fmla="*/ 4211041 h 6281670"/>
                <a:gd name="connsiteX305" fmla="*/ 4571776 w 8613217"/>
                <a:gd name="connsiteY305" fmla="*/ 915970 h 6281670"/>
                <a:gd name="connsiteX306" fmla="*/ 4583890 w 8613217"/>
                <a:gd name="connsiteY306" fmla="*/ 888377 h 6281670"/>
                <a:gd name="connsiteX307" fmla="*/ 4571776 w 8613217"/>
                <a:gd name="connsiteY307" fmla="*/ 915970 h 6281670"/>
                <a:gd name="connsiteX308" fmla="*/ 2362948 w 8613217"/>
                <a:gd name="connsiteY308" fmla="*/ 965100 h 6281670"/>
                <a:gd name="connsiteX309" fmla="*/ 2363621 w 8613217"/>
                <a:gd name="connsiteY309" fmla="*/ 962408 h 6281670"/>
                <a:gd name="connsiteX310" fmla="*/ 2368332 w 8613217"/>
                <a:gd name="connsiteY310" fmla="*/ 967119 h 6281670"/>
                <a:gd name="connsiteX311" fmla="*/ 2362948 w 8613217"/>
                <a:gd name="connsiteY311" fmla="*/ 965100 h 6281670"/>
                <a:gd name="connsiteX312" fmla="*/ 2435633 w 8613217"/>
                <a:gd name="connsiteY312" fmla="*/ 1055284 h 6281670"/>
                <a:gd name="connsiteX313" fmla="*/ 2426211 w 8613217"/>
                <a:gd name="connsiteY313" fmla="*/ 1053265 h 6281670"/>
                <a:gd name="connsiteX314" fmla="*/ 2370351 w 8613217"/>
                <a:gd name="connsiteY314" fmla="*/ 968465 h 6281670"/>
                <a:gd name="connsiteX315" fmla="*/ 2432268 w 8613217"/>
                <a:gd name="connsiteY315" fmla="*/ 1045862 h 6281670"/>
                <a:gd name="connsiteX316" fmla="*/ 2435633 w 8613217"/>
                <a:gd name="connsiteY316" fmla="*/ 1055284 h 6281670"/>
                <a:gd name="connsiteX317" fmla="*/ 695895 w 8613217"/>
                <a:gd name="connsiteY317" fmla="*/ 1016922 h 6281670"/>
                <a:gd name="connsiteX318" fmla="*/ 692530 w 8613217"/>
                <a:gd name="connsiteY318" fmla="*/ 1005481 h 6281670"/>
                <a:gd name="connsiteX319" fmla="*/ 695895 w 8613217"/>
                <a:gd name="connsiteY319" fmla="*/ 1016922 h 6281670"/>
                <a:gd name="connsiteX320" fmla="*/ 4511205 w 8613217"/>
                <a:gd name="connsiteY320" fmla="*/ 6014042 h 6281670"/>
                <a:gd name="connsiteX321" fmla="*/ 4537452 w 8613217"/>
                <a:gd name="connsiteY321" fmla="*/ 5944049 h 6281670"/>
                <a:gd name="connsiteX322" fmla="*/ 4511205 w 8613217"/>
                <a:gd name="connsiteY322" fmla="*/ 6014042 h 6281670"/>
                <a:gd name="connsiteX323" fmla="*/ 4750797 w 8613217"/>
                <a:gd name="connsiteY323" fmla="*/ 5917128 h 6281670"/>
                <a:gd name="connsiteX324" fmla="*/ 4741375 w 8613217"/>
                <a:gd name="connsiteY324" fmla="*/ 5939338 h 6281670"/>
                <a:gd name="connsiteX325" fmla="*/ 4732626 w 8613217"/>
                <a:gd name="connsiteY325" fmla="*/ 5935300 h 6281670"/>
                <a:gd name="connsiteX326" fmla="*/ 4727915 w 8613217"/>
                <a:gd name="connsiteY326" fmla="*/ 5907706 h 6281670"/>
                <a:gd name="connsiteX327" fmla="*/ 4750797 w 8613217"/>
                <a:gd name="connsiteY327" fmla="*/ 5875402 h 6281670"/>
                <a:gd name="connsiteX328" fmla="*/ 4750797 w 8613217"/>
                <a:gd name="connsiteY328" fmla="*/ 5917128 h 6281670"/>
                <a:gd name="connsiteX329" fmla="*/ 4875978 w 8613217"/>
                <a:gd name="connsiteY329" fmla="*/ 5457461 h 6281670"/>
                <a:gd name="connsiteX330" fmla="*/ 4616868 w 8613217"/>
                <a:gd name="connsiteY330" fmla="*/ 5877421 h 6281670"/>
                <a:gd name="connsiteX331" fmla="*/ 4562354 w 8613217"/>
                <a:gd name="connsiteY331" fmla="*/ 5884824 h 6281670"/>
                <a:gd name="connsiteX332" fmla="*/ 4880015 w 8613217"/>
                <a:gd name="connsiteY332" fmla="*/ 5419772 h 6281670"/>
                <a:gd name="connsiteX333" fmla="*/ 4875978 w 8613217"/>
                <a:gd name="connsiteY333" fmla="*/ 5457461 h 6281670"/>
                <a:gd name="connsiteX334" fmla="*/ 5020675 w 8613217"/>
                <a:gd name="connsiteY334" fmla="*/ 5141145 h 6281670"/>
                <a:gd name="connsiteX335" fmla="*/ 4989717 w 8613217"/>
                <a:gd name="connsiteY335" fmla="*/ 5179506 h 6281670"/>
                <a:gd name="connsiteX336" fmla="*/ 4445922 w 8613217"/>
                <a:gd name="connsiteY336" fmla="*/ 5878767 h 6281670"/>
                <a:gd name="connsiteX337" fmla="*/ 4415637 w 8613217"/>
                <a:gd name="connsiteY337" fmla="*/ 5953471 h 6281670"/>
                <a:gd name="connsiteX338" fmla="*/ 4357085 w 8613217"/>
                <a:gd name="connsiteY338" fmla="*/ 6075286 h 6281670"/>
                <a:gd name="connsiteX339" fmla="*/ 4338240 w 8613217"/>
                <a:gd name="connsiteY339" fmla="*/ 6125762 h 6281670"/>
                <a:gd name="connsiteX340" fmla="*/ 4322761 w 8613217"/>
                <a:gd name="connsiteY340" fmla="*/ 6080671 h 6281670"/>
                <a:gd name="connsiteX341" fmla="*/ 4306609 w 8613217"/>
                <a:gd name="connsiteY341" fmla="*/ 6061826 h 6281670"/>
                <a:gd name="connsiteX342" fmla="*/ 4295168 w 8613217"/>
                <a:gd name="connsiteY342" fmla="*/ 6082689 h 6281670"/>
                <a:gd name="connsiteX343" fmla="*/ 4292475 w 8613217"/>
                <a:gd name="connsiteY343" fmla="*/ 6112302 h 6281670"/>
                <a:gd name="connsiteX344" fmla="*/ 4277669 w 8613217"/>
                <a:gd name="connsiteY344" fmla="*/ 6097496 h 6281670"/>
                <a:gd name="connsiteX345" fmla="*/ 4183447 w 8613217"/>
                <a:gd name="connsiteY345" fmla="*/ 5282478 h 6281670"/>
                <a:gd name="connsiteX346" fmla="*/ 4412945 w 8613217"/>
                <a:gd name="connsiteY346" fmla="*/ 4743394 h 6281670"/>
                <a:gd name="connsiteX347" fmla="*/ 5036828 w 8613217"/>
                <a:gd name="connsiteY347" fmla="*/ 3935106 h 6281670"/>
                <a:gd name="connsiteX348" fmla="*/ 5054999 w 8613217"/>
                <a:gd name="connsiteY348" fmla="*/ 3966064 h 6281670"/>
                <a:gd name="connsiteX349" fmla="*/ 5020675 w 8613217"/>
                <a:gd name="connsiteY349"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31298 w 8613217"/>
                <a:gd name="connsiteY136" fmla="*/ 2494185 h 6281670"/>
                <a:gd name="connsiteX137" fmla="*/ 3525241 w 8613217"/>
                <a:gd name="connsiteY137" fmla="*/ 2482071 h 6281670"/>
                <a:gd name="connsiteX138" fmla="*/ 3410829 w 8613217"/>
                <a:gd name="connsiteY138" fmla="*/ 2273437 h 6281670"/>
                <a:gd name="connsiteX139" fmla="*/ 3411502 w 8613217"/>
                <a:gd name="connsiteY139" fmla="*/ 2229018 h 6281670"/>
                <a:gd name="connsiteX140" fmla="*/ 3451209 w 8613217"/>
                <a:gd name="connsiteY140" fmla="*/ 2126720 h 6281670"/>
                <a:gd name="connsiteX141" fmla="*/ 3431692 w 8613217"/>
                <a:gd name="connsiteY141" fmla="*/ 1895877 h 6281670"/>
                <a:gd name="connsiteX142" fmla="*/ 3186715 w 8613217"/>
                <a:gd name="connsiteY142" fmla="*/ 1401886 h 6281670"/>
                <a:gd name="connsiteX143" fmla="*/ 2531874 w 8613217"/>
                <a:gd name="connsiteY143" fmla="*/ 701952 h 6281670"/>
                <a:gd name="connsiteX144" fmla="*/ 1731662 w 8613217"/>
                <a:gd name="connsiteY144" fmla="*/ 39035 h 6281670"/>
                <a:gd name="connsiteX145" fmla="*/ 1722913 w 8613217"/>
                <a:gd name="connsiteY145" fmla="*/ 36343 h 6281670"/>
                <a:gd name="connsiteX146" fmla="*/ 1723586 w 8613217"/>
                <a:gd name="connsiteY146" fmla="*/ 47111 h 6281670"/>
                <a:gd name="connsiteX147" fmla="*/ 1984042 w 8613217"/>
                <a:gd name="connsiteY147" fmla="*/ 871552 h 6281670"/>
                <a:gd name="connsiteX148" fmla="*/ 2773486 w 8613217"/>
                <a:gd name="connsiteY148" fmla="*/ 2064130 h 6281670"/>
                <a:gd name="connsiteX149" fmla="*/ 3058170 w 8613217"/>
                <a:gd name="connsiteY149" fmla="*/ 2286897 h 6281670"/>
                <a:gd name="connsiteX150" fmla="*/ 3235845 w 8613217"/>
                <a:gd name="connsiteY150" fmla="*/ 2329297 h 6281670"/>
                <a:gd name="connsiteX151" fmla="*/ 3256709 w 8613217"/>
                <a:gd name="connsiteY151" fmla="*/ 2294974 h 6281670"/>
                <a:gd name="connsiteX152" fmla="*/ 3083072 w 8613217"/>
                <a:gd name="connsiteY152" fmla="*/ 1999521 h 6281670"/>
                <a:gd name="connsiteX153" fmla="*/ 2450440 w 8613217"/>
                <a:gd name="connsiteY153" fmla="*/ 1092973 h 6281670"/>
                <a:gd name="connsiteX154" fmla="*/ 2432941 w 8613217"/>
                <a:gd name="connsiteY154" fmla="*/ 1062014 h 6281670"/>
                <a:gd name="connsiteX155" fmla="*/ 2454478 w 8613217"/>
                <a:gd name="connsiteY155" fmla="*/ 1076820 h 6281670"/>
                <a:gd name="connsiteX156" fmla="*/ 2967986 w 8613217"/>
                <a:gd name="connsiteY156" fmla="*/ 1739738 h 6281670"/>
                <a:gd name="connsiteX157" fmla="*/ 3266131 w 8613217"/>
                <a:gd name="connsiteY157" fmla="*/ 2175850 h 6281670"/>
                <a:gd name="connsiteX158" fmla="*/ 3457939 w 8613217"/>
                <a:gd name="connsiteY158" fmla="*/ 2509665 h 6281670"/>
                <a:gd name="connsiteX159" fmla="*/ 3464670 w 8613217"/>
                <a:gd name="connsiteY159" fmla="*/ 2523125 h 6281670"/>
                <a:gd name="connsiteX160" fmla="*/ 3504378 w 8613217"/>
                <a:gd name="connsiteY160" fmla="*/ 2605906 h 6281670"/>
                <a:gd name="connsiteX161" fmla="*/ 3733875 w 8613217"/>
                <a:gd name="connsiteY161" fmla="*/ 3249979 h 6281670"/>
                <a:gd name="connsiteX162" fmla="*/ 3823385 w 8613217"/>
                <a:gd name="connsiteY162" fmla="*/ 4359777 h 6281670"/>
                <a:gd name="connsiteX163" fmla="*/ 3816655 w 8613217"/>
                <a:gd name="connsiteY163" fmla="*/ 4369199 h 6281670"/>
                <a:gd name="connsiteX164" fmla="*/ 3800503 w 8613217"/>
                <a:gd name="connsiteY164" fmla="*/ 4322761 h 6281670"/>
                <a:gd name="connsiteX165" fmla="*/ 3407464 w 8613217"/>
                <a:gd name="connsiteY165" fmla="*/ 3663208 h 6281670"/>
                <a:gd name="connsiteX166" fmla="*/ 2516395 w 8613217"/>
                <a:gd name="connsiteY166" fmla="*/ 2980101 h 6281670"/>
                <a:gd name="connsiteX167" fmla="*/ 2502934 w 8613217"/>
                <a:gd name="connsiteY167" fmla="*/ 2971351 h 6281670"/>
                <a:gd name="connsiteX168" fmla="*/ 2390541 w 8613217"/>
                <a:gd name="connsiteY168" fmla="*/ 2898666 h 6281670"/>
                <a:gd name="connsiteX169" fmla="*/ 2247863 w 8613217"/>
                <a:gd name="connsiteY169" fmla="*/ 2802425 h 6281670"/>
                <a:gd name="connsiteX170" fmla="*/ 2055381 w 8613217"/>
                <a:gd name="connsiteY170" fmla="*/ 2665131 h 6281670"/>
                <a:gd name="connsiteX171" fmla="*/ 1471879 w 8613217"/>
                <a:gd name="connsiteY171" fmla="*/ 2148930 h 6281670"/>
                <a:gd name="connsiteX172" fmla="*/ 1461111 w 8613217"/>
                <a:gd name="connsiteY172" fmla="*/ 2109895 h 6281670"/>
                <a:gd name="connsiteX173" fmla="*/ 1501492 w 8613217"/>
                <a:gd name="connsiteY173" fmla="*/ 1918759 h 6281670"/>
                <a:gd name="connsiteX174" fmla="*/ 1395155 w 8613217"/>
                <a:gd name="connsiteY174" fmla="*/ 1570812 h 6281670"/>
                <a:gd name="connsiteX175" fmla="*/ 937507 w 8613217"/>
                <a:gd name="connsiteY175" fmla="*/ 860783 h 6281670"/>
                <a:gd name="connsiteX176" fmla="*/ 682435 w 8613217"/>
                <a:gd name="connsiteY176" fmla="*/ 471109 h 6281670"/>
                <a:gd name="connsiteX177" fmla="*/ 590905 w 8613217"/>
                <a:gd name="connsiteY177" fmla="*/ 214691 h 6281670"/>
                <a:gd name="connsiteX178" fmla="*/ 581483 w 8613217"/>
                <a:gd name="connsiteY178" fmla="*/ 222767 h 6281670"/>
                <a:gd name="connsiteX179" fmla="*/ 555909 w 8613217"/>
                <a:gd name="connsiteY179" fmla="*/ 262475 h 6281670"/>
                <a:gd name="connsiteX180" fmla="*/ 423998 w 8613217"/>
                <a:gd name="connsiteY180" fmla="*/ 619845 h 6281670"/>
                <a:gd name="connsiteX181" fmla="*/ 443515 w 8613217"/>
                <a:gd name="connsiteY181" fmla="*/ 1227575 h 6281670"/>
                <a:gd name="connsiteX182" fmla="*/ 806942 w 8613217"/>
                <a:gd name="connsiteY182" fmla="*/ 1996156 h 6281670"/>
                <a:gd name="connsiteX183" fmla="*/ 1087589 w 8613217"/>
                <a:gd name="connsiteY183" fmla="*/ 2216231 h 6281670"/>
                <a:gd name="connsiteX184" fmla="*/ 1317086 w 8613217"/>
                <a:gd name="connsiteY184" fmla="*/ 2233729 h 6281670"/>
                <a:gd name="connsiteX185" fmla="*/ 1327181 w 8613217"/>
                <a:gd name="connsiteY185" fmla="*/ 2198060 h 6281670"/>
                <a:gd name="connsiteX186" fmla="*/ 816364 w 8613217"/>
                <a:gd name="connsiteY186" fmla="*/ 1324489 h 6281670"/>
                <a:gd name="connsiteX187" fmla="*/ 702625 w 8613217"/>
                <a:gd name="connsiteY187" fmla="*/ 1031056 h 6281670"/>
                <a:gd name="connsiteX188" fmla="*/ 767908 w 8613217"/>
                <a:gd name="connsiteY188" fmla="*/ 1173061 h 6281670"/>
                <a:gd name="connsiteX189" fmla="*/ 1444285 w 8613217"/>
                <a:gd name="connsiteY189" fmla="*/ 2226326 h 6281670"/>
                <a:gd name="connsiteX190" fmla="*/ 2209501 w 8613217"/>
                <a:gd name="connsiteY190" fmla="*/ 2876457 h 6281670"/>
                <a:gd name="connsiteX191" fmla="*/ 2308434 w 8613217"/>
                <a:gd name="connsiteY191" fmla="*/ 2939720 h 6281670"/>
                <a:gd name="connsiteX192" fmla="*/ 2340738 w 8613217"/>
                <a:gd name="connsiteY192" fmla="*/ 2972025 h 6281670"/>
                <a:gd name="connsiteX193" fmla="*/ 2302377 w 8613217"/>
                <a:gd name="connsiteY193" fmla="*/ 2972025 h 6281670"/>
                <a:gd name="connsiteX194" fmla="*/ 2266034 w 8613217"/>
                <a:gd name="connsiteY194" fmla="*/ 2967313 h 6281670"/>
                <a:gd name="connsiteX195" fmla="*/ 1817807 w 8613217"/>
                <a:gd name="connsiteY195" fmla="*/ 3025866 h 6281670"/>
                <a:gd name="connsiteX196" fmla="*/ 1007500 w 8613217"/>
                <a:gd name="connsiteY196" fmla="*/ 3309877 h 6281670"/>
                <a:gd name="connsiteX197" fmla="*/ 960389 w 8613217"/>
                <a:gd name="connsiteY197" fmla="*/ 3293725 h 6281670"/>
                <a:gd name="connsiteX198" fmla="*/ 446207 w 8613217"/>
                <a:gd name="connsiteY198" fmla="*/ 3134221 h 6281670"/>
                <a:gd name="connsiteX199" fmla="*/ 217383 w 8613217"/>
                <a:gd name="connsiteY199" fmla="*/ 3227096 h 6281670"/>
                <a:gd name="connsiteX200" fmla="*/ 0 w 8613217"/>
                <a:gd name="connsiteY200" fmla="*/ 3236518 h 6281670"/>
                <a:gd name="connsiteX201" fmla="*/ 0 w 8613217"/>
                <a:gd name="connsiteY201" fmla="*/ 3330740 h 6281670"/>
                <a:gd name="connsiteX202" fmla="*/ 9422 w 8613217"/>
                <a:gd name="connsiteY202" fmla="*/ 3346892 h 6281670"/>
                <a:gd name="connsiteX203" fmla="*/ 255072 w 8613217"/>
                <a:gd name="connsiteY203" fmla="*/ 3717723 h 6281670"/>
                <a:gd name="connsiteX204" fmla="*/ 747044 w 8613217"/>
                <a:gd name="connsiteY204" fmla="*/ 3826078 h 6281670"/>
                <a:gd name="connsiteX205" fmla="*/ 1016249 w 8613217"/>
                <a:gd name="connsiteY205" fmla="*/ 3490244 h 6281670"/>
                <a:gd name="connsiteX206" fmla="*/ 981253 w 8613217"/>
                <a:gd name="connsiteY206" fmla="*/ 3461305 h 6281670"/>
                <a:gd name="connsiteX207" fmla="*/ 563312 w 8613217"/>
                <a:gd name="connsiteY207" fmla="*/ 3490917 h 6281670"/>
                <a:gd name="connsiteX208" fmla="*/ 390347 w 8613217"/>
                <a:gd name="connsiteY208" fmla="*/ 3460632 h 6281670"/>
                <a:gd name="connsiteX209" fmla="*/ 489953 w 8613217"/>
                <a:gd name="connsiteY209" fmla="*/ 3463997 h 6281670"/>
                <a:gd name="connsiteX210" fmla="*/ 903183 w 8613217"/>
                <a:gd name="connsiteY210" fmla="*/ 3408137 h 6281670"/>
                <a:gd name="connsiteX211" fmla="*/ 1043170 w 8613217"/>
                <a:gd name="connsiteY211" fmla="*/ 3372467 h 6281670"/>
                <a:gd name="connsiteX212" fmla="*/ 1508895 w 8613217"/>
                <a:gd name="connsiteY212" fmla="*/ 3218347 h 6281670"/>
                <a:gd name="connsiteX213" fmla="*/ 1912029 w 8613217"/>
                <a:gd name="connsiteY213" fmla="*/ 3101243 h 6281670"/>
                <a:gd name="connsiteX214" fmla="*/ 1912029 w 8613217"/>
                <a:gd name="connsiteY214" fmla="*/ 3101243 h 6281670"/>
                <a:gd name="connsiteX215" fmla="*/ 1924816 w 8613217"/>
                <a:gd name="connsiteY215" fmla="*/ 3099224 h 6281670"/>
                <a:gd name="connsiteX216" fmla="*/ 1986061 w 8613217"/>
                <a:gd name="connsiteY216" fmla="*/ 3087783 h 6281670"/>
                <a:gd name="connsiteX217" fmla="*/ 1992791 w 8613217"/>
                <a:gd name="connsiteY217" fmla="*/ 3087110 h 6281670"/>
                <a:gd name="connsiteX218" fmla="*/ 2087013 w 8613217"/>
                <a:gd name="connsiteY218" fmla="*/ 3074322 h 6281670"/>
                <a:gd name="connsiteX219" fmla="*/ 2113933 w 8613217"/>
                <a:gd name="connsiteY219" fmla="*/ 3072976 h 6281670"/>
                <a:gd name="connsiteX220" fmla="*/ 2118644 w 8613217"/>
                <a:gd name="connsiteY220" fmla="*/ 3064227 h 6281670"/>
                <a:gd name="connsiteX221" fmla="*/ 2257958 w 8613217"/>
                <a:gd name="connsiteY221" fmla="*/ 3064227 h 6281670"/>
                <a:gd name="connsiteX222" fmla="*/ 2262669 w 8613217"/>
                <a:gd name="connsiteY222" fmla="*/ 3072976 h 6281670"/>
                <a:gd name="connsiteX223" fmla="*/ 2434960 w 8613217"/>
                <a:gd name="connsiteY223" fmla="*/ 3101243 h 6281670"/>
                <a:gd name="connsiteX224" fmla="*/ 2635518 w 8613217"/>
                <a:gd name="connsiteY224" fmla="*/ 3164506 h 6281670"/>
                <a:gd name="connsiteX225" fmla="*/ 3038653 w 8613217"/>
                <a:gd name="connsiteY225" fmla="*/ 3453902 h 6281670"/>
                <a:gd name="connsiteX226" fmla="*/ 3580428 w 8613217"/>
                <a:gd name="connsiteY226" fmla="*/ 4087880 h 6281670"/>
                <a:gd name="connsiteX227" fmla="*/ 3776274 w 8613217"/>
                <a:gd name="connsiteY227" fmla="*/ 4626290 h 6281670"/>
                <a:gd name="connsiteX228" fmla="*/ 3813963 w 8613217"/>
                <a:gd name="connsiteY228" fmla="*/ 4802619 h 6281670"/>
                <a:gd name="connsiteX229" fmla="*/ 3811944 w 8613217"/>
                <a:gd name="connsiteY229" fmla="*/ 5407658 h 6281670"/>
                <a:gd name="connsiteX230" fmla="*/ 3881265 w 8613217"/>
                <a:gd name="connsiteY230" fmla="*/ 5874056 h 6281670"/>
                <a:gd name="connsiteX231" fmla="*/ 3879919 w 8613217"/>
                <a:gd name="connsiteY231" fmla="*/ 5898957 h 6281670"/>
                <a:gd name="connsiteX232" fmla="*/ 3757430 w 8613217"/>
                <a:gd name="connsiteY232" fmla="*/ 5946068 h 6281670"/>
                <a:gd name="connsiteX233" fmla="*/ 3743970 w 8613217"/>
                <a:gd name="connsiteY233" fmla="*/ 6053750 h 6281670"/>
                <a:gd name="connsiteX234" fmla="*/ 3803195 w 8613217"/>
                <a:gd name="connsiteY234" fmla="*/ 6092112 h 6281670"/>
                <a:gd name="connsiteX235" fmla="*/ 3896071 w 8613217"/>
                <a:gd name="connsiteY235" fmla="*/ 6023464 h 6281670"/>
                <a:gd name="connsiteX236" fmla="*/ 3920972 w 8613217"/>
                <a:gd name="connsiteY236" fmla="*/ 5996544 h 6281670"/>
                <a:gd name="connsiteX237" fmla="*/ 3918953 w 8613217"/>
                <a:gd name="connsiteY237" fmla="*/ 6053077 h 6281670"/>
                <a:gd name="connsiteX238" fmla="*/ 3931741 w 8613217"/>
                <a:gd name="connsiteY238" fmla="*/ 6077978 h 6281670"/>
                <a:gd name="connsiteX239" fmla="*/ 3951931 w 8613217"/>
                <a:gd name="connsiteY239" fmla="*/ 6055769 h 6281670"/>
                <a:gd name="connsiteX240" fmla="*/ 3972121 w 8613217"/>
                <a:gd name="connsiteY240" fmla="*/ 5988468 h 6281670"/>
                <a:gd name="connsiteX241" fmla="*/ 3994331 w 8613217"/>
                <a:gd name="connsiteY241" fmla="*/ 5968277 h 6281670"/>
                <a:gd name="connsiteX242" fmla="*/ 4005099 w 8613217"/>
                <a:gd name="connsiteY242" fmla="*/ 5995198 h 6281670"/>
                <a:gd name="connsiteX243" fmla="*/ 4071054 w 8613217"/>
                <a:gd name="connsiteY243" fmla="*/ 6040290 h 6281670"/>
                <a:gd name="connsiteX244" fmla="*/ 4100667 w 8613217"/>
                <a:gd name="connsiteY244" fmla="*/ 6026829 h 6281670"/>
                <a:gd name="connsiteX245" fmla="*/ 4110089 w 8613217"/>
                <a:gd name="connsiteY245" fmla="*/ 5993179 h 6281670"/>
                <a:gd name="connsiteX246" fmla="*/ 4124895 w 8613217"/>
                <a:gd name="connsiteY246" fmla="*/ 6032214 h 6281670"/>
                <a:gd name="connsiteX247" fmla="*/ 4117492 w 8613217"/>
                <a:gd name="connsiteY247" fmla="*/ 6106918 h 6281670"/>
                <a:gd name="connsiteX248" fmla="*/ 4080476 w 8613217"/>
                <a:gd name="connsiteY248" fmla="*/ 6141242 h 6281670"/>
                <a:gd name="connsiteX249" fmla="*/ 4176717 w 8613217"/>
                <a:gd name="connsiteY249" fmla="*/ 6189025 h 6281670"/>
                <a:gd name="connsiteX250" fmla="*/ 4170660 w 8613217"/>
                <a:gd name="connsiteY250" fmla="*/ 6271133 h 6281670"/>
                <a:gd name="connsiteX251" fmla="*/ 4195562 w 8613217"/>
                <a:gd name="connsiteY251" fmla="*/ 6277863 h 6281670"/>
                <a:gd name="connsiteX252" fmla="*/ 4261517 w 8613217"/>
                <a:gd name="connsiteY252" fmla="*/ 6267768 h 6281670"/>
                <a:gd name="connsiteX253" fmla="*/ 4289784 w 8613217"/>
                <a:gd name="connsiteY253" fmla="*/ 6247578 h 6281670"/>
                <a:gd name="connsiteX254" fmla="*/ 4295840 w 8613217"/>
                <a:gd name="connsiteY254" fmla="*/ 6204505 h 6281670"/>
                <a:gd name="connsiteX255" fmla="*/ 4305936 w 8613217"/>
                <a:gd name="connsiteY255" fmla="*/ 6182969 h 6281670"/>
                <a:gd name="connsiteX256" fmla="*/ 4324107 w 8613217"/>
                <a:gd name="connsiteY256" fmla="*/ 6199794 h 6281670"/>
                <a:gd name="connsiteX257" fmla="*/ 4336894 w 8613217"/>
                <a:gd name="connsiteY257" fmla="*/ 6230752 h 6281670"/>
                <a:gd name="connsiteX258" fmla="*/ 4342951 w 8613217"/>
                <a:gd name="connsiteY258" fmla="*/ 6226714 h 6281670"/>
                <a:gd name="connsiteX259" fmla="*/ 4369872 w 8613217"/>
                <a:gd name="connsiteY259" fmla="*/ 6185660 h 6281670"/>
                <a:gd name="connsiteX260" fmla="*/ 4382659 w 8613217"/>
                <a:gd name="connsiteY260" fmla="*/ 6234791 h 6281670"/>
                <a:gd name="connsiteX261" fmla="*/ 4406888 w 8613217"/>
                <a:gd name="connsiteY261" fmla="*/ 6265749 h 6281670"/>
                <a:gd name="connsiteX262" fmla="*/ 4484284 w 8613217"/>
                <a:gd name="connsiteY262" fmla="*/ 6275171 h 6281670"/>
                <a:gd name="connsiteX263" fmla="*/ 4499090 w 8613217"/>
                <a:gd name="connsiteY263" fmla="*/ 6272479 h 6281670"/>
                <a:gd name="connsiteX264" fmla="*/ 4512551 w 8613217"/>
                <a:gd name="connsiteY264" fmla="*/ 6181622 h 6281670"/>
                <a:gd name="connsiteX265" fmla="*/ 4572449 w 8613217"/>
                <a:gd name="connsiteY265" fmla="*/ 6153356 h 6281670"/>
                <a:gd name="connsiteX266" fmla="*/ 4575814 w 8613217"/>
                <a:gd name="connsiteY266" fmla="*/ 6127781 h 6281670"/>
                <a:gd name="connsiteX267" fmla="*/ 4538125 w 8613217"/>
                <a:gd name="connsiteY267" fmla="*/ 6076633 h 6281670"/>
                <a:gd name="connsiteX268" fmla="*/ 4536779 w 8613217"/>
                <a:gd name="connsiteY268" fmla="*/ 6042309 h 6281670"/>
                <a:gd name="connsiteX269" fmla="*/ 4573122 w 8613217"/>
                <a:gd name="connsiteY269" fmla="*/ 6032214 h 6281670"/>
                <a:gd name="connsiteX270" fmla="*/ 4637731 w 8613217"/>
                <a:gd name="connsiteY270" fmla="*/ 6051058 h 6281670"/>
                <a:gd name="connsiteX271" fmla="*/ 4665997 w 8613217"/>
                <a:gd name="connsiteY271" fmla="*/ 6029522 h 6281670"/>
                <a:gd name="connsiteX272" fmla="*/ 4665997 w 8613217"/>
                <a:gd name="connsiteY272" fmla="*/ 5985776 h 6281670"/>
                <a:gd name="connsiteX273" fmla="*/ 4681477 w 8613217"/>
                <a:gd name="connsiteY273" fmla="*/ 5966931 h 6281670"/>
                <a:gd name="connsiteX274" fmla="*/ 4701667 w 8613217"/>
                <a:gd name="connsiteY274" fmla="*/ 5981065 h 6281670"/>
                <a:gd name="connsiteX275" fmla="*/ 4724550 w 8613217"/>
                <a:gd name="connsiteY275" fmla="*/ 6054423 h 6281670"/>
                <a:gd name="connsiteX276" fmla="*/ 4743394 w 8613217"/>
                <a:gd name="connsiteY276" fmla="*/ 6073268 h 6281670"/>
                <a:gd name="connsiteX277" fmla="*/ 4752143 w 8613217"/>
                <a:gd name="connsiteY277" fmla="*/ 6050385 h 6281670"/>
                <a:gd name="connsiteX278" fmla="*/ 4752143 w 8613217"/>
                <a:gd name="connsiteY278" fmla="*/ 5996544 h 6281670"/>
                <a:gd name="connsiteX279" fmla="*/ 4800600 w 8613217"/>
                <a:gd name="connsiteY279" fmla="*/ 6046347 h 6281670"/>
                <a:gd name="connsiteX280" fmla="*/ 4859825 w 8613217"/>
                <a:gd name="connsiteY280" fmla="*/ 6088747 h 6281670"/>
                <a:gd name="connsiteX281" fmla="*/ 4932511 w 8613217"/>
                <a:gd name="connsiteY281" fmla="*/ 6036252 h 6281670"/>
                <a:gd name="connsiteX282" fmla="*/ 4919050 w 8613217"/>
                <a:gd name="connsiteY282" fmla="*/ 5940011 h 6281670"/>
                <a:gd name="connsiteX283" fmla="*/ 4830213 w 8613217"/>
                <a:gd name="connsiteY283" fmla="*/ 5933281 h 6281670"/>
                <a:gd name="connsiteX284" fmla="*/ 4779064 w 8613217"/>
                <a:gd name="connsiteY284" fmla="*/ 5876074 h 6281670"/>
                <a:gd name="connsiteX285" fmla="*/ 4778391 w 8613217"/>
                <a:gd name="connsiteY285" fmla="*/ 5829637 h 6281670"/>
                <a:gd name="connsiteX286" fmla="*/ 5091342 w 8613217"/>
                <a:gd name="connsiteY286" fmla="*/ 5236712 h 6281670"/>
                <a:gd name="connsiteX287" fmla="*/ 5116243 w 8613217"/>
                <a:gd name="connsiteY287" fmla="*/ 5202389 h 6281670"/>
                <a:gd name="connsiteX288" fmla="*/ 5269690 w 8613217"/>
                <a:gd name="connsiteY288" fmla="*/ 5086631 h 6281670"/>
                <a:gd name="connsiteX289" fmla="*/ 5744837 w 8613217"/>
                <a:gd name="connsiteY289" fmla="*/ 4795889 h 6281670"/>
                <a:gd name="connsiteX290" fmla="*/ 5814830 w 8613217"/>
                <a:gd name="connsiteY290" fmla="*/ 4775699 h 6281670"/>
                <a:gd name="connsiteX291" fmla="*/ 6103553 w 8613217"/>
                <a:gd name="connsiteY291" fmla="*/ 4765603 h 6281670"/>
                <a:gd name="connsiteX292" fmla="*/ 7086824 w 8613217"/>
                <a:gd name="connsiteY292" fmla="*/ 4811369 h 6281670"/>
                <a:gd name="connsiteX293" fmla="*/ 7489959 w 8613217"/>
                <a:gd name="connsiteY293" fmla="*/ 4805311 h 6281670"/>
                <a:gd name="connsiteX294" fmla="*/ 7516880 w 8613217"/>
                <a:gd name="connsiteY294" fmla="*/ 4801946 h 6281670"/>
                <a:gd name="connsiteX295" fmla="*/ 7536397 w 8613217"/>
                <a:gd name="connsiteY295" fmla="*/ 4800600 h 6281670"/>
                <a:gd name="connsiteX296" fmla="*/ 7619850 w 8613217"/>
                <a:gd name="connsiteY296" fmla="*/ 4791178 h 6281670"/>
                <a:gd name="connsiteX297" fmla="*/ 7661577 w 8613217"/>
                <a:gd name="connsiteY297" fmla="*/ 4813388 h 6281670"/>
                <a:gd name="connsiteX298" fmla="*/ 7920014 w 8613217"/>
                <a:gd name="connsiteY298" fmla="*/ 5004523 h 6281670"/>
                <a:gd name="connsiteX299" fmla="*/ 8354780 w 8613217"/>
                <a:gd name="connsiteY299" fmla="*/ 4830886 h 6281670"/>
                <a:gd name="connsiteX300" fmla="*/ 8579567 w 8613217"/>
                <a:gd name="connsiteY300" fmla="*/ 4409580 h 6281670"/>
                <a:gd name="connsiteX301" fmla="*/ 8613217 w 8613217"/>
                <a:gd name="connsiteY301" fmla="*/ 4250076 h 6281670"/>
                <a:gd name="connsiteX302" fmla="*/ 8613217 w 8613217"/>
                <a:gd name="connsiteY302" fmla="*/ 4196235 h 6281670"/>
                <a:gd name="connsiteX303" fmla="*/ 8420062 w 8613217"/>
                <a:gd name="connsiteY303" fmla="*/ 4211041 h 6281670"/>
                <a:gd name="connsiteX304" fmla="*/ 4571776 w 8613217"/>
                <a:gd name="connsiteY304" fmla="*/ 915970 h 6281670"/>
                <a:gd name="connsiteX305" fmla="*/ 4583890 w 8613217"/>
                <a:gd name="connsiteY305" fmla="*/ 888377 h 6281670"/>
                <a:gd name="connsiteX306" fmla="*/ 4571776 w 8613217"/>
                <a:gd name="connsiteY306" fmla="*/ 915970 h 6281670"/>
                <a:gd name="connsiteX307" fmla="*/ 2362948 w 8613217"/>
                <a:gd name="connsiteY307" fmla="*/ 965100 h 6281670"/>
                <a:gd name="connsiteX308" fmla="*/ 2363621 w 8613217"/>
                <a:gd name="connsiteY308" fmla="*/ 962408 h 6281670"/>
                <a:gd name="connsiteX309" fmla="*/ 2368332 w 8613217"/>
                <a:gd name="connsiteY309" fmla="*/ 967119 h 6281670"/>
                <a:gd name="connsiteX310" fmla="*/ 2362948 w 8613217"/>
                <a:gd name="connsiteY310" fmla="*/ 965100 h 6281670"/>
                <a:gd name="connsiteX311" fmla="*/ 2435633 w 8613217"/>
                <a:gd name="connsiteY311" fmla="*/ 1055284 h 6281670"/>
                <a:gd name="connsiteX312" fmla="*/ 2426211 w 8613217"/>
                <a:gd name="connsiteY312" fmla="*/ 1053265 h 6281670"/>
                <a:gd name="connsiteX313" fmla="*/ 2370351 w 8613217"/>
                <a:gd name="connsiteY313" fmla="*/ 968465 h 6281670"/>
                <a:gd name="connsiteX314" fmla="*/ 2432268 w 8613217"/>
                <a:gd name="connsiteY314" fmla="*/ 1045862 h 6281670"/>
                <a:gd name="connsiteX315" fmla="*/ 2435633 w 8613217"/>
                <a:gd name="connsiteY315" fmla="*/ 1055284 h 6281670"/>
                <a:gd name="connsiteX316" fmla="*/ 695895 w 8613217"/>
                <a:gd name="connsiteY316" fmla="*/ 1016922 h 6281670"/>
                <a:gd name="connsiteX317" fmla="*/ 692530 w 8613217"/>
                <a:gd name="connsiteY317" fmla="*/ 1005481 h 6281670"/>
                <a:gd name="connsiteX318" fmla="*/ 695895 w 8613217"/>
                <a:gd name="connsiteY318" fmla="*/ 1016922 h 6281670"/>
                <a:gd name="connsiteX319" fmla="*/ 4511205 w 8613217"/>
                <a:gd name="connsiteY319" fmla="*/ 6014042 h 6281670"/>
                <a:gd name="connsiteX320" fmla="*/ 4537452 w 8613217"/>
                <a:gd name="connsiteY320" fmla="*/ 5944049 h 6281670"/>
                <a:gd name="connsiteX321" fmla="*/ 4511205 w 8613217"/>
                <a:gd name="connsiteY321" fmla="*/ 6014042 h 6281670"/>
                <a:gd name="connsiteX322" fmla="*/ 4750797 w 8613217"/>
                <a:gd name="connsiteY322" fmla="*/ 5917128 h 6281670"/>
                <a:gd name="connsiteX323" fmla="*/ 4741375 w 8613217"/>
                <a:gd name="connsiteY323" fmla="*/ 5939338 h 6281670"/>
                <a:gd name="connsiteX324" fmla="*/ 4732626 w 8613217"/>
                <a:gd name="connsiteY324" fmla="*/ 5935300 h 6281670"/>
                <a:gd name="connsiteX325" fmla="*/ 4727915 w 8613217"/>
                <a:gd name="connsiteY325" fmla="*/ 5907706 h 6281670"/>
                <a:gd name="connsiteX326" fmla="*/ 4750797 w 8613217"/>
                <a:gd name="connsiteY326" fmla="*/ 5875402 h 6281670"/>
                <a:gd name="connsiteX327" fmla="*/ 4750797 w 8613217"/>
                <a:gd name="connsiteY327" fmla="*/ 5917128 h 6281670"/>
                <a:gd name="connsiteX328" fmla="*/ 4875978 w 8613217"/>
                <a:gd name="connsiteY328" fmla="*/ 5457461 h 6281670"/>
                <a:gd name="connsiteX329" fmla="*/ 4616868 w 8613217"/>
                <a:gd name="connsiteY329" fmla="*/ 5877421 h 6281670"/>
                <a:gd name="connsiteX330" fmla="*/ 4562354 w 8613217"/>
                <a:gd name="connsiteY330" fmla="*/ 5884824 h 6281670"/>
                <a:gd name="connsiteX331" fmla="*/ 4880015 w 8613217"/>
                <a:gd name="connsiteY331" fmla="*/ 5419772 h 6281670"/>
                <a:gd name="connsiteX332" fmla="*/ 4875978 w 8613217"/>
                <a:gd name="connsiteY332" fmla="*/ 5457461 h 6281670"/>
                <a:gd name="connsiteX333" fmla="*/ 5020675 w 8613217"/>
                <a:gd name="connsiteY333" fmla="*/ 5141145 h 6281670"/>
                <a:gd name="connsiteX334" fmla="*/ 4989717 w 8613217"/>
                <a:gd name="connsiteY334" fmla="*/ 5179506 h 6281670"/>
                <a:gd name="connsiteX335" fmla="*/ 4445922 w 8613217"/>
                <a:gd name="connsiteY335" fmla="*/ 5878767 h 6281670"/>
                <a:gd name="connsiteX336" fmla="*/ 4415637 w 8613217"/>
                <a:gd name="connsiteY336" fmla="*/ 5953471 h 6281670"/>
                <a:gd name="connsiteX337" fmla="*/ 4357085 w 8613217"/>
                <a:gd name="connsiteY337" fmla="*/ 6075286 h 6281670"/>
                <a:gd name="connsiteX338" fmla="*/ 4338240 w 8613217"/>
                <a:gd name="connsiteY338" fmla="*/ 6125762 h 6281670"/>
                <a:gd name="connsiteX339" fmla="*/ 4322761 w 8613217"/>
                <a:gd name="connsiteY339" fmla="*/ 6080671 h 6281670"/>
                <a:gd name="connsiteX340" fmla="*/ 4306609 w 8613217"/>
                <a:gd name="connsiteY340" fmla="*/ 6061826 h 6281670"/>
                <a:gd name="connsiteX341" fmla="*/ 4295168 w 8613217"/>
                <a:gd name="connsiteY341" fmla="*/ 6082689 h 6281670"/>
                <a:gd name="connsiteX342" fmla="*/ 4292475 w 8613217"/>
                <a:gd name="connsiteY342" fmla="*/ 6112302 h 6281670"/>
                <a:gd name="connsiteX343" fmla="*/ 4277669 w 8613217"/>
                <a:gd name="connsiteY343" fmla="*/ 6097496 h 6281670"/>
                <a:gd name="connsiteX344" fmla="*/ 4183447 w 8613217"/>
                <a:gd name="connsiteY344" fmla="*/ 5282478 h 6281670"/>
                <a:gd name="connsiteX345" fmla="*/ 4412945 w 8613217"/>
                <a:gd name="connsiteY345" fmla="*/ 4743394 h 6281670"/>
                <a:gd name="connsiteX346" fmla="*/ 5036828 w 8613217"/>
                <a:gd name="connsiteY346" fmla="*/ 3935106 h 6281670"/>
                <a:gd name="connsiteX347" fmla="*/ 5054999 w 8613217"/>
                <a:gd name="connsiteY347" fmla="*/ 3966064 h 6281670"/>
                <a:gd name="connsiteX348" fmla="*/ 5020675 w 8613217"/>
                <a:gd name="connsiteY348"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31298 w 8613217"/>
                <a:gd name="connsiteY135" fmla="*/ 2494185 h 6281670"/>
                <a:gd name="connsiteX136" fmla="*/ 3525241 w 8613217"/>
                <a:gd name="connsiteY136" fmla="*/ 2482071 h 6281670"/>
                <a:gd name="connsiteX137" fmla="*/ 3410829 w 8613217"/>
                <a:gd name="connsiteY137" fmla="*/ 2273437 h 6281670"/>
                <a:gd name="connsiteX138" fmla="*/ 3411502 w 8613217"/>
                <a:gd name="connsiteY138" fmla="*/ 2229018 h 6281670"/>
                <a:gd name="connsiteX139" fmla="*/ 3451209 w 8613217"/>
                <a:gd name="connsiteY139" fmla="*/ 2126720 h 6281670"/>
                <a:gd name="connsiteX140" fmla="*/ 3431692 w 8613217"/>
                <a:gd name="connsiteY140" fmla="*/ 1895877 h 6281670"/>
                <a:gd name="connsiteX141" fmla="*/ 3186715 w 8613217"/>
                <a:gd name="connsiteY141" fmla="*/ 1401886 h 6281670"/>
                <a:gd name="connsiteX142" fmla="*/ 2531874 w 8613217"/>
                <a:gd name="connsiteY142" fmla="*/ 701952 h 6281670"/>
                <a:gd name="connsiteX143" fmla="*/ 1731662 w 8613217"/>
                <a:gd name="connsiteY143" fmla="*/ 39035 h 6281670"/>
                <a:gd name="connsiteX144" fmla="*/ 1722913 w 8613217"/>
                <a:gd name="connsiteY144" fmla="*/ 36343 h 6281670"/>
                <a:gd name="connsiteX145" fmla="*/ 1723586 w 8613217"/>
                <a:gd name="connsiteY145" fmla="*/ 47111 h 6281670"/>
                <a:gd name="connsiteX146" fmla="*/ 1984042 w 8613217"/>
                <a:gd name="connsiteY146" fmla="*/ 871552 h 6281670"/>
                <a:gd name="connsiteX147" fmla="*/ 2773486 w 8613217"/>
                <a:gd name="connsiteY147" fmla="*/ 2064130 h 6281670"/>
                <a:gd name="connsiteX148" fmla="*/ 3058170 w 8613217"/>
                <a:gd name="connsiteY148" fmla="*/ 2286897 h 6281670"/>
                <a:gd name="connsiteX149" fmla="*/ 3235845 w 8613217"/>
                <a:gd name="connsiteY149" fmla="*/ 2329297 h 6281670"/>
                <a:gd name="connsiteX150" fmla="*/ 3256709 w 8613217"/>
                <a:gd name="connsiteY150" fmla="*/ 2294974 h 6281670"/>
                <a:gd name="connsiteX151" fmla="*/ 3083072 w 8613217"/>
                <a:gd name="connsiteY151" fmla="*/ 1999521 h 6281670"/>
                <a:gd name="connsiteX152" fmla="*/ 2450440 w 8613217"/>
                <a:gd name="connsiteY152" fmla="*/ 1092973 h 6281670"/>
                <a:gd name="connsiteX153" fmla="*/ 2432941 w 8613217"/>
                <a:gd name="connsiteY153" fmla="*/ 1062014 h 6281670"/>
                <a:gd name="connsiteX154" fmla="*/ 2454478 w 8613217"/>
                <a:gd name="connsiteY154" fmla="*/ 1076820 h 6281670"/>
                <a:gd name="connsiteX155" fmla="*/ 2967986 w 8613217"/>
                <a:gd name="connsiteY155" fmla="*/ 1739738 h 6281670"/>
                <a:gd name="connsiteX156" fmla="*/ 3266131 w 8613217"/>
                <a:gd name="connsiteY156" fmla="*/ 2175850 h 6281670"/>
                <a:gd name="connsiteX157" fmla="*/ 3457939 w 8613217"/>
                <a:gd name="connsiteY157" fmla="*/ 2509665 h 6281670"/>
                <a:gd name="connsiteX158" fmla="*/ 3464670 w 8613217"/>
                <a:gd name="connsiteY158" fmla="*/ 2523125 h 6281670"/>
                <a:gd name="connsiteX159" fmla="*/ 3504378 w 8613217"/>
                <a:gd name="connsiteY159" fmla="*/ 2605906 h 6281670"/>
                <a:gd name="connsiteX160" fmla="*/ 3733875 w 8613217"/>
                <a:gd name="connsiteY160" fmla="*/ 3249979 h 6281670"/>
                <a:gd name="connsiteX161" fmla="*/ 3823385 w 8613217"/>
                <a:gd name="connsiteY161" fmla="*/ 4359777 h 6281670"/>
                <a:gd name="connsiteX162" fmla="*/ 3816655 w 8613217"/>
                <a:gd name="connsiteY162" fmla="*/ 4369199 h 6281670"/>
                <a:gd name="connsiteX163" fmla="*/ 3800503 w 8613217"/>
                <a:gd name="connsiteY163" fmla="*/ 4322761 h 6281670"/>
                <a:gd name="connsiteX164" fmla="*/ 3407464 w 8613217"/>
                <a:gd name="connsiteY164" fmla="*/ 3663208 h 6281670"/>
                <a:gd name="connsiteX165" fmla="*/ 2516395 w 8613217"/>
                <a:gd name="connsiteY165" fmla="*/ 2980101 h 6281670"/>
                <a:gd name="connsiteX166" fmla="*/ 2502934 w 8613217"/>
                <a:gd name="connsiteY166" fmla="*/ 2971351 h 6281670"/>
                <a:gd name="connsiteX167" fmla="*/ 2390541 w 8613217"/>
                <a:gd name="connsiteY167" fmla="*/ 2898666 h 6281670"/>
                <a:gd name="connsiteX168" fmla="*/ 2247863 w 8613217"/>
                <a:gd name="connsiteY168" fmla="*/ 2802425 h 6281670"/>
                <a:gd name="connsiteX169" fmla="*/ 2055381 w 8613217"/>
                <a:gd name="connsiteY169" fmla="*/ 2665131 h 6281670"/>
                <a:gd name="connsiteX170" fmla="*/ 1471879 w 8613217"/>
                <a:gd name="connsiteY170" fmla="*/ 2148930 h 6281670"/>
                <a:gd name="connsiteX171" fmla="*/ 1461111 w 8613217"/>
                <a:gd name="connsiteY171" fmla="*/ 2109895 h 6281670"/>
                <a:gd name="connsiteX172" fmla="*/ 1501492 w 8613217"/>
                <a:gd name="connsiteY172" fmla="*/ 1918759 h 6281670"/>
                <a:gd name="connsiteX173" fmla="*/ 1395155 w 8613217"/>
                <a:gd name="connsiteY173" fmla="*/ 1570812 h 6281670"/>
                <a:gd name="connsiteX174" fmla="*/ 937507 w 8613217"/>
                <a:gd name="connsiteY174" fmla="*/ 860783 h 6281670"/>
                <a:gd name="connsiteX175" fmla="*/ 682435 w 8613217"/>
                <a:gd name="connsiteY175" fmla="*/ 471109 h 6281670"/>
                <a:gd name="connsiteX176" fmla="*/ 590905 w 8613217"/>
                <a:gd name="connsiteY176" fmla="*/ 214691 h 6281670"/>
                <a:gd name="connsiteX177" fmla="*/ 581483 w 8613217"/>
                <a:gd name="connsiteY177" fmla="*/ 222767 h 6281670"/>
                <a:gd name="connsiteX178" fmla="*/ 555909 w 8613217"/>
                <a:gd name="connsiteY178" fmla="*/ 262475 h 6281670"/>
                <a:gd name="connsiteX179" fmla="*/ 423998 w 8613217"/>
                <a:gd name="connsiteY179" fmla="*/ 619845 h 6281670"/>
                <a:gd name="connsiteX180" fmla="*/ 443515 w 8613217"/>
                <a:gd name="connsiteY180" fmla="*/ 1227575 h 6281670"/>
                <a:gd name="connsiteX181" fmla="*/ 806942 w 8613217"/>
                <a:gd name="connsiteY181" fmla="*/ 1996156 h 6281670"/>
                <a:gd name="connsiteX182" fmla="*/ 1087589 w 8613217"/>
                <a:gd name="connsiteY182" fmla="*/ 2216231 h 6281670"/>
                <a:gd name="connsiteX183" fmla="*/ 1317086 w 8613217"/>
                <a:gd name="connsiteY183" fmla="*/ 2233729 h 6281670"/>
                <a:gd name="connsiteX184" fmla="*/ 1327181 w 8613217"/>
                <a:gd name="connsiteY184" fmla="*/ 2198060 h 6281670"/>
                <a:gd name="connsiteX185" fmla="*/ 816364 w 8613217"/>
                <a:gd name="connsiteY185" fmla="*/ 1324489 h 6281670"/>
                <a:gd name="connsiteX186" fmla="*/ 702625 w 8613217"/>
                <a:gd name="connsiteY186" fmla="*/ 1031056 h 6281670"/>
                <a:gd name="connsiteX187" fmla="*/ 767908 w 8613217"/>
                <a:gd name="connsiteY187" fmla="*/ 1173061 h 6281670"/>
                <a:gd name="connsiteX188" fmla="*/ 1444285 w 8613217"/>
                <a:gd name="connsiteY188" fmla="*/ 2226326 h 6281670"/>
                <a:gd name="connsiteX189" fmla="*/ 2209501 w 8613217"/>
                <a:gd name="connsiteY189" fmla="*/ 2876457 h 6281670"/>
                <a:gd name="connsiteX190" fmla="*/ 2308434 w 8613217"/>
                <a:gd name="connsiteY190" fmla="*/ 2939720 h 6281670"/>
                <a:gd name="connsiteX191" fmla="*/ 2340738 w 8613217"/>
                <a:gd name="connsiteY191" fmla="*/ 2972025 h 6281670"/>
                <a:gd name="connsiteX192" fmla="*/ 2302377 w 8613217"/>
                <a:gd name="connsiteY192" fmla="*/ 2972025 h 6281670"/>
                <a:gd name="connsiteX193" fmla="*/ 2266034 w 8613217"/>
                <a:gd name="connsiteY193" fmla="*/ 2967313 h 6281670"/>
                <a:gd name="connsiteX194" fmla="*/ 1817807 w 8613217"/>
                <a:gd name="connsiteY194" fmla="*/ 3025866 h 6281670"/>
                <a:gd name="connsiteX195" fmla="*/ 1007500 w 8613217"/>
                <a:gd name="connsiteY195" fmla="*/ 3309877 h 6281670"/>
                <a:gd name="connsiteX196" fmla="*/ 960389 w 8613217"/>
                <a:gd name="connsiteY196" fmla="*/ 3293725 h 6281670"/>
                <a:gd name="connsiteX197" fmla="*/ 446207 w 8613217"/>
                <a:gd name="connsiteY197" fmla="*/ 3134221 h 6281670"/>
                <a:gd name="connsiteX198" fmla="*/ 217383 w 8613217"/>
                <a:gd name="connsiteY198" fmla="*/ 3227096 h 6281670"/>
                <a:gd name="connsiteX199" fmla="*/ 0 w 8613217"/>
                <a:gd name="connsiteY199" fmla="*/ 3236518 h 6281670"/>
                <a:gd name="connsiteX200" fmla="*/ 0 w 8613217"/>
                <a:gd name="connsiteY200" fmla="*/ 3330740 h 6281670"/>
                <a:gd name="connsiteX201" fmla="*/ 9422 w 8613217"/>
                <a:gd name="connsiteY201" fmla="*/ 3346892 h 6281670"/>
                <a:gd name="connsiteX202" fmla="*/ 255072 w 8613217"/>
                <a:gd name="connsiteY202" fmla="*/ 3717723 h 6281670"/>
                <a:gd name="connsiteX203" fmla="*/ 747044 w 8613217"/>
                <a:gd name="connsiteY203" fmla="*/ 3826078 h 6281670"/>
                <a:gd name="connsiteX204" fmla="*/ 1016249 w 8613217"/>
                <a:gd name="connsiteY204" fmla="*/ 3490244 h 6281670"/>
                <a:gd name="connsiteX205" fmla="*/ 981253 w 8613217"/>
                <a:gd name="connsiteY205" fmla="*/ 3461305 h 6281670"/>
                <a:gd name="connsiteX206" fmla="*/ 563312 w 8613217"/>
                <a:gd name="connsiteY206" fmla="*/ 3490917 h 6281670"/>
                <a:gd name="connsiteX207" fmla="*/ 390347 w 8613217"/>
                <a:gd name="connsiteY207" fmla="*/ 3460632 h 6281670"/>
                <a:gd name="connsiteX208" fmla="*/ 489953 w 8613217"/>
                <a:gd name="connsiteY208" fmla="*/ 3463997 h 6281670"/>
                <a:gd name="connsiteX209" fmla="*/ 903183 w 8613217"/>
                <a:gd name="connsiteY209" fmla="*/ 3408137 h 6281670"/>
                <a:gd name="connsiteX210" fmla="*/ 1043170 w 8613217"/>
                <a:gd name="connsiteY210" fmla="*/ 3372467 h 6281670"/>
                <a:gd name="connsiteX211" fmla="*/ 1508895 w 8613217"/>
                <a:gd name="connsiteY211" fmla="*/ 3218347 h 6281670"/>
                <a:gd name="connsiteX212" fmla="*/ 1912029 w 8613217"/>
                <a:gd name="connsiteY212" fmla="*/ 3101243 h 6281670"/>
                <a:gd name="connsiteX213" fmla="*/ 1912029 w 8613217"/>
                <a:gd name="connsiteY213" fmla="*/ 3101243 h 6281670"/>
                <a:gd name="connsiteX214" fmla="*/ 1924816 w 8613217"/>
                <a:gd name="connsiteY214" fmla="*/ 3099224 h 6281670"/>
                <a:gd name="connsiteX215" fmla="*/ 1986061 w 8613217"/>
                <a:gd name="connsiteY215" fmla="*/ 3087783 h 6281670"/>
                <a:gd name="connsiteX216" fmla="*/ 1992791 w 8613217"/>
                <a:gd name="connsiteY216" fmla="*/ 3087110 h 6281670"/>
                <a:gd name="connsiteX217" fmla="*/ 2087013 w 8613217"/>
                <a:gd name="connsiteY217" fmla="*/ 3074322 h 6281670"/>
                <a:gd name="connsiteX218" fmla="*/ 2113933 w 8613217"/>
                <a:gd name="connsiteY218" fmla="*/ 3072976 h 6281670"/>
                <a:gd name="connsiteX219" fmla="*/ 2118644 w 8613217"/>
                <a:gd name="connsiteY219" fmla="*/ 3064227 h 6281670"/>
                <a:gd name="connsiteX220" fmla="*/ 2257958 w 8613217"/>
                <a:gd name="connsiteY220" fmla="*/ 3064227 h 6281670"/>
                <a:gd name="connsiteX221" fmla="*/ 2262669 w 8613217"/>
                <a:gd name="connsiteY221" fmla="*/ 3072976 h 6281670"/>
                <a:gd name="connsiteX222" fmla="*/ 2434960 w 8613217"/>
                <a:gd name="connsiteY222" fmla="*/ 3101243 h 6281670"/>
                <a:gd name="connsiteX223" fmla="*/ 2635518 w 8613217"/>
                <a:gd name="connsiteY223" fmla="*/ 3164506 h 6281670"/>
                <a:gd name="connsiteX224" fmla="*/ 3038653 w 8613217"/>
                <a:gd name="connsiteY224" fmla="*/ 3453902 h 6281670"/>
                <a:gd name="connsiteX225" fmla="*/ 3580428 w 8613217"/>
                <a:gd name="connsiteY225" fmla="*/ 4087880 h 6281670"/>
                <a:gd name="connsiteX226" fmla="*/ 3776274 w 8613217"/>
                <a:gd name="connsiteY226" fmla="*/ 4626290 h 6281670"/>
                <a:gd name="connsiteX227" fmla="*/ 3813963 w 8613217"/>
                <a:gd name="connsiteY227" fmla="*/ 4802619 h 6281670"/>
                <a:gd name="connsiteX228" fmla="*/ 3811944 w 8613217"/>
                <a:gd name="connsiteY228" fmla="*/ 5407658 h 6281670"/>
                <a:gd name="connsiteX229" fmla="*/ 3881265 w 8613217"/>
                <a:gd name="connsiteY229" fmla="*/ 5874056 h 6281670"/>
                <a:gd name="connsiteX230" fmla="*/ 3879919 w 8613217"/>
                <a:gd name="connsiteY230" fmla="*/ 5898957 h 6281670"/>
                <a:gd name="connsiteX231" fmla="*/ 3757430 w 8613217"/>
                <a:gd name="connsiteY231" fmla="*/ 5946068 h 6281670"/>
                <a:gd name="connsiteX232" fmla="*/ 3743970 w 8613217"/>
                <a:gd name="connsiteY232" fmla="*/ 6053750 h 6281670"/>
                <a:gd name="connsiteX233" fmla="*/ 3803195 w 8613217"/>
                <a:gd name="connsiteY233" fmla="*/ 6092112 h 6281670"/>
                <a:gd name="connsiteX234" fmla="*/ 3896071 w 8613217"/>
                <a:gd name="connsiteY234" fmla="*/ 6023464 h 6281670"/>
                <a:gd name="connsiteX235" fmla="*/ 3920972 w 8613217"/>
                <a:gd name="connsiteY235" fmla="*/ 5996544 h 6281670"/>
                <a:gd name="connsiteX236" fmla="*/ 3918953 w 8613217"/>
                <a:gd name="connsiteY236" fmla="*/ 6053077 h 6281670"/>
                <a:gd name="connsiteX237" fmla="*/ 3931741 w 8613217"/>
                <a:gd name="connsiteY237" fmla="*/ 6077978 h 6281670"/>
                <a:gd name="connsiteX238" fmla="*/ 3951931 w 8613217"/>
                <a:gd name="connsiteY238" fmla="*/ 6055769 h 6281670"/>
                <a:gd name="connsiteX239" fmla="*/ 3972121 w 8613217"/>
                <a:gd name="connsiteY239" fmla="*/ 5988468 h 6281670"/>
                <a:gd name="connsiteX240" fmla="*/ 3994331 w 8613217"/>
                <a:gd name="connsiteY240" fmla="*/ 5968277 h 6281670"/>
                <a:gd name="connsiteX241" fmla="*/ 4005099 w 8613217"/>
                <a:gd name="connsiteY241" fmla="*/ 5995198 h 6281670"/>
                <a:gd name="connsiteX242" fmla="*/ 4071054 w 8613217"/>
                <a:gd name="connsiteY242" fmla="*/ 6040290 h 6281670"/>
                <a:gd name="connsiteX243" fmla="*/ 4100667 w 8613217"/>
                <a:gd name="connsiteY243" fmla="*/ 6026829 h 6281670"/>
                <a:gd name="connsiteX244" fmla="*/ 4110089 w 8613217"/>
                <a:gd name="connsiteY244" fmla="*/ 5993179 h 6281670"/>
                <a:gd name="connsiteX245" fmla="*/ 4124895 w 8613217"/>
                <a:gd name="connsiteY245" fmla="*/ 6032214 h 6281670"/>
                <a:gd name="connsiteX246" fmla="*/ 4117492 w 8613217"/>
                <a:gd name="connsiteY246" fmla="*/ 6106918 h 6281670"/>
                <a:gd name="connsiteX247" fmla="*/ 4080476 w 8613217"/>
                <a:gd name="connsiteY247" fmla="*/ 6141242 h 6281670"/>
                <a:gd name="connsiteX248" fmla="*/ 4176717 w 8613217"/>
                <a:gd name="connsiteY248" fmla="*/ 6189025 h 6281670"/>
                <a:gd name="connsiteX249" fmla="*/ 4170660 w 8613217"/>
                <a:gd name="connsiteY249" fmla="*/ 6271133 h 6281670"/>
                <a:gd name="connsiteX250" fmla="*/ 4195562 w 8613217"/>
                <a:gd name="connsiteY250" fmla="*/ 6277863 h 6281670"/>
                <a:gd name="connsiteX251" fmla="*/ 4261517 w 8613217"/>
                <a:gd name="connsiteY251" fmla="*/ 6267768 h 6281670"/>
                <a:gd name="connsiteX252" fmla="*/ 4289784 w 8613217"/>
                <a:gd name="connsiteY252" fmla="*/ 6247578 h 6281670"/>
                <a:gd name="connsiteX253" fmla="*/ 4295840 w 8613217"/>
                <a:gd name="connsiteY253" fmla="*/ 6204505 h 6281670"/>
                <a:gd name="connsiteX254" fmla="*/ 4305936 w 8613217"/>
                <a:gd name="connsiteY254" fmla="*/ 6182969 h 6281670"/>
                <a:gd name="connsiteX255" fmla="*/ 4324107 w 8613217"/>
                <a:gd name="connsiteY255" fmla="*/ 6199794 h 6281670"/>
                <a:gd name="connsiteX256" fmla="*/ 4336894 w 8613217"/>
                <a:gd name="connsiteY256" fmla="*/ 6230752 h 6281670"/>
                <a:gd name="connsiteX257" fmla="*/ 4342951 w 8613217"/>
                <a:gd name="connsiteY257" fmla="*/ 6226714 h 6281670"/>
                <a:gd name="connsiteX258" fmla="*/ 4369872 w 8613217"/>
                <a:gd name="connsiteY258" fmla="*/ 6185660 h 6281670"/>
                <a:gd name="connsiteX259" fmla="*/ 4382659 w 8613217"/>
                <a:gd name="connsiteY259" fmla="*/ 6234791 h 6281670"/>
                <a:gd name="connsiteX260" fmla="*/ 4406888 w 8613217"/>
                <a:gd name="connsiteY260" fmla="*/ 6265749 h 6281670"/>
                <a:gd name="connsiteX261" fmla="*/ 4484284 w 8613217"/>
                <a:gd name="connsiteY261" fmla="*/ 6275171 h 6281670"/>
                <a:gd name="connsiteX262" fmla="*/ 4499090 w 8613217"/>
                <a:gd name="connsiteY262" fmla="*/ 6272479 h 6281670"/>
                <a:gd name="connsiteX263" fmla="*/ 4512551 w 8613217"/>
                <a:gd name="connsiteY263" fmla="*/ 6181622 h 6281670"/>
                <a:gd name="connsiteX264" fmla="*/ 4572449 w 8613217"/>
                <a:gd name="connsiteY264" fmla="*/ 6153356 h 6281670"/>
                <a:gd name="connsiteX265" fmla="*/ 4575814 w 8613217"/>
                <a:gd name="connsiteY265" fmla="*/ 6127781 h 6281670"/>
                <a:gd name="connsiteX266" fmla="*/ 4538125 w 8613217"/>
                <a:gd name="connsiteY266" fmla="*/ 6076633 h 6281670"/>
                <a:gd name="connsiteX267" fmla="*/ 4536779 w 8613217"/>
                <a:gd name="connsiteY267" fmla="*/ 6042309 h 6281670"/>
                <a:gd name="connsiteX268" fmla="*/ 4573122 w 8613217"/>
                <a:gd name="connsiteY268" fmla="*/ 6032214 h 6281670"/>
                <a:gd name="connsiteX269" fmla="*/ 4637731 w 8613217"/>
                <a:gd name="connsiteY269" fmla="*/ 6051058 h 6281670"/>
                <a:gd name="connsiteX270" fmla="*/ 4665997 w 8613217"/>
                <a:gd name="connsiteY270" fmla="*/ 6029522 h 6281670"/>
                <a:gd name="connsiteX271" fmla="*/ 4665997 w 8613217"/>
                <a:gd name="connsiteY271" fmla="*/ 5985776 h 6281670"/>
                <a:gd name="connsiteX272" fmla="*/ 4681477 w 8613217"/>
                <a:gd name="connsiteY272" fmla="*/ 5966931 h 6281670"/>
                <a:gd name="connsiteX273" fmla="*/ 4701667 w 8613217"/>
                <a:gd name="connsiteY273" fmla="*/ 5981065 h 6281670"/>
                <a:gd name="connsiteX274" fmla="*/ 4724550 w 8613217"/>
                <a:gd name="connsiteY274" fmla="*/ 6054423 h 6281670"/>
                <a:gd name="connsiteX275" fmla="*/ 4743394 w 8613217"/>
                <a:gd name="connsiteY275" fmla="*/ 6073268 h 6281670"/>
                <a:gd name="connsiteX276" fmla="*/ 4752143 w 8613217"/>
                <a:gd name="connsiteY276" fmla="*/ 6050385 h 6281670"/>
                <a:gd name="connsiteX277" fmla="*/ 4752143 w 8613217"/>
                <a:gd name="connsiteY277" fmla="*/ 5996544 h 6281670"/>
                <a:gd name="connsiteX278" fmla="*/ 4800600 w 8613217"/>
                <a:gd name="connsiteY278" fmla="*/ 6046347 h 6281670"/>
                <a:gd name="connsiteX279" fmla="*/ 4859825 w 8613217"/>
                <a:gd name="connsiteY279" fmla="*/ 6088747 h 6281670"/>
                <a:gd name="connsiteX280" fmla="*/ 4932511 w 8613217"/>
                <a:gd name="connsiteY280" fmla="*/ 6036252 h 6281670"/>
                <a:gd name="connsiteX281" fmla="*/ 4919050 w 8613217"/>
                <a:gd name="connsiteY281" fmla="*/ 5940011 h 6281670"/>
                <a:gd name="connsiteX282" fmla="*/ 4830213 w 8613217"/>
                <a:gd name="connsiteY282" fmla="*/ 5933281 h 6281670"/>
                <a:gd name="connsiteX283" fmla="*/ 4779064 w 8613217"/>
                <a:gd name="connsiteY283" fmla="*/ 5876074 h 6281670"/>
                <a:gd name="connsiteX284" fmla="*/ 4778391 w 8613217"/>
                <a:gd name="connsiteY284" fmla="*/ 5829637 h 6281670"/>
                <a:gd name="connsiteX285" fmla="*/ 5091342 w 8613217"/>
                <a:gd name="connsiteY285" fmla="*/ 5236712 h 6281670"/>
                <a:gd name="connsiteX286" fmla="*/ 5116243 w 8613217"/>
                <a:gd name="connsiteY286" fmla="*/ 5202389 h 6281670"/>
                <a:gd name="connsiteX287" fmla="*/ 5269690 w 8613217"/>
                <a:gd name="connsiteY287" fmla="*/ 5086631 h 6281670"/>
                <a:gd name="connsiteX288" fmla="*/ 5744837 w 8613217"/>
                <a:gd name="connsiteY288" fmla="*/ 4795889 h 6281670"/>
                <a:gd name="connsiteX289" fmla="*/ 5814830 w 8613217"/>
                <a:gd name="connsiteY289" fmla="*/ 4775699 h 6281670"/>
                <a:gd name="connsiteX290" fmla="*/ 6103553 w 8613217"/>
                <a:gd name="connsiteY290" fmla="*/ 4765603 h 6281670"/>
                <a:gd name="connsiteX291" fmla="*/ 7086824 w 8613217"/>
                <a:gd name="connsiteY291" fmla="*/ 4811369 h 6281670"/>
                <a:gd name="connsiteX292" fmla="*/ 7489959 w 8613217"/>
                <a:gd name="connsiteY292" fmla="*/ 4805311 h 6281670"/>
                <a:gd name="connsiteX293" fmla="*/ 7516880 w 8613217"/>
                <a:gd name="connsiteY293" fmla="*/ 4801946 h 6281670"/>
                <a:gd name="connsiteX294" fmla="*/ 7536397 w 8613217"/>
                <a:gd name="connsiteY294" fmla="*/ 4800600 h 6281670"/>
                <a:gd name="connsiteX295" fmla="*/ 7619850 w 8613217"/>
                <a:gd name="connsiteY295" fmla="*/ 4791178 h 6281670"/>
                <a:gd name="connsiteX296" fmla="*/ 7661577 w 8613217"/>
                <a:gd name="connsiteY296" fmla="*/ 4813388 h 6281670"/>
                <a:gd name="connsiteX297" fmla="*/ 7920014 w 8613217"/>
                <a:gd name="connsiteY297" fmla="*/ 5004523 h 6281670"/>
                <a:gd name="connsiteX298" fmla="*/ 8354780 w 8613217"/>
                <a:gd name="connsiteY298" fmla="*/ 4830886 h 6281670"/>
                <a:gd name="connsiteX299" fmla="*/ 8579567 w 8613217"/>
                <a:gd name="connsiteY299" fmla="*/ 4409580 h 6281670"/>
                <a:gd name="connsiteX300" fmla="*/ 8613217 w 8613217"/>
                <a:gd name="connsiteY300" fmla="*/ 4250076 h 6281670"/>
                <a:gd name="connsiteX301" fmla="*/ 8613217 w 8613217"/>
                <a:gd name="connsiteY301" fmla="*/ 4196235 h 6281670"/>
                <a:gd name="connsiteX302" fmla="*/ 8420062 w 8613217"/>
                <a:gd name="connsiteY302" fmla="*/ 4211041 h 6281670"/>
                <a:gd name="connsiteX303" fmla="*/ 4571776 w 8613217"/>
                <a:gd name="connsiteY303" fmla="*/ 915970 h 6281670"/>
                <a:gd name="connsiteX304" fmla="*/ 4583890 w 8613217"/>
                <a:gd name="connsiteY304" fmla="*/ 888377 h 6281670"/>
                <a:gd name="connsiteX305" fmla="*/ 4571776 w 8613217"/>
                <a:gd name="connsiteY305" fmla="*/ 915970 h 6281670"/>
                <a:gd name="connsiteX306" fmla="*/ 2362948 w 8613217"/>
                <a:gd name="connsiteY306" fmla="*/ 965100 h 6281670"/>
                <a:gd name="connsiteX307" fmla="*/ 2363621 w 8613217"/>
                <a:gd name="connsiteY307" fmla="*/ 962408 h 6281670"/>
                <a:gd name="connsiteX308" fmla="*/ 2368332 w 8613217"/>
                <a:gd name="connsiteY308" fmla="*/ 967119 h 6281670"/>
                <a:gd name="connsiteX309" fmla="*/ 2362948 w 8613217"/>
                <a:gd name="connsiteY309" fmla="*/ 965100 h 6281670"/>
                <a:gd name="connsiteX310" fmla="*/ 2435633 w 8613217"/>
                <a:gd name="connsiteY310" fmla="*/ 1055284 h 6281670"/>
                <a:gd name="connsiteX311" fmla="*/ 2426211 w 8613217"/>
                <a:gd name="connsiteY311" fmla="*/ 1053265 h 6281670"/>
                <a:gd name="connsiteX312" fmla="*/ 2370351 w 8613217"/>
                <a:gd name="connsiteY312" fmla="*/ 968465 h 6281670"/>
                <a:gd name="connsiteX313" fmla="*/ 2432268 w 8613217"/>
                <a:gd name="connsiteY313" fmla="*/ 1045862 h 6281670"/>
                <a:gd name="connsiteX314" fmla="*/ 2435633 w 8613217"/>
                <a:gd name="connsiteY314" fmla="*/ 1055284 h 6281670"/>
                <a:gd name="connsiteX315" fmla="*/ 695895 w 8613217"/>
                <a:gd name="connsiteY315" fmla="*/ 1016922 h 6281670"/>
                <a:gd name="connsiteX316" fmla="*/ 692530 w 8613217"/>
                <a:gd name="connsiteY316" fmla="*/ 1005481 h 6281670"/>
                <a:gd name="connsiteX317" fmla="*/ 695895 w 8613217"/>
                <a:gd name="connsiteY317" fmla="*/ 1016922 h 6281670"/>
                <a:gd name="connsiteX318" fmla="*/ 4511205 w 8613217"/>
                <a:gd name="connsiteY318" fmla="*/ 6014042 h 6281670"/>
                <a:gd name="connsiteX319" fmla="*/ 4537452 w 8613217"/>
                <a:gd name="connsiteY319" fmla="*/ 5944049 h 6281670"/>
                <a:gd name="connsiteX320" fmla="*/ 4511205 w 8613217"/>
                <a:gd name="connsiteY320" fmla="*/ 6014042 h 6281670"/>
                <a:gd name="connsiteX321" fmla="*/ 4750797 w 8613217"/>
                <a:gd name="connsiteY321" fmla="*/ 5917128 h 6281670"/>
                <a:gd name="connsiteX322" fmla="*/ 4741375 w 8613217"/>
                <a:gd name="connsiteY322" fmla="*/ 5939338 h 6281670"/>
                <a:gd name="connsiteX323" fmla="*/ 4732626 w 8613217"/>
                <a:gd name="connsiteY323" fmla="*/ 5935300 h 6281670"/>
                <a:gd name="connsiteX324" fmla="*/ 4727915 w 8613217"/>
                <a:gd name="connsiteY324" fmla="*/ 5907706 h 6281670"/>
                <a:gd name="connsiteX325" fmla="*/ 4750797 w 8613217"/>
                <a:gd name="connsiteY325" fmla="*/ 5875402 h 6281670"/>
                <a:gd name="connsiteX326" fmla="*/ 4750797 w 8613217"/>
                <a:gd name="connsiteY326" fmla="*/ 5917128 h 6281670"/>
                <a:gd name="connsiteX327" fmla="*/ 4875978 w 8613217"/>
                <a:gd name="connsiteY327" fmla="*/ 5457461 h 6281670"/>
                <a:gd name="connsiteX328" fmla="*/ 4616868 w 8613217"/>
                <a:gd name="connsiteY328" fmla="*/ 5877421 h 6281670"/>
                <a:gd name="connsiteX329" fmla="*/ 4562354 w 8613217"/>
                <a:gd name="connsiteY329" fmla="*/ 5884824 h 6281670"/>
                <a:gd name="connsiteX330" fmla="*/ 4880015 w 8613217"/>
                <a:gd name="connsiteY330" fmla="*/ 5419772 h 6281670"/>
                <a:gd name="connsiteX331" fmla="*/ 4875978 w 8613217"/>
                <a:gd name="connsiteY331" fmla="*/ 5457461 h 6281670"/>
                <a:gd name="connsiteX332" fmla="*/ 5020675 w 8613217"/>
                <a:gd name="connsiteY332" fmla="*/ 5141145 h 6281670"/>
                <a:gd name="connsiteX333" fmla="*/ 4989717 w 8613217"/>
                <a:gd name="connsiteY333" fmla="*/ 5179506 h 6281670"/>
                <a:gd name="connsiteX334" fmla="*/ 4445922 w 8613217"/>
                <a:gd name="connsiteY334" fmla="*/ 5878767 h 6281670"/>
                <a:gd name="connsiteX335" fmla="*/ 4415637 w 8613217"/>
                <a:gd name="connsiteY335" fmla="*/ 5953471 h 6281670"/>
                <a:gd name="connsiteX336" fmla="*/ 4357085 w 8613217"/>
                <a:gd name="connsiteY336" fmla="*/ 6075286 h 6281670"/>
                <a:gd name="connsiteX337" fmla="*/ 4338240 w 8613217"/>
                <a:gd name="connsiteY337" fmla="*/ 6125762 h 6281670"/>
                <a:gd name="connsiteX338" fmla="*/ 4322761 w 8613217"/>
                <a:gd name="connsiteY338" fmla="*/ 6080671 h 6281670"/>
                <a:gd name="connsiteX339" fmla="*/ 4306609 w 8613217"/>
                <a:gd name="connsiteY339" fmla="*/ 6061826 h 6281670"/>
                <a:gd name="connsiteX340" fmla="*/ 4295168 w 8613217"/>
                <a:gd name="connsiteY340" fmla="*/ 6082689 h 6281670"/>
                <a:gd name="connsiteX341" fmla="*/ 4292475 w 8613217"/>
                <a:gd name="connsiteY341" fmla="*/ 6112302 h 6281670"/>
                <a:gd name="connsiteX342" fmla="*/ 4277669 w 8613217"/>
                <a:gd name="connsiteY342" fmla="*/ 6097496 h 6281670"/>
                <a:gd name="connsiteX343" fmla="*/ 4183447 w 8613217"/>
                <a:gd name="connsiteY343" fmla="*/ 5282478 h 6281670"/>
                <a:gd name="connsiteX344" fmla="*/ 4412945 w 8613217"/>
                <a:gd name="connsiteY344" fmla="*/ 4743394 h 6281670"/>
                <a:gd name="connsiteX345" fmla="*/ 5036828 w 8613217"/>
                <a:gd name="connsiteY345" fmla="*/ 3935106 h 6281670"/>
                <a:gd name="connsiteX346" fmla="*/ 5054999 w 8613217"/>
                <a:gd name="connsiteY346" fmla="*/ 3966064 h 6281670"/>
                <a:gd name="connsiteX347" fmla="*/ 5020675 w 8613217"/>
                <a:gd name="connsiteY34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31298 w 8613217"/>
                <a:gd name="connsiteY135" fmla="*/ 2494185 h 6281670"/>
                <a:gd name="connsiteX136" fmla="*/ 3525241 w 8613217"/>
                <a:gd name="connsiteY136" fmla="*/ 2482071 h 6281670"/>
                <a:gd name="connsiteX137" fmla="*/ 3410829 w 8613217"/>
                <a:gd name="connsiteY137" fmla="*/ 2273437 h 6281670"/>
                <a:gd name="connsiteX138" fmla="*/ 3411502 w 8613217"/>
                <a:gd name="connsiteY138" fmla="*/ 2229018 h 6281670"/>
                <a:gd name="connsiteX139" fmla="*/ 3451209 w 8613217"/>
                <a:gd name="connsiteY139" fmla="*/ 2126720 h 6281670"/>
                <a:gd name="connsiteX140" fmla="*/ 3431692 w 8613217"/>
                <a:gd name="connsiteY140" fmla="*/ 1895877 h 6281670"/>
                <a:gd name="connsiteX141" fmla="*/ 3186715 w 8613217"/>
                <a:gd name="connsiteY141" fmla="*/ 1401886 h 6281670"/>
                <a:gd name="connsiteX142" fmla="*/ 2531874 w 8613217"/>
                <a:gd name="connsiteY142" fmla="*/ 701952 h 6281670"/>
                <a:gd name="connsiteX143" fmla="*/ 1731662 w 8613217"/>
                <a:gd name="connsiteY143" fmla="*/ 39035 h 6281670"/>
                <a:gd name="connsiteX144" fmla="*/ 1722913 w 8613217"/>
                <a:gd name="connsiteY144" fmla="*/ 36343 h 6281670"/>
                <a:gd name="connsiteX145" fmla="*/ 1723586 w 8613217"/>
                <a:gd name="connsiteY145" fmla="*/ 47111 h 6281670"/>
                <a:gd name="connsiteX146" fmla="*/ 1984042 w 8613217"/>
                <a:gd name="connsiteY146" fmla="*/ 871552 h 6281670"/>
                <a:gd name="connsiteX147" fmla="*/ 2773486 w 8613217"/>
                <a:gd name="connsiteY147" fmla="*/ 2064130 h 6281670"/>
                <a:gd name="connsiteX148" fmla="*/ 3058170 w 8613217"/>
                <a:gd name="connsiteY148" fmla="*/ 2286897 h 6281670"/>
                <a:gd name="connsiteX149" fmla="*/ 3235845 w 8613217"/>
                <a:gd name="connsiteY149" fmla="*/ 2329297 h 6281670"/>
                <a:gd name="connsiteX150" fmla="*/ 3256709 w 8613217"/>
                <a:gd name="connsiteY150" fmla="*/ 2294974 h 6281670"/>
                <a:gd name="connsiteX151" fmla="*/ 3083072 w 8613217"/>
                <a:gd name="connsiteY151" fmla="*/ 1999521 h 6281670"/>
                <a:gd name="connsiteX152" fmla="*/ 2450440 w 8613217"/>
                <a:gd name="connsiteY152" fmla="*/ 1092973 h 6281670"/>
                <a:gd name="connsiteX153" fmla="*/ 2432941 w 8613217"/>
                <a:gd name="connsiteY153" fmla="*/ 1062014 h 6281670"/>
                <a:gd name="connsiteX154" fmla="*/ 2454478 w 8613217"/>
                <a:gd name="connsiteY154" fmla="*/ 1076820 h 6281670"/>
                <a:gd name="connsiteX155" fmla="*/ 2967986 w 8613217"/>
                <a:gd name="connsiteY155" fmla="*/ 1739738 h 6281670"/>
                <a:gd name="connsiteX156" fmla="*/ 3266131 w 8613217"/>
                <a:gd name="connsiteY156" fmla="*/ 2175850 h 6281670"/>
                <a:gd name="connsiteX157" fmla="*/ 3457939 w 8613217"/>
                <a:gd name="connsiteY157" fmla="*/ 2509665 h 6281670"/>
                <a:gd name="connsiteX158" fmla="*/ 3464670 w 8613217"/>
                <a:gd name="connsiteY158" fmla="*/ 2523125 h 6281670"/>
                <a:gd name="connsiteX159" fmla="*/ 3504378 w 8613217"/>
                <a:gd name="connsiteY159" fmla="*/ 2605906 h 6281670"/>
                <a:gd name="connsiteX160" fmla="*/ 3733875 w 8613217"/>
                <a:gd name="connsiteY160" fmla="*/ 3249979 h 6281670"/>
                <a:gd name="connsiteX161" fmla="*/ 3823385 w 8613217"/>
                <a:gd name="connsiteY161" fmla="*/ 4359777 h 6281670"/>
                <a:gd name="connsiteX162" fmla="*/ 3816655 w 8613217"/>
                <a:gd name="connsiteY162" fmla="*/ 4369199 h 6281670"/>
                <a:gd name="connsiteX163" fmla="*/ 3800503 w 8613217"/>
                <a:gd name="connsiteY163" fmla="*/ 4322761 h 6281670"/>
                <a:gd name="connsiteX164" fmla="*/ 3407464 w 8613217"/>
                <a:gd name="connsiteY164" fmla="*/ 3663208 h 6281670"/>
                <a:gd name="connsiteX165" fmla="*/ 2516395 w 8613217"/>
                <a:gd name="connsiteY165" fmla="*/ 2980101 h 6281670"/>
                <a:gd name="connsiteX166" fmla="*/ 2502934 w 8613217"/>
                <a:gd name="connsiteY166" fmla="*/ 2971351 h 6281670"/>
                <a:gd name="connsiteX167" fmla="*/ 2390541 w 8613217"/>
                <a:gd name="connsiteY167" fmla="*/ 2898666 h 6281670"/>
                <a:gd name="connsiteX168" fmla="*/ 2247863 w 8613217"/>
                <a:gd name="connsiteY168" fmla="*/ 2802425 h 6281670"/>
                <a:gd name="connsiteX169" fmla="*/ 2055381 w 8613217"/>
                <a:gd name="connsiteY169" fmla="*/ 2665131 h 6281670"/>
                <a:gd name="connsiteX170" fmla="*/ 1471879 w 8613217"/>
                <a:gd name="connsiteY170" fmla="*/ 2148930 h 6281670"/>
                <a:gd name="connsiteX171" fmla="*/ 1461111 w 8613217"/>
                <a:gd name="connsiteY171" fmla="*/ 2109895 h 6281670"/>
                <a:gd name="connsiteX172" fmla="*/ 1501492 w 8613217"/>
                <a:gd name="connsiteY172" fmla="*/ 1918759 h 6281670"/>
                <a:gd name="connsiteX173" fmla="*/ 1395155 w 8613217"/>
                <a:gd name="connsiteY173" fmla="*/ 1570812 h 6281670"/>
                <a:gd name="connsiteX174" fmla="*/ 937507 w 8613217"/>
                <a:gd name="connsiteY174" fmla="*/ 860783 h 6281670"/>
                <a:gd name="connsiteX175" fmla="*/ 682435 w 8613217"/>
                <a:gd name="connsiteY175" fmla="*/ 471109 h 6281670"/>
                <a:gd name="connsiteX176" fmla="*/ 590905 w 8613217"/>
                <a:gd name="connsiteY176" fmla="*/ 214691 h 6281670"/>
                <a:gd name="connsiteX177" fmla="*/ 581483 w 8613217"/>
                <a:gd name="connsiteY177" fmla="*/ 222767 h 6281670"/>
                <a:gd name="connsiteX178" fmla="*/ 555909 w 8613217"/>
                <a:gd name="connsiteY178" fmla="*/ 262475 h 6281670"/>
                <a:gd name="connsiteX179" fmla="*/ 423998 w 8613217"/>
                <a:gd name="connsiteY179" fmla="*/ 619845 h 6281670"/>
                <a:gd name="connsiteX180" fmla="*/ 443515 w 8613217"/>
                <a:gd name="connsiteY180" fmla="*/ 1227575 h 6281670"/>
                <a:gd name="connsiteX181" fmla="*/ 806942 w 8613217"/>
                <a:gd name="connsiteY181" fmla="*/ 1996156 h 6281670"/>
                <a:gd name="connsiteX182" fmla="*/ 1087589 w 8613217"/>
                <a:gd name="connsiteY182" fmla="*/ 2216231 h 6281670"/>
                <a:gd name="connsiteX183" fmla="*/ 1317086 w 8613217"/>
                <a:gd name="connsiteY183" fmla="*/ 2233729 h 6281670"/>
                <a:gd name="connsiteX184" fmla="*/ 1327181 w 8613217"/>
                <a:gd name="connsiteY184" fmla="*/ 2198060 h 6281670"/>
                <a:gd name="connsiteX185" fmla="*/ 816364 w 8613217"/>
                <a:gd name="connsiteY185" fmla="*/ 1324489 h 6281670"/>
                <a:gd name="connsiteX186" fmla="*/ 702625 w 8613217"/>
                <a:gd name="connsiteY186" fmla="*/ 1031056 h 6281670"/>
                <a:gd name="connsiteX187" fmla="*/ 767908 w 8613217"/>
                <a:gd name="connsiteY187" fmla="*/ 1173061 h 6281670"/>
                <a:gd name="connsiteX188" fmla="*/ 1444285 w 8613217"/>
                <a:gd name="connsiteY188" fmla="*/ 2226326 h 6281670"/>
                <a:gd name="connsiteX189" fmla="*/ 2209501 w 8613217"/>
                <a:gd name="connsiteY189" fmla="*/ 2876457 h 6281670"/>
                <a:gd name="connsiteX190" fmla="*/ 2308434 w 8613217"/>
                <a:gd name="connsiteY190" fmla="*/ 2939720 h 6281670"/>
                <a:gd name="connsiteX191" fmla="*/ 2340738 w 8613217"/>
                <a:gd name="connsiteY191" fmla="*/ 2972025 h 6281670"/>
                <a:gd name="connsiteX192" fmla="*/ 2302377 w 8613217"/>
                <a:gd name="connsiteY192" fmla="*/ 2972025 h 6281670"/>
                <a:gd name="connsiteX193" fmla="*/ 2266034 w 8613217"/>
                <a:gd name="connsiteY193" fmla="*/ 2967313 h 6281670"/>
                <a:gd name="connsiteX194" fmla="*/ 1817807 w 8613217"/>
                <a:gd name="connsiteY194" fmla="*/ 3025866 h 6281670"/>
                <a:gd name="connsiteX195" fmla="*/ 1007500 w 8613217"/>
                <a:gd name="connsiteY195" fmla="*/ 3309877 h 6281670"/>
                <a:gd name="connsiteX196" fmla="*/ 960389 w 8613217"/>
                <a:gd name="connsiteY196" fmla="*/ 3293725 h 6281670"/>
                <a:gd name="connsiteX197" fmla="*/ 446207 w 8613217"/>
                <a:gd name="connsiteY197" fmla="*/ 3134221 h 6281670"/>
                <a:gd name="connsiteX198" fmla="*/ 217383 w 8613217"/>
                <a:gd name="connsiteY198" fmla="*/ 3227096 h 6281670"/>
                <a:gd name="connsiteX199" fmla="*/ 0 w 8613217"/>
                <a:gd name="connsiteY199" fmla="*/ 3236518 h 6281670"/>
                <a:gd name="connsiteX200" fmla="*/ 0 w 8613217"/>
                <a:gd name="connsiteY200" fmla="*/ 3330740 h 6281670"/>
                <a:gd name="connsiteX201" fmla="*/ 9422 w 8613217"/>
                <a:gd name="connsiteY201" fmla="*/ 3346892 h 6281670"/>
                <a:gd name="connsiteX202" fmla="*/ 255072 w 8613217"/>
                <a:gd name="connsiteY202" fmla="*/ 3717723 h 6281670"/>
                <a:gd name="connsiteX203" fmla="*/ 747044 w 8613217"/>
                <a:gd name="connsiteY203" fmla="*/ 3826078 h 6281670"/>
                <a:gd name="connsiteX204" fmla="*/ 1016249 w 8613217"/>
                <a:gd name="connsiteY204" fmla="*/ 3490244 h 6281670"/>
                <a:gd name="connsiteX205" fmla="*/ 981253 w 8613217"/>
                <a:gd name="connsiteY205" fmla="*/ 3461305 h 6281670"/>
                <a:gd name="connsiteX206" fmla="*/ 563312 w 8613217"/>
                <a:gd name="connsiteY206" fmla="*/ 3490917 h 6281670"/>
                <a:gd name="connsiteX207" fmla="*/ 390347 w 8613217"/>
                <a:gd name="connsiteY207" fmla="*/ 3460632 h 6281670"/>
                <a:gd name="connsiteX208" fmla="*/ 489953 w 8613217"/>
                <a:gd name="connsiteY208" fmla="*/ 3463997 h 6281670"/>
                <a:gd name="connsiteX209" fmla="*/ 903183 w 8613217"/>
                <a:gd name="connsiteY209" fmla="*/ 3408137 h 6281670"/>
                <a:gd name="connsiteX210" fmla="*/ 1043170 w 8613217"/>
                <a:gd name="connsiteY210" fmla="*/ 3372467 h 6281670"/>
                <a:gd name="connsiteX211" fmla="*/ 1508895 w 8613217"/>
                <a:gd name="connsiteY211" fmla="*/ 3218347 h 6281670"/>
                <a:gd name="connsiteX212" fmla="*/ 1912029 w 8613217"/>
                <a:gd name="connsiteY212" fmla="*/ 3101243 h 6281670"/>
                <a:gd name="connsiteX213" fmla="*/ 1912029 w 8613217"/>
                <a:gd name="connsiteY213" fmla="*/ 3101243 h 6281670"/>
                <a:gd name="connsiteX214" fmla="*/ 1924816 w 8613217"/>
                <a:gd name="connsiteY214" fmla="*/ 3099224 h 6281670"/>
                <a:gd name="connsiteX215" fmla="*/ 1986061 w 8613217"/>
                <a:gd name="connsiteY215" fmla="*/ 3087783 h 6281670"/>
                <a:gd name="connsiteX216" fmla="*/ 1992791 w 8613217"/>
                <a:gd name="connsiteY216" fmla="*/ 3087110 h 6281670"/>
                <a:gd name="connsiteX217" fmla="*/ 2087013 w 8613217"/>
                <a:gd name="connsiteY217" fmla="*/ 3074322 h 6281670"/>
                <a:gd name="connsiteX218" fmla="*/ 2113933 w 8613217"/>
                <a:gd name="connsiteY218" fmla="*/ 3072976 h 6281670"/>
                <a:gd name="connsiteX219" fmla="*/ 2118644 w 8613217"/>
                <a:gd name="connsiteY219" fmla="*/ 3064227 h 6281670"/>
                <a:gd name="connsiteX220" fmla="*/ 2257958 w 8613217"/>
                <a:gd name="connsiteY220" fmla="*/ 3064227 h 6281670"/>
                <a:gd name="connsiteX221" fmla="*/ 2262669 w 8613217"/>
                <a:gd name="connsiteY221" fmla="*/ 3072976 h 6281670"/>
                <a:gd name="connsiteX222" fmla="*/ 2434960 w 8613217"/>
                <a:gd name="connsiteY222" fmla="*/ 3101243 h 6281670"/>
                <a:gd name="connsiteX223" fmla="*/ 2635518 w 8613217"/>
                <a:gd name="connsiteY223" fmla="*/ 3164506 h 6281670"/>
                <a:gd name="connsiteX224" fmla="*/ 3038653 w 8613217"/>
                <a:gd name="connsiteY224" fmla="*/ 3453902 h 6281670"/>
                <a:gd name="connsiteX225" fmla="*/ 3580428 w 8613217"/>
                <a:gd name="connsiteY225" fmla="*/ 4087880 h 6281670"/>
                <a:gd name="connsiteX226" fmla="*/ 3776274 w 8613217"/>
                <a:gd name="connsiteY226" fmla="*/ 4626290 h 6281670"/>
                <a:gd name="connsiteX227" fmla="*/ 3813963 w 8613217"/>
                <a:gd name="connsiteY227" fmla="*/ 4802619 h 6281670"/>
                <a:gd name="connsiteX228" fmla="*/ 3811944 w 8613217"/>
                <a:gd name="connsiteY228" fmla="*/ 5407658 h 6281670"/>
                <a:gd name="connsiteX229" fmla="*/ 3881265 w 8613217"/>
                <a:gd name="connsiteY229" fmla="*/ 5874056 h 6281670"/>
                <a:gd name="connsiteX230" fmla="*/ 3879919 w 8613217"/>
                <a:gd name="connsiteY230" fmla="*/ 5898957 h 6281670"/>
                <a:gd name="connsiteX231" fmla="*/ 3757430 w 8613217"/>
                <a:gd name="connsiteY231" fmla="*/ 5946068 h 6281670"/>
                <a:gd name="connsiteX232" fmla="*/ 3743970 w 8613217"/>
                <a:gd name="connsiteY232" fmla="*/ 6053750 h 6281670"/>
                <a:gd name="connsiteX233" fmla="*/ 3803195 w 8613217"/>
                <a:gd name="connsiteY233" fmla="*/ 6092112 h 6281670"/>
                <a:gd name="connsiteX234" fmla="*/ 3896071 w 8613217"/>
                <a:gd name="connsiteY234" fmla="*/ 6023464 h 6281670"/>
                <a:gd name="connsiteX235" fmla="*/ 3920972 w 8613217"/>
                <a:gd name="connsiteY235" fmla="*/ 5996544 h 6281670"/>
                <a:gd name="connsiteX236" fmla="*/ 3918953 w 8613217"/>
                <a:gd name="connsiteY236" fmla="*/ 6053077 h 6281670"/>
                <a:gd name="connsiteX237" fmla="*/ 3931741 w 8613217"/>
                <a:gd name="connsiteY237" fmla="*/ 6077978 h 6281670"/>
                <a:gd name="connsiteX238" fmla="*/ 3951931 w 8613217"/>
                <a:gd name="connsiteY238" fmla="*/ 6055769 h 6281670"/>
                <a:gd name="connsiteX239" fmla="*/ 3972121 w 8613217"/>
                <a:gd name="connsiteY239" fmla="*/ 5988468 h 6281670"/>
                <a:gd name="connsiteX240" fmla="*/ 3994331 w 8613217"/>
                <a:gd name="connsiteY240" fmla="*/ 5968277 h 6281670"/>
                <a:gd name="connsiteX241" fmla="*/ 4005099 w 8613217"/>
                <a:gd name="connsiteY241" fmla="*/ 5995198 h 6281670"/>
                <a:gd name="connsiteX242" fmla="*/ 4071054 w 8613217"/>
                <a:gd name="connsiteY242" fmla="*/ 6040290 h 6281670"/>
                <a:gd name="connsiteX243" fmla="*/ 4100667 w 8613217"/>
                <a:gd name="connsiteY243" fmla="*/ 6026829 h 6281670"/>
                <a:gd name="connsiteX244" fmla="*/ 4110089 w 8613217"/>
                <a:gd name="connsiteY244" fmla="*/ 5993179 h 6281670"/>
                <a:gd name="connsiteX245" fmla="*/ 4124895 w 8613217"/>
                <a:gd name="connsiteY245" fmla="*/ 6032214 h 6281670"/>
                <a:gd name="connsiteX246" fmla="*/ 4117492 w 8613217"/>
                <a:gd name="connsiteY246" fmla="*/ 6106918 h 6281670"/>
                <a:gd name="connsiteX247" fmla="*/ 4080476 w 8613217"/>
                <a:gd name="connsiteY247" fmla="*/ 6141242 h 6281670"/>
                <a:gd name="connsiteX248" fmla="*/ 4176717 w 8613217"/>
                <a:gd name="connsiteY248" fmla="*/ 6189025 h 6281670"/>
                <a:gd name="connsiteX249" fmla="*/ 4170660 w 8613217"/>
                <a:gd name="connsiteY249" fmla="*/ 6271133 h 6281670"/>
                <a:gd name="connsiteX250" fmla="*/ 4195562 w 8613217"/>
                <a:gd name="connsiteY250" fmla="*/ 6277863 h 6281670"/>
                <a:gd name="connsiteX251" fmla="*/ 4261517 w 8613217"/>
                <a:gd name="connsiteY251" fmla="*/ 6267768 h 6281670"/>
                <a:gd name="connsiteX252" fmla="*/ 4289784 w 8613217"/>
                <a:gd name="connsiteY252" fmla="*/ 6247578 h 6281670"/>
                <a:gd name="connsiteX253" fmla="*/ 4295840 w 8613217"/>
                <a:gd name="connsiteY253" fmla="*/ 6204505 h 6281670"/>
                <a:gd name="connsiteX254" fmla="*/ 4305936 w 8613217"/>
                <a:gd name="connsiteY254" fmla="*/ 6182969 h 6281670"/>
                <a:gd name="connsiteX255" fmla="*/ 4324107 w 8613217"/>
                <a:gd name="connsiteY255" fmla="*/ 6199794 h 6281670"/>
                <a:gd name="connsiteX256" fmla="*/ 4336894 w 8613217"/>
                <a:gd name="connsiteY256" fmla="*/ 6230752 h 6281670"/>
                <a:gd name="connsiteX257" fmla="*/ 4342951 w 8613217"/>
                <a:gd name="connsiteY257" fmla="*/ 6226714 h 6281670"/>
                <a:gd name="connsiteX258" fmla="*/ 4369872 w 8613217"/>
                <a:gd name="connsiteY258" fmla="*/ 6185660 h 6281670"/>
                <a:gd name="connsiteX259" fmla="*/ 4382659 w 8613217"/>
                <a:gd name="connsiteY259" fmla="*/ 6234791 h 6281670"/>
                <a:gd name="connsiteX260" fmla="*/ 4406888 w 8613217"/>
                <a:gd name="connsiteY260" fmla="*/ 6265749 h 6281670"/>
                <a:gd name="connsiteX261" fmla="*/ 4484284 w 8613217"/>
                <a:gd name="connsiteY261" fmla="*/ 6275171 h 6281670"/>
                <a:gd name="connsiteX262" fmla="*/ 4499090 w 8613217"/>
                <a:gd name="connsiteY262" fmla="*/ 6272479 h 6281670"/>
                <a:gd name="connsiteX263" fmla="*/ 4512551 w 8613217"/>
                <a:gd name="connsiteY263" fmla="*/ 6181622 h 6281670"/>
                <a:gd name="connsiteX264" fmla="*/ 4572449 w 8613217"/>
                <a:gd name="connsiteY264" fmla="*/ 6153356 h 6281670"/>
                <a:gd name="connsiteX265" fmla="*/ 4575814 w 8613217"/>
                <a:gd name="connsiteY265" fmla="*/ 6127781 h 6281670"/>
                <a:gd name="connsiteX266" fmla="*/ 4538125 w 8613217"/>
                <a:gd name="connsiteY266" fmla="*/ 6076633 h 6281670"/>
                <a:gd name="connsiteX267" fmla="*/ 4536779 w 8613217"/>
                <a:gd name="connsiteY267" fmla="*/ 6042309 h 6281670"/>
                <a:gd name="connsiteX268" fmla="*/ 4573122 w 8613217"/>
                <a:gd name="connsiteY268" fmla="*/ 6032214 h 6281670"/>
                <a:gd name="connsiteX269" fmla="*/ 4637731 w 8613217"/>
                <a:gd name="connsiteY269" fmla="*/ 6051058 h 6281670"/>
                <a:gd name="connsiteX270" fmla="*/ 4665997 w 8613217"/>
                <a:gd name="connsiteY270" fmla="*/ 6029522 h 6281670"/>
                <a:gd name="connsiteX271" fmla="*/ 4665997 w 8613217"/>
                <a:gd name="connsiteY271" fmla="*/ 5985776 h 6281670"/>
                <a:gd name="connsiteX272" fmla="*/ 4681477 w 8613217"/>
                <a:gd name="connsiteY272" fmla="*/ 5966931 h 6281670"/>
                <a:gd name="connsiteX273" fmla="*/ 4701667 w 8613217"/>
                <a:gd name="connsiteY273" fmla="*/ 5981065 h 6281670"/>
                <a:gd name="connsiteX274" fmla="*/ 4724550 w 8613217"/>
                <a:gd name="connsiteY274" fmla="*/ 6054423 h 6281670"/>
                <a:gd name="connsiteX275" fmla="*/ 4743394 w 8613217"/>
                <a:gd name="connsiteY275" fmla="*/ 6073268 h 6281670"/>
                <a:gd name="connsiteX276" fmla="*/ 4752143 w 8613217"/>
                <a:gd name="connsiteY276" fmla="*/ 6050385 h 6281670"/>
                <a:gd name="connsiteX277" fmla="*/ 4752143 w 8613217"/>
                <a:gd name="connsiteY277" fmla="*/ 5996544 h 6281670"/>
                <a:gd name="connsiteX278" fmla="*/ 4800600 w 8613217"/>
                <a:gd name="connsiteY278" fmla="*/ 6046347 h 6281670"/>
                <a:gd name="connsiteX279" fmla="*/ 4859825 w 8613217"/>
                <a:gd name="connsiteY279" fmla="*/ 6088747 h 6281670"/>
                <a:gd name="connsiteX280" fmla="*/ 4932511 w 8613217"/>
                <a:gd name="connsiteY280" fmla="*/ 6036252 h 6281670"/>
                <a:gd name="connsiteX281" fmla="*/ 4919050 w 8613217"/>
                <a:gd name="connsiteY281" fmla="*/ 5940011 h 6281670"/>
                <a:gd name="connsiteX282" fmla="*/ 4830213 w 8613217"/>
                <a:gd name="connsiteY282" fmla="*/ 5933281 h 6281670"/>
                <a:gd name="connsiteX283" fmla="*/ 4779064 w 8613217"/>
                <a:gd name="connsiteY283" fmla="*/ 5876074 h 6281670"/>
                <a:gd name="connsiteX284" fmla="*/ 4778391 w 8613217"/>
                <a:gd name="connsiteY284" fmla="*/ 5829637 h 6281670"/>
                <a:gd name="connsiteX285" fmla="*/ 5091342 w 8613217"/>
                <a:gd name="connsiteY285" fmla="*/ 5236712 h 6281670"/>
                <a:gd name="connsiteX286" fmla="*/ 5116243 w 8613217"/>
                <a:gd name="connsiteY286" fmla="*/ 5202389 h 6281670"/>
                <a:gd name="connsiteX287" fmla="*/ 5269690 w 8613217"/>
                <a:gd name="connsiteY287" fmla="*/ 5086631 h 6281670"/>
                <a:gd name="connsiteX288" fmla="*/ 5744837 w 8613217"/>
                <a:gd name="connsiteY288" fmla="*/ 4795889 h 6281670"/>
                <a:gd name="connsiteX289" fmla="*/ 5814830 w 8613217"/>
                <a:gd name="connsiteY289" fmla="*/ 4775699 h 6281670"/>
                <a:gd name="connsiteX290" fmla="*/ 6103553 w 8613217"/>
                <a:gd name="connsiteY290" fmla="*/ 4765603 h 6281670"/>
                <a:gd name="connsiteX291" fmla="*/ 7086824 w 8613217"/>
                <a:gd name="connsiteY291" fmla="*/ 4811369 h 6281670"/>
                <a:gd name="connsiteX292" fmla="*/ 7489959 w 8613217"/>
                <a:gd name="connsiteY292" fmla="*/ 4805311 h 6281670"/>
                <a:gd name="connsiteX293" fmla="*/ 7516880 w 8613217"/>
                <a:gd name="connsiteY293" fmla="*/ 4801946 h 6281670"/>
                <a:gd name="connsiteX294" fmla="*/ 7536397 w 8613217"/>
                <a:gd name="connsiteY294" fmla="*/ 4800600 h 6281670"/>
                <a:gd name="connsiteX295" fmla="*/ 7619850 w 8613217"/>
                <a:gd name="connsiteY295" fmla="*/ 4791178 h 6281670"/>
                <a:gd name="connsiteX296" fmla="*/ 7661577 w 8613217"/>
                <a:gd name="connsiteY296" fmla="*/ 4813388 h 6281670"/>
                <a:gd name="connsiteX297" fmla="*/ 7920014 w 8613217"/>
                <a:gd name="connsiteY297" fmla="*/ 5004523 h 6281670"/>
                <a:gd name="connsiteX298" fmla="*/ 8354780 w 8613217"/>
                <a:gd name="connsiteY298" fmla="*/ 4830886 h 6281670"/>
                <a:gd name="connsiteX299" fmla="*/ 8579567 w 8613217"/>
                <a:gd name="connsiteY299" fmla="*/ 4409580 h 6281670"/>
                <a:gd name="connsiteX300" fmla="*/ 8613217 w 8613217"/>
                <a:gd name="connsiteY300" fmla="*/ 4250076 h 6281670"/>
                <a:gd name="connsiteX301" fmla="*/ 8613217 w 8613217"/>
                <a:gd name="connsiteY301" fmla="*/ 4196235 h 6281670"/>
                <a:gd name="connsiteX302" fmla="*/ 8420062 w 8613217"/>
                <a:gd name="connsiteY302" fmla="*/ 4211041 h 6281670"/>
                <a:gd name="connsiteX303" fmla="*/ 4571776 w 8613217"/>
                <a:gd name="connsiteY303" fmla="*/ 915970 h 6281670"/>
                <a:gd name="connsiteX304" fmla="*/ 4583890 w 8613217"/>
                <a:gd name="connsiteY304" fmla="*/ 888377 h 6281670"/>
                <a:gd name="connsiteX305" fmla="*/ 4571776 w 8613217"/>
                <a:gd name="connsiteY305" fmla="*/ 915970 h 6281670"/>
                <a:gd name="connsiteX306" fmla="*/ 2362948 w 8613217"/>
                <a:gd name="connsiteY306" fmla="*/ 965100 h 6281670"/>
                <a:gd name="connsiteX307" fmla="*/ 2363621 w 8613217"/>
                <a:gd name="connsiteY307" fmla="*/ 962408 h 6281670"/>
                <a:gd name="connsiteX308" fmla="*/ 2368332 w 8613217"/>
                <a:gd name="connsiteY308" fmla="*/ 967119 h 6281670"/>
                <a:gd name="connsiteX309" fmla="*/ 2362948 w 8613217"/>
                <a:gd name="connsiteY309" fmla="*/ 965100 h 6281670"/>
                <a:gd name="connsiteX310" fmla="*/ 2435633 w 8613217"/>
                <a:gd name="connsiteY310" fmla="*/ 1055284 h 6281670"/>
                <a:gd name="connsiteX311" fmla="*/ 2426211 w 8613217"/>
                <a:gd name="connsiteY311" fmla="*/ 1053265 h 6281670"/>
                <a:gd name="connsiteX312" fmla="*/ 2370351 w 8613217"/>
                <a:gd name="connsiteY312" fmla="*/ 968465 h 6281670"/>
                <a:gd name="connsiteX313" fmla="*/ 2432268 w 8613217"/>
                <a:gd name="connsiteY313" fmla="*/ 1045862 h 6281670"/>
                <a:gd name="connsiteX314" fmla="*/ 2435633 w 8613217"/>
                <a:gd name="connsiteY314" fmla="*/ 1055284 h 6281670"/>
                <a:gd name="connsiteX315" fmla="*/ 695895 w 8613217"/>
                <a:gd name="connsiteY315" fmla="*/ 1016922 h 6281670"/>
                <a:gd name="connsiteX316" fmla="*/ 692530 w 8613217"/>
                <a:gd name="connsiteY316" fmla="*/ 1005481 h 6281670"/>
                <a:gd name="connsiteX317" fmla="*/ 695895 w 8613217"/>
                <a:gd name="connsiteY317" fmla="*/ 1016922 h 6281670"/>
                <a:gd name="connsiteX318" fmla="*/ 4511205 w 8613217"/>
                <a:gd name="connsiteY318" fmla="*/ 6014042 h 6281670"/>
                <a:gd name="connsiteX319" fmla="*/ 4537452 w 8613217"/>
                <a:gd name="connsiteY319" fmla="*/ 5944049 h 6281670"/>
                <a:gd name="connsiteX320" fmla="*/ 4511205 w 8613217"/>
                <a:gd name="connsiteY320" fmla="*/ 6014042 h 6281670"/>
                <a:gd name="connsiteX321" fmla="*/ 4750797 w 8613217"/>
                <a:gd name="connsiteY321" fmla="*/ 5917128 h 6281670"/>
                <a:gd name="connsiteX322" fmla="*/ 4741375 w 8613217"/>
                <a:gd name="connsiteY322" fmla="*/ 5939338 h 6281670"/>
                <a:gd name="connsiteX323" fmla="*/ 4732626 w 8613217"/>
                <a:gd name="connsiteY323" fmla="*/ 5935300 h 6281670"/>
                <a:gd name="connsiteX324" fmla="*/ 4727915 w 8613217"/>
                <a:gd name="connsiteY324" fmla="*/ 5907706 h 6281670"/>
                <a:gd name="connsiteX325" fmla="*/ 4750797 w 8613217"/>
                <a:gd name="connsiteY325" fmla="*/ 5875402 h 6281670"/>
                <a:gd name="connsiteX326" fmla="*/ 4750797 w 8613217"/>
                <a:gd name="connsiteY326" fmla="*/ 5917128 h 6281670"/>
                <a:gd name="connsiteX327" fmla="*/ 4875978 w 8613217"/>
                <a:gd name="connsiteY327" fmla="*/ 5457461 h 6281670"/>
                <a:gd name="connsiteX328" fmla="*/ 4616868 w 8613217"/>
                <a:gd name="connsiteY328" fmla="*/ 5877421 h 6281670"/>
                <a:gd name="connsiteX329" fmla="*/ 4562354 w 8613217"/>
                <a:gd name="connsiteY329" fmla="*/ 5884824 h 6281670"/>
                <a:gd name="connsiteX330" fmla="*/ 4880015 w 8613217"/>
                <a:gd name="connsiteY330" fmla="*/ 5419772 h 6281670"/>
                <a:gd name="connsiteX331" fmla="*/ 4875978 w 8613217"/>
                <a:gd name="connsiteY331" fmla="*/ 5457461 h 6281670"/>
                <a:gd name="connsiteX332" fmla="*/ 5020675 w 8613217"/>
                <a:gd name="connsiteY332" fmla="*/ 5141145 h 6281670"/>
                <a:gd name="connsiteX333" fmla="*/ 4989717 w 8613217"/>
                <a:gd name="connsiteY333" fmla="*/ 5179506 h 6281670"/>
                <a:gd name="connsiteX334" fmla="*/ 4445922 w 8613217"/>
                <a:gd name="connsiteY334" fmla="*/ 5878767 h 6281670"/>
                <a:gd name="connsiteX335" fmla="*/ 4415637 w 8613217"/>
                <a:gd name="connsiteY335" fmla="*/ 5953471 h 6281670"/>
                <a:gd name="connsiteX336" fmla="*/ 4357085 w 8613217"/>
                <a:gd name="connsiteY336" fmla="*/ 6075286 h 6281670"/>
                <a:gd name="connsiteX337" fmla="*/ 4338240 w 8613217"/>
                <a:gd name="connsiteY337" fmla="*/ 6125762 h 6281670"/>
                <a:gd name="connsiteX338" fmla="*/ 4322761 w 8613217"/>
                <a:gd name="connsiteY338" fmla="*/ 6080671 h 6281670"/>
                <a:gd name="connsiteX339" fmla="*/ 4306609 w 8613217"/>
                <a:gd name="connsiteY339" fmla="*/ 6061826 h 6281670"/>
                <a:gd name="connsiteX340" fmla="*/ 4295168 w 8613217"/>
                <a:gd name="connsiteY340" fmla="*/ 6082689 h 6281670"/>
                <a:gd name="connsiteX341" fmla="*/ 4292475 w 8613217"/>
                <a:gd name="connsiteY341" fmla="*/ 6112302 h 6281670"/>
                <a:gd name="connsiteX342" fmla="*/ 4277669 w 8613217"/>
                <a:gd name="connsiteY342" fmla="*/ 6097496 h 6281670"/>
                <a:gd name="connsiteX343" fmla="*/ 4183447 w 8613217"/>
                <a:gd name="connsiteY343" fmla="*/ 5282478 h 6281670"/>
                <a:gd name="connsiteX344" fmla="*/ 4412945 w 8613217"/>
                <a:gd name="connsiteY344" fmla="*/ 4743394 h 6281670"/>
                <a:gd name="connsiteX345" fmla="*/ 5036828 w 8613217"/>
                <a:gd name="connsiteY345" fmla="*/ 3935106 h 6281670"/>
                <a:gd name="connsiteX346" fmla="*/ 5054999 w 8613217"/>
                <a:gd name="connsiteY346" fmla="*/ 3966064 h 6281670"/>
                <a:gd name="connsiteX347" fmla="*/ 5020675 w 8613217"/>
                <a:gd name="connsiteY34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31298 w 8613217"/>
                <a:gd name="connsiteY135" fmla="*/ 2494185 h 6281670"/>
                <a:gd name="connsiteX136" fmla="*/ 3410829 w 8613217"/>
                <a:gd name="connsiteY136" fmla="*/ 2273437 h 6281670"/>
                <a:gd name="connsiteX137" fmla="*/ 3411502 w 8613217"/>
                <a:gd name="connsiteY137" fmla="*/ 2229018 h 6281670"/>
                <a:gd name="connsiteX138" fmla="*/ 3451209 w 8613217"/>
                <a:gd name="connsiteY138" fmla="*/ 2126720 h 6281670"/>
                <a:gd name="connsiteX139" fmla="*/ 3431692 w 8613217"/>
                <a:gd name="connsiteY139" fmla="*/ 1895877 h 6281670"/>
                <a:gd name="connsiteX140" fmla="*/ 3186715 w 8613217"/>
                <a:gd name="connsiteY140" fmla="*/ 1401886 h 6281670"/>
                <a:gd name="connsiteX141" fmla="*/ 2531874 w 8613217"/>
                <a:gd name="connsiteY141" fmla="*/ 701952 h 6281670"/>
                <a:gd name="connsiteX142" fmla="*/ 1731662 w 8613217"/>
                <a:gd name="connsiteY142" fmla="*/ 39035 h 6281670"/>
                <a:gd name="connsiteX143" fmla="*/ 1722913 w 8613217"/>
                <a:gd name="connsiteY143" fmla="*/ 36343 h 6281670"/>
                <a:gd name="connsiteX144" fmla="*/ 1723586 w 8613217"/>
                <a:gd name="connsiteY144" fmla="*/ 47111 h 6281670"/>
                <a:gd name="connsiteX145" fmla="*/ 1984042 w 8613217"/>
                <a:gd name="connsiteY145" fmla="*/ 871552 h 6281670"/>
                <a:gd name="connsiteX146" fmla="*/ 2773486 w 8613217"/>
                <a:gd name="connsiteY146" fmla="*/ 2064130 h 6281670"/>
                <a:gd name="connsiteX147" fmla="*/ 3058170 w 8613217"/>
                <a:gd name="connsiteY147" fmla="*/ 2286897 h 6281670"/>
                <a:gd name="connsiteX148" fmla="*/ 3235845 w 8613217"/>
                <a:gd name="connsiteY148" fmla="*/ 2329297 h 6281670"/>
                <a:gd name="connsiteX149" fmla="*/ 3256709 w 8613217"/>
                <a:gd name="connsiteY149" fmla="*/ 2294974 h 6281670"/>
                <a:gd name="connsiteX150" fmla="*/ 3083072 w 8613217"/>
                <a:gd name="connsiteY150" fmla="*/ 1999521 h 6281670"/>
                <a:gd name="connsiteX151" fmla="*/ 2450440 w 8613217"/>
                <a:gd name="connsiteY151" fmla="*/ 1092973 h 6281670"/>
                <a:gd name="connsiteX152" fmla="*/ 2432941 w 8613217"/>
                <a:gd name="connsiteY152" fmla="*/ 1062014 h 6281670"/>
                <a:gd name="connsiteX153" fmla="*/ 2454478 w 8613217"/>
                <a:gd name="connsiteY153" fmla="*/ 1076820 h 6281670"/>
                <a:gd name="connsiteX154" fmla="*/ 2967986 w 8613217"/>
                <a:gd name="connsiteY154" fmla="*/ 1739738 h 6281670"/>
                <a:gd name="connsiteX155" fmla="*/ 3266131 w 8613217"/>
                <a:gd name="connsiteY155" fmla="*/ 2175850 h 6281670"/>
                <a:gd name="connsiteX156" fmla="*/ 3457939 w 8613217"/>
                <a:gd name="connsiteY156" fmla="*/ 2509665 h 6281670"/>
                <a:gd name="connsiteX157" fmla="*/ 3464670 w 8613217"/>
                <a:gd name="connsiteY157" fmla="*/ 2523125 h 6281670"/>
                <a:gd name="connsiteX158" fmla="*/ 3504378 w 8613217"/>
                <a:gd name="connsiteY158" fmla="*/ 2605906 h 6281670"/>
                <a:gd name="connsiteX159" fmla="*/ 3733875 w 8613217"/>
                <a:gd name="connsiteY159" fmla="*/ 3249979 h 6281670"/>
                <a:gd name="connsiteX160" fmla="*/ 3823385 w 8613217"/>
                <a:gd name="connsiteY160" fmla="*/ 4359777 h 6281670"/>
                <a:gd name="connsiteX161" fmla="*/ 3816655 w 8613217"/>
                <a:gd name="connsiteY161" fmla="*/ 4369199 h 6281670"/>
                <a:gd name="connsiteX162" fmla="*/ 3800503 w 8613217"/>
                <a:gd name="connsiteY162" fmla="*/ 4322761 h 6281670"/>
                <a:gd name="connsiteX163" fmla="*/ 3407464 w 8613217"/>
                <a:gd name="connsiteY163" fmla="*/ 3663208 h 6281670"/>
                <a:gd name="connsiteX164" fmla="*/ 2516395 w 8613217"/>
                <a:gd name="connsiteY164" fmla="*/ 2980101 h 6281670"/>
                <a:gd name="connsiteX165" fmla="*/ 2502934 w 8613217"/>
                <a:gd name="connsiteY165" fmla="*/ 2971351 h 6281670"/>
                <a:gd name="connsiteX166" fmla="*/ 2390541 w 8613217"/>
                <a:gd name="connsiteY166" fmla="*/ 2898666 h 6281670"/>
                <a:gd name="connsiteX167" fmla="*/ 2247863 w 8613217"/>
                <a:gd name="connsiteY167" fmla="*/ 2802425 h 6281670"/>
                <a:gd name="connsiteX168" fmla="*/ 2055381 w 8613217"/>
                <a:gd name="connsiteY168" fmla="*/ 2665131 h 6281670"/>
                <a:gd name="connsiteX169" fmla="*/ 1471879 w 8613217"/>
                <a:gd name="connsiteY169" fmla="*/ 2148930 h 6281670"/>
                <a:gd name="connsiteX170" fmla="*/ 1461111 w 8613217"/>
                <a:gd name="connsiteY170" fmla="*/ 2109895 h 6281670"/>
                <a:gd name="connsiteX171" fmla="*/ 1501492 w 8613217"/>
                <a:gd name="connsiteY171" fmla="*/ 1918759 h 6281670"/>
                <a:gd name="connsiteX172" fmla="*/ 1395155 w 8613217"/>
                <a:gd name="connsiteY172" fmla="*/ 1570812 h 6281670"/>
                <a:gd name="connsiteX173" fmla="*/ 937507 w 8613217"/>
                <a:gd name="connsiteY173" fmla="*/ 860783 h 6281670"/>
                <a:gd name="connsiteX174" fmla="*/ 682435 w 8613217"/>
                <a:gd name="connsiteY174" fmla="*/ 471109 h 6281670"/>
                <a:gd name="connsiteX175" fmla="*/ 590905 w 8613217"/>
                <a:gd name="connsiteY175" fmla="*/ 214691 h 6281670"/>
                <a:gd name="connsiteX176" fmla="*/ 581483 w 8613217"/>
                <a:gd name="connsiteY176" fmla="*/ 222767 h 6281670"/>
                <a:gd name="connsiteX177" fmla="*/ 555909 w 8613217"/>
                <a:gd name="connsiteY177" fmla="*/ 262475 h 6281670"/>
                <a:gd name="connsiteX178" fmla="*/ 423998 w 8613217"/>
                <a:gd name="connsiteY178" fmla="*/ 619845 h 6281670"/>
                <a:gd name="connsiteX179" fmla="*/ 443515 w 8613217"/>
                <a:gd name="connsiteY179" fmla="*/ 1227575 h 6281670"/>
                <a:gd name="connsiteX180" fmla="*/ 806942 w 8613217"/>
                <a:gd name="connsiteY180" fmla="*/ 1996156 h 6281670"/>
                <a:gd name="connsiteX181" fmla="*/ 1087589 w 8613217"/>
                <a:gd name="connsiteY181" fmla="*/ 2216231 h 6281670"/>
                <a:gd name="connsiteX182" fmla="*/ 1317086 w 8613217"/>
                <a:gd name="connsiteY182" fmla="*/ 2233729 h 6281670"/>
                <a:gd name="connsiteX183" fmla="*/ 1327181 w 8613217"/>
                <a:gd name="connsiteY183" fmla="*/ 2198060 h 6281670"/>
                <a:gd name="connsiteX184" fmla="*/ 816364 w 8613217"/>
                <a:gd name="connsiteY184" fmla="*/ 1324489 h 6281670"/>
                <a:gd name="connsiteX185" fmla="*/ 702625 w 8613217"/>
                <a:gd name="connsiteY185" fmla="*/ 1031056 h 6281670"/>
                <a:gd name="connsiteX186" fmla="*/ 767908 w 8613217"/>
                <a:gd name="connsiteY186" fmla="*/ 1173061 h 6281670"/>
                <a:gd name="connsiteX187" fmla="*/ 1444285 w 8613217"/>
                <a:gd name="connsiteY187" fmla="*/ 2226326 h 6281670"/>
                <a:gd name="connsiteX188" fmla="*/ 2209501 w 8613217"/>
                <a:gd name="connsiteY188" fmla="*/ 2876457 h 6281670"/>
                <a:gd name="connsiteX189" fmla="*/ 2308434 w 8613217"/>
                <a:gd name="connsiteY189" fmla="*/ 2939720 h 6281670"/>
                <a:gd name="connsiteX190" fmla="*/ 2340738 w 8613217"/>
                <a:gd name="connsiteY190" fmla="*/ 2972025 h 6281670"/>
                <a:gd name="connsiteX191" fmla="*/ 2302377 w 8613217"/>
                <a:gd name="connsiteY191" fmla="*/ 2972025 h 6281670"/>
                <a:gd name="connsiteX192" fmla="*/ 2266034 w 8613217"/>
                <a:gd name="connsiteY192" fmla="*/ 2967313 h 6281670"/>
                <a:gd name="connsiteX193" fmla="*/ 1817807 w 8613217"/>
                <a:gd name="connsiteY193" fmla="*/ 3025866 h 6281670"/>
                <a:gd name="connsiteX194" fmla="*/ 1007500 w 8613217"/>
                <a:gd name="connsiteY194" fmla="*/ 3309877 h 6281670"/>
                <a:gd name="connsiteX195" fmla="*/ 960389 w 8613217"/>
                <a:gd name="connsiteY195" fmla="*/ 3293725 h 6281670"/>
                <a:gd name="connsiteX196" fmla="*/ 446207 w 8613217"/>
                <a:gd name="connsiteY196" fmla="*/ 3134221 h 6281670"/>
                <a:gd name="connsiteX197" fmla="*/ 217383 w 8613217"/>
                <a:gd name="connsiteY197" fmla="*/ 3227096 h 6281670"/>
                <a:gd name="connsiteX198" fmla="*/ 0 w 8613217"/>
                <a:gd name="connsiteY198" fmla="*/ 3236518 h 6281670"/>
                <a:gd name="connsiteX199" fmla="*/ 0 w 8613217"/>
                <a:gd name="connsiteY199" fmla="*/ 3330740 h 6281670"/>
                <a:gd name="connsiteX200" fmla="*/ 9422 w 8613217"/>
                <a:gd name="connsiteY200" fmla="*/ 3346892 h 6281670"/>
                <a:gd name="connsiteX201" fmla="*/ 255072 w 8613217"/>
                <a:gd name="connsiteY201" fmla="*/ 3717723 h 6281670"/>
                <a:gd name="connsiteX202" fmla="*/ 747044 w 8613217"/>
                <a:gd name="connsiteY202" fmla="*/ 3826078 h 6281670"/>
                <a:gd name="connsiteX203" fmla="*/ 1016249 w 8613217"/>
                <a:gd name="connsiteY203" fmla="*/ 3490244 h 6281670"/>
                <a:gd name="connsiteX204" fmla="*/ 981253 w 8613217"/>
                <a:gd name="connsiteY204" fmla="*/ 3461305 h 6281670"/>
                <a:gd name="connsiteX205" fmla="*/ 563312 w 8613217"/>
                <a:gd name="connsiteY205" fmla="*/ 3490917 h 6281670"/>
                <a:gd name="connsiteX206" fmla="*/ 390347 w 8613217"/>
                <a:gd name="connsiteY206" fmla="*/ 3460632 h 6281670"/>
                <a:gd name="connsiteX207" fmla="*/ 489953 w 8613217"/>
                <a:gd name="connsiteY207" fmla="*/ 3463997 h 6281670"/>
                <a:gd name="connsiteX208" fmla="*/ 903183 w 8613217"/>
                <a:gd name="connsiteY208" fmla="*/ 3408137 h 6281670"/>
                <a:gd name="connsiteX209" fmla="*/ 1043170 w 8613217"/>
                <a:gd name="connsiteY209" fmla="*/ 3372467 h 6281670"/>
                <a:gd name="connsiteX210" fmla="*/ 1508895 w 8613217"/>
                <a:gd name="connsiteY210" fmla="*/ 3218347 h 6281670"/>
                <a:gd name="connsiteX211" fmla="*/ 1912029 w 8613217"/>
                <a:gd name="connsiteY211" fmla="*/ 3101243 h 6281670"/>
                <a:gd name="connsiteX212" fmla="*/ 1912029 w 8613217"/>
                <a:gd name="connsiteY212" fmla="*/ 3101243 h 6281670"/>
                <a:gd name="connsiteX213" fmla="*/ 1924816 w 8613217"/>
                <a:gd name="connsiteY213" fmla="*/ 3099224 h 6281670"/>
                <a:gd name="connsiteX214" fmla="*/ 1986061 w 8613217"/>
                <a:gd name="connsiteY214" fmla="*/ 3087783 h 6281670"/>
                <a:gd name="connsiteX215" fmla="*/ 1992791 w 8613217"/>
                <a:gd name="connsiteY215" fmla="*/ 3087110 h 6281670"/>
                <a:gd name="connsiteX216" fmla="*/ 2087013 w 8613217"/>
                <a:gd name="connsiteY216" fmla="*/ 3074322 h 6281670"/>
                <a:gd name="connsiteX217" fmla="*/ 2113933 w 8613217"/>
                <a:gd name="connsiteY217" fmla="*/ 3072976 h 6281670"/>
                <a:gd name="connsiteX218" fmla="*/ 2118644 w 8613217"/>
                <a:gd name="connsiteY218" fmla="*/ 3064227 h 6281670"/>
                <a:gd name="connsiteX219" fmla="*/ 2257958 w 8613217"/>
                <a:gd name="connsiteY219" fmla="*/ 3064227 h 6281670"/>
                <a:gd name="connsiteX220" fmla="*/ 2262669 w 8613217"/>
                <a:gd name="connsiteY220" fmla="*/ 3072976 h 6281670"/>
                <a:gd name="connsiteX221" fmla="*/ 2434960 w 8613217"/>
                <a:gd name="connsiteY221" fmla="*/ 3101243 h 6281670"/>
                <a:gd name="connsiteX222" fmla="*/ 2635518 w 8613217"/>
                <a:gd name="connsiteY222" fmla="*/ 3164506 h 6281670"/>
                <a:gd name="connsiteX223" fmla="*/ 3038653 w 8613217"/>
                <a:gd name="connsiteY223" fmla="*/ 3453902 h 6281670"/>
                <a:gd name="connsiteX224" fmla="*/ 3580428 w 8613217"/>
                <a:gd name="connsiteY224" fmla="*/ 4087880 h 6281670"/>
                <a:gd name="connsiteX225" fmla="*/ 3776274 w 8613217"/>
                <a:gd name="connsiteY225" fmla="*/ 4626290 h 6281670"/>
                <a:gd name="connsiteX226" fmla="*/ 3813963 w 8613217"/>
                <a:gd name="connsiteY226" fmla="*/ 4802619 h 6281670"/>
                <a:gd name="connsiteX227" fmla="*/ 3811944 w 8613217"/>
                <a:gd name="connsiteY227" fmla="*/ 5407658 h 6281670"/>
                <a:gd name="connsiteX228" fmla="*/ 3881265 w 8613217"/>
                <a:gd name="connsiteY228" fmla="*/ 5874056 h 6281670"/>
                <a:gd name="connsiteX229" fmla="*/ 3879919 w 8613217"/>
                <a:gd name="connsiteY229" fmla="*/ 5898957 h 6281670"/>
                <a:gd name="connsiteX230" fmla="*/ 3757430 w 8613217"/>
                <a:gd name="connsiteY230" fmla="*/ 5946068 h 6281670"/>
                <a:gd name="connsiteX231" fmla="*/ 3743970 w 8613217"/>
                <a:gd name="connsiteY231" fmla="*/ 6053750 h 6281670"/>
                <a:gd name="connsiteX232" fmla="*/ 3803195 w 8613217"/>
                <a:gd name="connsiteY232" fmla="*/ 6092112 h 6281670"/>
                <a:gd name="connsiteX233" fmla="*/ 3896071 w 8613217"/>
                <a:gd name="connsiteY233" fmla="*/ 6023464 h 6281670"/>
                <a:gd name="connsiteX234" fmla="*/ 3920972 w 8613217"/>
                <a:gd name="connsiteY234" fmla="*/ 5996544 h 6281670"/>
                <a:gd name="connsiteX235" fmla="*/ 3918953 w 8613217"/>
                <a:gd name="connsiteY235" fmla="*/ 6053077 h 6281670"/>
                <a:gd name="connsiteX236" fmla="*/ 3931741 w 8613217"/>
                <a:gd name="connsiteY236" fmla="*/ 6077978 h 6281670"/>
                <a:gd name="connsiteX237" fmla="*/ 3951931 w 8613217"/>
                <a:gd name="connsiteY237" fmla="*/ 6055769 h 6281670"/>
                <a:gd name="connsiteX238" fmla="*/ 3972121 w 8613217"/>
                <a:gd name="connsiteY238" fmla="*/ 5988468 h 6281670"/>
                <a:gd name="connsiteX239" fmla="*/ 3994331 w 8613217"/>
                <a:gd name="connsiteY239" fmla="*/ 5968277 h 6281670"/>
                <a:gd name="connsiteX240" fmla="*/ 4005099 w 8613217"/>
                <a:gd name="connsiteY240" fmla="*/ 5995198 h 6281670"/>
                <a:gd name="connsiteX241" fmla="*/ 4071054 w 8613217"/>
                <a:gd name="connsiteY241" fmla="*/ 6040290 h 6281670"/>
                <a:gd name="connsiteX242" fmla="*/ 4100667 w 8613217"/>
                <a:gd name="connsiteY242" fmla="*/ 6026829 h 6281670"/>
                <a:gd name="connsiteX243" fmla="*/ 4110089 w 8613217"/>
                <a:gd name="connsiteY243" fmla="*/ 5993179 h 6281670"/>
                <a:gd name="connsiteX244" fmla="*/ 4124895 w 8613217"/>
                <a:gd name="connsiteY244" fmla="*/ 6032214 h 6281670"/>
                <a:gd name="connsiteX245" fmla="*/ 4117492 w 8613217"/>
                <a:gd name="connsiteY245" fmla="*/ 6106918 h 6281670"/>
                <a:gd name="connsiteX246" fmla="*/ 4080476 w 8613217"/>
                <a:gd name="connsiteY246" fmla="*/ 6141242 h 6281670"/>
                <a:gd name="connsiteX247" fmla="*/ 4176717 w 8613217"/>
                <a:gd name="connsiteY247" fmla="*/ 6189025 h 6281670"/>
                <a:gd name="connsiteX248" fmla="*/ 4170660 w 8613217"/>
                <a:gd name="connsiteY248" fmla="*/ 6271133 h 6281670"/>
                <a:gd name="connsiteX249" fmla="*/ 4195562 w 8613217"/>
                <a:gd name="connsiteY249" fmla="*/ 6277863 h 6281670"/>
                <a:gd name="connsiteX250" fmla="*/ 4261517 w 8613217"/>
                <a:gd name="connsiteY250" fmla="*/ 6267768 h 6281670"/>
                <a:gd name="connsiteX251" fmla="*/ 4289784 w 8613217"/>
                <a:gd name="connsiteY251" fmla="*/ 6247578 h 6281670"/>
                <a:gd name="connsiteX252" fmla="*/ 4295840 w 8613217"/>
                <a:gd name="connsiteY252" fmla="*/ 6204505 h 6281670"/>
                <a:gd name="connsiteX253" fmla="*/ 4305936 w 8613217"/>
                <a:gd name="connsiteY253" fmla="*/ 6182969 h 6281670"/>
                <a:gd name="connsiteX254" fmla="*/ 4324107 w 8613217"/>
                <a:gd name="connsiteY254" fmla="*/ 6199794 h 6281670"/>
                <a:gd name="connsiteX255" fmla="*/ 4336894 w 8613217"/>
                <a:gd name="connsiteY255" fmla="*/ 6230752 h 6281670"/>
                <a:gd name="connsiteX256" fmla="*/ 4342951 w 8613217"/>
                <a:gd name="connsiteY256" fmla="*/ 6226714 h 6281670"/>
                <a:gd name="connsiteX257" fmla="*/ 4369872 w 8613217"/>
                <a:gd name="connsiteY257" fmla="*/ 6185660 h 6281670"/>
                <a:gd name="connsiteX258" fmla="*/ 4382659 w 8613217"/>
                <a:gd name="connsiteY258" fmla="*/ 6234791 h 6281670"/>
                <a:gd name="connsiteX259" fmla="*/ 4406888 w 8613217"/>
                <a:gd name="connsiteY259" fmla="*/ 6265749 h 6281670"/>
                <a:gd name="connsiteX260" fmla="*/ 4484284 w 8613217"/>
                <a:gd name="connsiteY260" fmla="*/ 6275171 h 6281670"/>
                <a:gd name="connsiteX261" fmla="*/ 4499090 w 8613217"/>
                <a:gd name="connsiteY261" fmla="*/ 6272479 h 6281670"/>
                <a:gd name="connsiteX262" fmla="*/ 4512551 w 8613217"/>
                <a:gd name="connsiteY262" fmla="*/ 6181622 h 6281670"/>
                <a:gd name="connsiteX263" fmla="*/ 4572449 w 8613217"/>
                <a:gd name="connsiteY263" fmla="*/ 6153356 h 6281670"/>
                <a:gd name="connsiteX264" fmla="*/ 4575814 w 8613217"/>
                <a:gd name="connsiteY264" fmla="*/ 6127781 h 6281670"/>
                <a:gd name="connsiteX265" fmla="*/ 4538125 w 8613217"/>
                <a:gd name="connsiteY265" fmla="*/ 6076633 h 6281670"/>
                <a:gd name="connsiteX266" fmla="*/ 4536779 w 8613217"/>
                <a:gd name="connsiteY266" fmla="*/ 6042309 h 6281670"/>
                <a:gd name="connsiteX267" fmla="*/ 4573122 w 8613217"/>
                <a:gd name="connsiteY267" fmla="*/ 6032214 h 6281670"/>
                <a:gd name="connsiteX268" fmla="*/ 4637731 w 8613217"/>
                <a:gd name="connsiteY268" fmla="*/ 6051058 h 6281670"/>
                <a:gd name="connsiteX269" fmla="*/ 4665997 w 8613217"/>
                <a:gd name="connsiteY269" fmla="*/ 6029522 h 6281670"/>
                <a:gd name="connsiteX270" fmla="*/ 4665997 w 8613217"/>
                <a:gd name="connsiteY270" fmla="*/ 5985776 h 6281670"/>
                <a:gd name="connsiteX271" fmla="*/ 4681477 w 8613217"/>
                <a:gd name="connsiteY271" fmla="*/ 5966931 h 6281670"/>
                <a:gd name="connsiteX272" fmla="*/ 4701667 w 8613217"/>
                <a:gd name="connsiteY272" fmla="*/ 5981065 h 6281670"/>
                <a:gd name="connsiteX273" fmla="*/ 4724550 w 8613217"/>
                <a:gd name="connsiteY273" fmla="*/ 6054423 h 6281670"/>
                <a:gd name="connsiteX274" fmla="*/ 4743394 w 8613217"/>
                <a:gd name="connsiteY274" fmla="*/ 6073268 h 6281670"/>
                <a:gd name="connsiteX275" fmla="*/ 4752143 w 8613217"/>
                <a:gd name="connsiteY275" fmla="*/ 6050385 h 6281670"/>
                <a:gd name="connsiteX276" fmla="*/ 4752143 w 8613217"/>
                <a:gd name="connsiteY276" fmla="*/ 5996544 h 6281670"/>
                <a:gd name="connsiteX277" fmla="*/ 4800600 w 8613217"/>
                <a:gd name="connsiteY277" fmla="*/ 6046347 h 6281670"/>
                <a:gd name="connsiteX278" fmla="*/ 4859825 w 8613217"/>
                <a:gd name="connsiteY278" fmla="*/ 6088747 h 6281670"/>
                <a:gd name="connsiteX279" fmla="*/ 4932511 w 8613217"/>
                <a:gd name="connsiteY279" fmla="*/ 6036252 h 6281670"/>
                <a:gd name="connsiteX280" fmla="*/ 4919050 w 8613217"/>
                <a:gd name="connsiteY280" fmla="*/ 5940011 h 6281670"/>
                <a:gd name="connsiteX281" fmla="*/ 4830213 w 8613217"/>
                <a:gd name="connsiteY281" fmla="*/ 5933281 h 6281670"/>
                <a:gd name="connsiteX282" fmla="*/ 4779064 w 8613217"/>
                <a:gd name="connsiteY282" fmla="*/ 5876074 h 6281670"/>
                <a:gd name="connsiteX283" fmla="*/ 4778391 w 8613217"/>
                <a:gd name="connsiteY283" fmla="*/ 5829637 h 6281670"/>
                <a:gd name="connsiteX284" fmla="*/ 5091342 w 8613217"/>
                <a:gd name="connsiteY284" fmla="*/ 5236712 h 6281670"/>
                <a:gd name="connsiteX285" fmla="*/ 5116243 w 8613217"/>
                <a:gd name="connsiteY285" fmla="*/ 5202389 h 6281670"/>
                <a:gd name="connsiteX286" fmla="*/ 5269690 w 8613217"/>
                <a:gd name="connsiteY286" fmla="*/ 5086631 h 6281670"/>
                <a:gd name="connsiteX287" fmla="*/ 5744837 w 8613217"/>
                <a:gd name="connsiteY287" fmla="*/ 4795889 h 6281670"/>
                <a:gd name="connsiteX288" fmla="*/ 5814830 w 8613217"/>
                <a:gd name="connsiteY288" fmla="*/ 4775699 h 6281670"/>
                <a:gd name="connsiteX289" fmla="*/ 6103553 w 8613217"/>
                <a:gd name="connsiteY289" fmla="*/ 4765603 h 6281670"/>
                <a:gd name="connsiteX290" fmla="*/ 7086824 w 8613217"/>
                <a:gd name="connsiteY290" fmla="*/ 4811369 h 6281670"/>
                <a:gd name="connsiteX291" fmla="*/ 7489959 w 8613217"/>
                <a:gd name="connsiteY291" fmla="*/ 4805311 h 6281670"/>
                <a:gd name="connsiteX292" fmla="*/ 7516880 w 8613217"/>
                <a:gd name="connsiteY292" fmla="*/ 4801946 h 6281670"/>
                <a:gd name="connsiteX293" fmla="*/ 7536397 w 8613217"/>
                <a:gd name="connsiteY293" fmla="*/ 4800600 h 6281670"/>
                <a:gd name="connsiteX294" fmla="*/ 7619850 w 8613217"/>
                <a:gd name="connsiteY294" fmla="*/ 4791178 h 6281670"/>
                <a:gd name="connsiteX295" fmla="*/ 7661577 w 8613217"/>
                <a:gd name="connsiteY295" fmla="*/ 4813388 h 6281670"/>
                <a:gd name="connsiteX296" fmla="*/ 7920014 w 8613217"/>
                <a:gd name="connsiteY296" fmla="*/ 5004523 h 6281670"/>
                <a:gd name="connsiteX297" fmla="*/ 8354780 w 8613217"/>
                <a:gd name="connsiteY297" fmla="*/ 4830886 h 6281670"/>
                <a:gd name="connsiteX298" fmla="*/ 8579567 w 8613217"/>
                <a:gd name="connsiteY298" fmla="*/ 4409580 h 6281670"/>
                <a:gd name="connsiteX299" fmla="*/ 8613217 w 8613217"/>
                <a:gd name="connsiteY299" fmla="*/ 4250076 h 6281670"/>
                <a:gd name="connsiteX300" fmla="*/ 8613217 w 8613217"/>
                <a:gd name="connsiteY300" fmla="*/ 4196235 h 6281670"/>
                <a:gd name="connsiteX301" fmla="*/ 8420062 w 8613217"/>
                <a:gd name="connsiteY301" fmla="*/ 4211041 h 6281670"/>
                <a:gd name="connsiteX302" fmla="*/ 4571776 w 8613217"/>
                <a:gd name="connsiteY302" fmla="*/ 915970 h 6281670"/>
                <a:gd name="connsiteX303" fmla="*/ 4583890 w 8613217"/>
                <a:gd name="connsiteY303" fmla="*/ 888377 h 6281670"/>
                <a:gd name="connsiteX304" fmla="*/ 4571776 w 8613217"/>
                <a:gd name="connsiteY304" fmla="*/ 915970 h 6281670"/>
                <a:gd name="connsiteX305" fmla="*/ 2362948 w 8613217"/>
                <a:gd name="connsiteY305" fmla="*/ 965100 h 6281670"/>
                <a:gd name="connsiteX306" fmla="*/ 2363621 w 8613217"/>
                <a:gd name="connsiteY306" fmla="*/ 962408 h 6281670"/>
                <a:gd name="connsiteX307" fmla="*/ 2368332 w 8613217"/>
                <a:gd name="connsiteY307" fmla="*/ 967119 h 6281670"/>
                <a:gd name="connsiteX308" fmla="*/ 2362948 w 8613217"/>
                <a:gd name="connsiteY308" fmla="*/ 965100 h 6281670"/>
                <a:gd name="connsiteX309" fmla="*/ 2435633 w 8613217"/>
                <a:gd name="connsiteY309" fmla="*/ 1055284 h 6281670"/>
                <a:gd name="connsiteX310" fmla="*/ 2426211 w 8613217"/>
                <a:gd name="connsiteY310" fmla="*/ 1053265 h 6281670"/>
                <a:gd name="connsiteX311" fmla="*/ 2370351 w 8613217"/>
                <a:gd name="connsiteY311" fmla="*/ 968465 h 6281670"/>
                <a:gd name="connsiteX312" fmla="*/ 2432268 w 8613217"/>
                <a:gd name="connsiteY312" fmla="*/ 1045862 h 6281670"/>
                <a:gd name="connsiteX313" fmla="*/ 2435633 w 8613217"/>
                <a:gd name="connsiteY313" fmla="*/ 1055284 h 6281670"/>
                <a:gd name="connsiteX314" fmla="*/ 695895 w 8613217"/>
                <a:gd name="connsiteY314" fmla="*/ 1016922 h 6281670"/>
                <a:gd name="connsiteX315" fmla="*/ 692530 w 8613217"/>
                <a:gd name="connsiteY315" fmla="*/ 1005481 h 6281670"/>
                <a:gd name="connsiteX316" fmla="*/ 695895 w 8613217"/>
                <a:gd name="connsiteY316" fmla="*/ 1016922 h 6281670"/>
                <a:gd name="connsiteX317" fmla="*/ 4511205 w 8613217"/>
                <a:gd name="connsiteY317" fmla="*/ 6014042 h 6281670"/>
                <a:gd name="connsiteX318" fmla="*/ 4537452 w 8613217"/>
                <a:gd name="connsiteY318" fmla="*/ 5944049 h 6281670"/>
                <a:gd name="connsiteX319" fmla="*/ 4511205 w 8613217"/>
                <a:gd name="connsiteY319" fmla="*/ 6014042 h 6281670"/>
                <a:gd name="connsiteX320" fmla="*/ 4750797 w 8613217"/>
                <a:gd name="connsiteY320" fmla="*/ 5917128 h 6281670"/>
                <a:gd name="connsiteX321" fmla="*/ 4741375 w 8613217"/>
                <a:gd name="connsiteY321" fmla="*/ 5939338 h 6281670"/>
                <a:gd name="connsiteX322" fmla="*/ 4732626 w 8613217"/>
                <a:gd name="connsiteY322" fmla="*/ 5935300 h 6281670"/>
                <a:gd name="connsiteX323" fmla="*/ 4727915 w 8613217"/>
                <a:gd name="connsiteY323" fmla="*/ 5907706 h 6281670"/>
                <a:gd name="connsiteX324" fmla="*/ 4750797 w 8613217"/>
                <a:gd name="connsiteY324" fmla="*/ 5875402 h 6281670"/>
                <a:gd name="connsiteX325" fmla="*/ 4750797 w 8613217"/>
                <a:gd name="connsiteY325" fmla="*/ 5917128 h 6281670"/>
                <a:gd name="connsiteX326" fmla="*/ 4875978 w 8613217"/>
                <a:gd name="connsiteY326" fmla="*/ 5457461 h 6281670"/>
                <a:gd name="connsiteX327" fmla="*/ 4616868 w 8613217"/>
                <a:gd name="connsiteY327" fmla="*/ 5877421 h 6281670"/>
                <a:gd name="connsiteX328" fmla="*/ 4562354 w 8613217"/>
                <a:gd name="connsiteY328" fmla="*/ 5884824 h 6281670"/>
                <a:gd name="connsiteX329" fmla="*/ 4880015 w 8613217"/>
                <a:gd name="connsiteY329" fmla="*/ 5419772 h 6281670"/>
                <a:gd name="connsiteX330" fmla="*/ 4875978 w 8613217"/>
                <a:gd name="connsiteY330" fmla="*/ 5457461 h 6281670"/>
                <a:gd name="connsiteX331" fmla="*/ 5020675 w 8613217"/>
                <a:gd name="connsiteY331" fmla="*/ 5141145 h 6281670"/>
                <a:gd name="connsiteX332" fmla="*/ 4989717 w 8613217"/>
                <a:gd name="connsiteY332" fmla="*/ 5179506 h 6281670"/>
                <a:gd name="connsiteX333" fmla="*/ 4445922 w 8613217"/>
                <a:gd name="connsiteY333" fmla="*/ 5878767 h 6281670"/>
                <a:gd name="connsiteX334" fmla="*/ 4415637 w 8613217"/>
                <a:gd name="connsiteY334" fmla="*/ 5953471 h 6281670"/>
                <a:gd name="connsiteX335" fmla="*/ 4357085 w 8613217"/>
                <a:gd name="connsiteY335" fmla="*/ 6075286 h 6281670"/>
                <a:gd name="connsiteX336" fmla="*/ 4338240 w 8613217"/>
                <a:gd name="connsiteY336" fmla="*/ 6125762 h 6281670"/>
                <a:gd name="connsiteX337" fmla="*/ 4322761 w 8613217"/>
                <a:gd name="connsiteY337" fmla="*/ 6080671 h 6281670"/>
                <a:gd name="connsiteX338" fmla="*/ 4306609 w 8613217"/>
                <a:gd name="connsiteY338" fmla="*/ 6061826 h 6281670"/>
                <a:gd name="connsiteX339" fmla="*/ 4295168 w 8613217"/>
                <a:gd name="connsiteY339" fmla="*/ 6082689 h 6281670"/>
                <a:gd name="connsiteX340" fmla="*/ 4292475 w 8613217"/>
                <a:gd name="connsiteY340" fmla="*/ 6112302 h 6281670"/>
                <a:gd name="connsiteX341" fmla="*/ 4277669 w 8613217"/>
                <a:gd name="connsiteY341" fmla="*/ 6097496 h 6281670"/>
                <a:gd name="connsiteX342" fmla="*/ 4183447 w 8613217"/>
                <a:gd name="connsiteY342" fmla="*/ 5282478 h 6281670"/>
                <a:gd name="connsiteX343" fmla="*/ 4412945 w 8613217"/>
                <a:gd name="connsiteY343" fmla="*/ 4743394 h 6281670"/>
                <a:gd name="connsiteX344" fmla="*/ 5036828 w 8613217"/>
                <a:gd name="connsiteY344" fmla="*/ 3935106 h 6281670"/>
                <a:gd name="connsiteX345" fmla="*/ 5054999 w 8613217"/>
                <a:gd name="connsiteY345" fmla="*/ 3966064 h 6281670"/>
                <a:gd name="connsiteX346" fmla="*/ 5020675 w 8613217"/>
                <a:gd name="connsiteY346"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464670 w 8613217"/>
                <a:gd name="connsiteY156" fmla="*/ 2523125 h 6281670"/>
                <a:gd name="connsiteX157" fmla="*/ 3504378 w 8613217"/>
                <a:gd name="connsiteY157" fmla="*/ 2605906 h 6281670"/>
                <a:gd name="connsiteX158" fmla="*/ 3733875 w 8613217"/>
                <a:gd name="connsiteY158" fmla="*/ 3249979 h 6281670"/>
                <a:gd name="connsiteX159" fmla="*/ 3823385 w 8613217"/>
                <a:gd name="connsiteY159" fmla="*/ 4359777 h 6281670"/>
                <a:gd name="connsiteX160" fmla="*/ 3816655 w 8613217"/>
                <a:gd name="connsiteY160" fmla="*/ 4369199 h 6281670"/>
                <a:gd name="connsiteX161" fmla="*/ 3800503 w 8613217"/>
                <a:gd name="connsiteY161" fmla="*/ 4322761 h 6281670"/>
                <a:gd name="connsiteX162" fmla="*/ 3407464 w 8613217"/>
                <a:gd name="connsiteY162" fmla="*/ 3663208 h 6281670"/>
                <a:gd name="connsiteX163" fmla="*/ 2516395 w 8613217"/>
                <a:gd name="connsiteY163" fmla="*/ 2980101 h 6281670"/>
                <a:gd name="connsiteX164" fmla="*/ 2502934 w 8613217"/>
                <a:gd name="connsiteY164" fmla="*/ 2971351 h 6281670"/>
                <a:gd name="connsiteX165" fmla="*/ 2390541 w 8613217"/>
                <a:gd name="connsiteY165" fmla="*/ 2898666 h 6281670"/>
                <a:gd name="connsiteX166" fmla="*/ 2247863 w 8613217"/>
                <a:gd name="connsiteY166" fmla="*/ 2802425 h 6281670"/>
                <a:gd name="connsiteX167" fmla="*/ 2055381 w 8613217"/>
                <a:gd name="connsiteY167" fmla="*/ 2665131 h 6281670"/>
                <a:gd name="connsiteX168" fmla="*/ 1471879 w 8613217"/>
                <a:gd name="connsiteY168" fmla="*/ 2148930 h 6281670"/>
                <a:gd name="connsiteX169" fmla="*/ 1461111 w 8613217"/>
                <a:gd name="connsiteY169" fmla="*/ 2109895 h 6281670"/>
                <a:gd name="connsiteX170" fmla="*/ 1501492 w 8613217"/>
                <a:gd name="connsiteY170" fmla="*/ 1918759 h 6281670"/>
                <a:gd name="connsiteX171" fmla="*/ 1395155 w 8613217"/>
                <a:gd name="connsiteY171" fmla="*/ 1570812 h 6281670"/>
                <a:gd name="connsiteX172" fmla="*/ 937507 w 8613217"/>
                <a:gd name="connsiteY172" fmla="*/ 860783 h 6281670"/>
                <a:gd name="connsiteX173" fmla="*/ 682435 w 8613217"/>
                <a:gd name="connsiteY173" fmla="*/ 471109 h 6281670"/>
                <a:gd name="connsiteX174" fmla="*/ 590905 w 8613217"/>
                <a:gd name="connsiteY174" fmla="*/ 214691 h 6281670"/>
                <a:gd name="connsiteX175" fmla="*/ 581483 w 8613217"/>
                <a:gd name="connsiteY175" fmla="*/ 222767 h 6281670"/>
                <a:gd name="connsiteX176" fmla="*/ 555909 w 8613217"/>
                <a:gd name="connsiteY176" fmla="*/ 262475 h 6281670"/>
                <a:gd name="connsiteX177" fmla="*/ 423998 w 8613217"/>
                <a:gd name="connsiteY177" fmla="*/ 619845 h 6281670"/>
                <a:gd name="connsiteX178" fmla="*/ 443515 w 8613217"/>
                <a:gd name="connsiteY178" fmla="*/ 1227575 h 6281670"/>
                <a:gd name="connsiteX179" fmla="*/ 806942 w 8613217"/>
                <a:gd name="connsiteY179" fmla="*/ 1996156 h 6281670"/>
                <a:gd name="connsiteX180" fmla="*/ 1087589 w 8613217"/>
                <a:gd name="connsiteY180" fmla="*/ 2216231 h 6281670"/>
                <a:gd name="connsiteX181" fmla="*/ 1317086 w 8613217"/>
                <a:gd name="connsiteY181" fmla="*/ 2233729 h 6281670"/>
                <a:gd name="connsiteX182" fmla="*/ 1327181 w 8613217"/>
                <a:gd name="connsiteY182" fmla="*/ 2198060 h 6281670"/>
                <a:gd name="connsiteX183" fmla="*/ 816364 w 8613217"/>
                <a:gd name="connsiteY183" fmla="*/ 1324489 h 6281670"/>
                <a:gd name="connsiteX184" fmla="*/ 702625 w 8613217"/>
                <a:gd name="connsiteY184" fmla="*/ 1031056 h 6281670"/>
                <a:gd name="connsiteX185" fmla="*/ 767908 w 8613217"/>
                <a:gd name="connsiteY185" fmla="*/ 1173061 h 6281670"/>
                <a:gd name="connsiteX186" fmla="*/ 1444285 w 8613217"/>
                <a:gd name="connsiteY186" fmla="*/ 2226326 h 6281670"/>
                <a:gd name="connsiteX187" fmla="*/ 2209501 w 8613217"/>
                <a:gd name="connsiteY187" fmla="*/ 2876457 h 6281670"/>
                <a:gd name="connsiteX188" fmla="*/ 2308434 w 8613217"/>
                <a:gd name="connsiteY188" fmla="*/ 2939720 h 6281670"/>
                <a:gd name="connsiteX189" fmla="*/ 2340738 w 8613217"/>
                <a:gd name="connsiteY189" fmla="*/ 2972025 h 6281670"/>
                <a:gd name="connsiteX190" fmla="*/ 2302377 w 8613217"/>
                <a:gd name="connsiteY190" fmla="*/ 2972025 h 6281670"/>
                <a:gd name="connsiteX191" fmla="*/ 2266034 w 8613217"/>
                <a:gd name="connsiteY191" fmla="*/ 2967313 h 6281670"/>
                <a:gd name="connsiteX192" fmla="*/ 1817807 w 8613217"/>
                <a:gd name="connsiteY192" fmla="*/ 3025866 h 6281670"/>
                <a:gd name="connsiteX193" fmla="*/ 1007500 w 8613217"/>
                <a:gd name="connsiteY193" fmla="*/ 3309877 h 6281670"/>
                <a:gd name="connsiteX194" fmla="*/ 960389 w 8613217"/>
                <a:gd name="connsiteY194" fmla="*/ 3293725 h 6281670"/>
                <a:gd name="connsiteX195" fmla="*/ 446207 w 8613217"/>
                <a:gd name="connsiteY195" fmla="*/ 3134221 h 6281670"/>
                <a:gd name="connsiteX196" fmla="*/ 217383 w 8613217"/>
                <a:gd name="connsiteY196" fmla="*/ 3227096 h 6281670"/>
                <a:gd name="connsiteX197" fmla="*/ 0 w 8613217"/>
                <a:gd name="connsiteY197" fmla="*/ 3236518 h 6281670"/>
                <a:gd name="connsiteX198" fmla="*/ 0 w 8613217"/>
                <a:gd name="connsiteY198" fmla="*/ 3330740 h 6281670"/>
                <a:gd name="connsiteX199" fmla="*/ 9422 w 8613217"/>
                <a:gd name="connsiteY199" fmla="*/ 3346892 h 6281670"/>
                <a:gd name="connsiteX200" fmla="*/ 255072 w 8613217"/>
                <a:gd name="connsiteY200" fmla="*/ 3717723 h 6281670"/>
                <a:gd name="connsiteX201" fmla="*/ 747044 w 8613217"/>
                <a:gd name="connsiteY201" fmla="*/ 3826078 h 6281670"/>
                <a:gd name="connsiteX202" fmla="*/ 1016249 w 8613217"/>
                <a:gd name="connsiteY202" fmla="*/ 3490244 h 6281670"/>
                <a:gd name="connsiteX203" fmla="*/ 981253 w 8613217"/>
                <a:gd name="connsiteY203" fmla="*/ 3461305 h 6281670"/>
                <a:gd name="connsiteX204" fmla="*/ 563312 w 8613217"/>
                <a:gd name="connsiteY204" fmla="*/ 3490917 h 6281670"/>
                <a:gd name="connsiteX205" fmla="*/ 390347 w 8613217"/>
                <a:gd name="connsiteY205" fmla="*/ 3460632 h 6281670"/>
                <a:gd name="connsiteX206" fmla="*/ 489953 w 8613217"/>
                <a:gd name="connsiteY206" fmla="*/ 3463997 h 6281670"/>
                <a:gd name="connsiteX207" fmla="*/ 903183 w 8613217"/>
                <a:gd name="connsiteY207" fmla="*/ 3408137 h 6281670"/>
                <a:gd name="connsiteX208" fmla="*/ 1043170 w 8613217"/>
                <a:gd name="connsiteY208" fmla="*/ 3372467 h 6281670"/>
                <a:gd name="connsiteX209" fmla="*/ 1508895 w 8613217"/>
                <a:gd name="connsiteY209" fmla="*/ 3218347 h 6281670"/>
                <a:gd name="connsiteX210" fmla="*/ 1912029 w 8613217"/>
                <a:gd name="connsiteY210" fmla="*/ 3101243 h 6281670"/>
                <a:gd name="connsiteX211" fmla="*/ 1912029 w 8613217"/>
                <a:gd name="connsiteY211" fmla="*/ 3101243 h 6281670"/>
                <a:gd name="connsiteX212" fmla="*/ 1924816 w 8613217"/>
                <a:gd name="connsiteY212" fmla="*/ 3099224 h 6281670"/>
                <a:gd name="connsiteX213" fmla="*/ 1986061 w 8613217"/>
                <a:gd name="connsiteY213" fmla="*/ 3087783 h 6281670"/>
                <a:gd name="connsiteX214" fmla="*/ 1992791 w 8613217"/>
                <a:gd name="connsiteY214" fmla="*/ 3087110 h 6281670"/>
                <a:gd name="connsiteX215" fmla="*/ 2087013 w 8613217"/>
                <a:gd name="connsiteY215" fmla="*/ 3074322 h 6281670"/>
                <a:gd name="connsiteX216" fmla="*/ 2113933 w 8613217"/>
                <a:gd name="connsiteY216" fmla="*/ 3072976 h 6281670"/>
                <a:gd name="connsiteX217" fmla="*/ 2118644 w 8613217"/>
                <a:gd name="connsiteY217" fmla="*/ 3064227 h 6281670"/>
                <a:gd name="connsiteX218" fmla="*/ 2257958 w 8613217"/>
                <a:gd name="connsiteY218" fmla="*/ 3064227 h 6281670"/>
                <a:gd name="connsiteX219" fmla="*/ 2262669 w 8613217"/>
                <a:gd name="connsiteY219" fmla="*/ 3072976 h 6281670"/>
                <a:gd name="connsiteX220" fmla="*/ 2434960 w 8613217"/>
                <a:gd name="connsiteY220" fmla="*/ 3101243 h 6281670"/>
                <a:gd name="connsiteX221" fmla="*/ 2635518 w 8613217"/>
                <a:gd name="connsiteY221" fmla="*/ 3164506 h 6281670"/>
                <a:gd name="connsiteX222" fmla="*/ 3038653 w 8613217"/>
                <a:gd name="connsiteY222" fmla="*/ 3453902 h 6281670"/>
                <a:gd name="connsiteX223" fmla="*/ 3580428 w 8613217"/>
                <a:gd name="connsiteY223" fmla="*/ 4087880 h 6281670"/>
                <a:gd name="connsiteX224" fmla="*/ 3776274 w 8613217"/>
                <a:gd name="connsiteY224" fmla="*/ 4626290 h 6281670"/>
                <a:gd name="connsiteX225" fmla="*/ 3813963 w 8613217"/>
                <a:gd name="connsiteY225" fmla="*/ 4802619 h 6281670"/>
                <a:gd name="connsiteX226" fmla="*/ 3811944 w 8613217"/>
                <a:gd name="connsiteY226" fmla="*/ 5407658 h 6281670"/>
                <a:gd name="connsiteX227" fmla="*/ 3881265 w 8613217"/>
                <a:gd name="connsiteY227" fmla="*/ 5874056 h 6281670"/>
                <a:gd name="connsiteX228" fmla="*/ 3879919 w 8613217"/>
                <a:gd name="connsiteY228" fmla="*/ 5898957 h 6281670"/>
                <a:gd name="connsiteX229" fmla="*/ 3757430 w 8613217"/>
                <a:gd name="connsiteY229" fmla="*/ 5946068 h 6281670"/>
                <a:gd name="connsiteX230" fmla="*/ 3743970 w 8613217"/>
                <a:gd name="connsiteY230" fmla="*/ 6053750 h 6281670"/>
                <a:gd name="connsiteX231" fmla="*/ 3803195 w 8613217"/>
                <a:gd name="connsiteY231" fmla="*/ 6092112 h 6281670"/>
                <a:gd name="connsiteX232" fmla="*/ 3896071 w 8613217"/>
                <a:gd name="connsiteY232" fmla="*/ 6023464 h 6281670"/>
                <a:gd name="connsiteX233" fmla="*/ 3920972 w 8613217"/>
                <a:gd name="connsiteY233" fmla="*/ 5996544 h 6281670"/>
                <a:gd name="connsiteX234" fmla="*/ 3918953 w 8613217"/>
                <a:gd name="connsiteY234" fmla="*/ 6053077 h 6281670"/>
                <a:gd name="connsiteX235" fmla="*/ 3931741 w 8613217"/>
                <a:gd name="connsiteY235" fmla="*/ 6077978 h 6281670"/>
                <a:gd name="connsiteX236" fmla="*/ 3951931 w 8613217"/>
                <a:gd name="connsiteY236" fmla="*/ 6055769 h 6281670"/>
                <a:gd name="connsiteX237" fmla="*/ 3972121 w 8613217"/>
                <a:gd name="connsiteY237" fmla="*/ 5988468 h 6281670"/>
                <a:gd name="connsiteX238" fmla="*/ 3994331 w 8613217"/>
                <a:gd name="connsiteY238" fmla="*/ 5968277 h 6281670"/>
                <a:gd name="connsiteX239" fmla="*/ 4005099 w 8613217"/>
                <a:gd name="connsiteY239" fmla="*/ 5995198 h 6281670"/>
                <a:gd name="connsiteX240" fmla="*/ 4071054 w 8613217"/>
                <a:gd name="connsiteY240" fmla="*/ 6040290 h 6281670"/>
                <a:gd name="connsiteX241" fmla="*/ 4100667 w 8613217"/>
                <a:gd name="connsiteY241" fmla="*/ 6026829 h 6281670"/>
                <a:gd name="connsiteX242" fmla="*/ 4110089 w 8613217"/>
                <a:gd name="connsiteY242" fmla="*/ 5993179 h 6281670"/>
                <a:gd name="connsiteX243" fmla="*/ 4124895 w 8613217"/>
                <a:gd name="connsiteY243" fmla="*/ 6032214 h 6281670"/>
                <a:gd name="connsiteX244" fmla="*/ 4117492 w 8613217"/>
                <a:gd name="connsiteY244" fmla="*/ 6106918 h 6281670"/>
                <a:gd name="connsiteX245" fmla="*/ 4080476 w 8613217"/>
                <a:gd name="connsiteY245" fmla="*/ 6141242 h 6281670"/>
                <a:gd name="connsiteX246" fmla="*/ 4176717 w 8613217"/>
                <a:gd name="connsiteY246" fmla="*/ 6189025 h 6281670"/>
                <a:gd name="connsiteX247" fmla="*/ 4170660 w 8613217"/>
                <a:gd name="connsiteY247" fmla="*/ 6271133 h 6281670"/>
                <a:gd name="connsiteX248" fmla="*/ 4195562 w 8613217"/>
                <a:gd name="connsiteY248" fmla="*/ 6277863 h 6281670"/>
                <a:gd name="connsiteX249" fmla="*/ 4261517 w 8613217"/>
                <a:gd name="connsiteY249" fmla="*/ 6267768 h 6281670"/>
                <a:gd name="connsiteX250" fmla="*/ 4289784 w 8613217"/>
                <a:gd name="connsiteY250" fmla="*/ 6247578 h 6281670"/>
                <a:gd name="connsiteX251" fmla="*/ 4295840 w 8613217"/>
                <a:gd name="connsiteY251" fmla="*/ 6204505 h 6281670"/>
                <a:gd name="connsiteX252" fmla="*/ 4305936 w 8613217"/>
                <a:gd name="connsiteY252" fmla="*/ 6182969 h 6281670"/>
                <a:gd name="connsiteX253" fmla="*/ 4324107 w 8613217"/>
                <a:gd name="connsiteY253" fmla="*/ 6199794 h 6281670"/>
                <a:gd name="connsiteX254" fmla="*/ 4336894 w 8613217"/>
                <a:gd name="connsiteY254" fmla="*/ 6230752 h 6281670"/>
                <a:gd name="connsiteX255" fmla="*/ 4342951 w 8613217"/>
                <a:gd name="connsiteY255" fmla="*/ 6226714 h 6281670"/>
                <a:gd name="connsiteX256" fmla="*/ 4369872 w 8613217"/>
                <a:gd name="connsiteY256" fmla="*/ 6185660 h 6281670"/>
                <a:gd name="connsiteX257" fmla="*/ 4382659 w 8613217"/>
                <a:gd name="connsiteY257" fmla="*/ 6234791 h 6281670"/>
                <a:gd name="connsiteX258" fmla="*/ 4406888 w 8613217"/>
                <a:gd name="connsiteY258" fmla="*/ 6265749 h 6281670"/>
                <a:gd name="connsiteX259" fmla="*/ 4484284 w 8613217"/>
                <a:gd name="connsiteY259" fmla="*/ 6275171 h 6281670"/>
                <a:gd name="connsiteX260" fmla="*/ 4499090 w 8613217"/>
                <a:gd name="connsiteY260" fmla="*/ 6272479 h 6281670"/>
                <a:gd name="connsiteX261" fmla="*/ 4512551 w 8613217"/>
                <a:gd name="connsiteY261" fmla="*/ 6181622 h 6281670"/>
                <a:gd name="connsiteX262" fmla="*/ 4572449 w 8613217"/>
                <a:gd name="connsiteY262" fmla="*/ 6153356 h 6281670"/>
                <a:gd name="connsiteX263" fmla="*/ 4575814 w 8613217"/>
                <a:gd name="connsiteY263" fmla="*/ 6127781 h 6281670"/>
                <a:gd name="connsiteX264" fmla="*/ 4538125 w 8613217"/>
                <a:gd name="connsiteY264" fmla="*/ 6076633 h 6281670"/>
                <a:gd name="connsiteX265" fmla="*/ 4536779 w 8613217"/>
                <a:gd name="connsiteY265" fmla="*/ 6042309 h 6281670"/>
                <a:gd name="connsiteX266" fmla="*/ 4573122 w 8613217"/>
                <a:gd name="connsiteY266" fmla="*/ 6032214 h 6281670"/>
                <a:gd name="connsiteX267" fmla="*/ 4637731 w 8613217"/>
                <a:gd name="connsiteY267" fmla="*/ 6051058 h 6281670"/>
                <a:gd name="connsiteX268" fmla="*/ 4665997 w 8613217"/>
                <a:gd name="connsiteY268" fmla="*/ 6029522 h 6281670"/>
                <a:gd name="connsiteX269" fmla="*/ 4665997 w 8613217"/>
                <a:gd name="connsiteY269" fmla="*/ 5985776 h 6281670"/>
                <a:gd name="connsiteX270" fmla="*/ 4681477 w 8613217"/>
                <a:gd name="connsiteY270" fmla="*/ 5966931 h 6281670"/>
                <a:gd name="connsiteX271" fmla="*/ 4701667 w 8613217"/>
                <a:gd name="connsiteY271" fmla="*/ 5981065 h 6281670"/>
                <a:gd name="connsiteX272" fmla="*/ 4724550 w 8613217"/>
                <a:gd name="connsiteY272" fmla="*/ 6054423 h 6281670"/>
                <a:gd name="connsiteX273" fmla="*/ 4743394 w 8613217"/>
                <a:gd name="connsiteY273" fmla="*/ 6073268 h 6281670"/>
                <a:gd name="connsiteX274" fmla="*/ 4752143 w 8613217"/>
                <a:gd name="connsiteY274" fmla="*/ 6050385 h 6281670"/>
                <a:gd name="connsiteX275" fmla="*/ 4752143 w 8613217"/>
                <a:gd name="connsiteY275" fmla="*/ 5996544 h 6281670"/>
                <a:gd name="connsiteX276" fmla="*/ 4800600 w 8613217"/>
                <a:gd name="connsiteY276" fmla="*/ 6046347 h 6281670"/>
                <a:gd name="connsiteX277" fmla="*/ 4859825 w 8613217"/>
                <a:gd name="connsiteY277" fmla="*/ 6088747 h 6281670"/>
                <a:gd name="connsiteX278" fmla="*/ 4932511 w 8613217"/>
                <a:gd name="connsiteY278" fmla="*/ 6036252 h 6281670"/>
                <a:gd name="connsiteX279" fmla="*/ 4919050 w 8613217"/>
                <a:gd name="connsiteY279" fmla="*/ 5940011 h 6281670"/>
                <a:gd name="connsiteX280" fmla="*/ 4830213 w 8613217"/>
                <a:gd name="connsiteY280" fmla="*/ 5933281 h 6281670"/>
                <a:gd name="connsiteX281" fmla="*/ 4779064 w 8613217"/>
                <a:gd name="connsiteY281" fmla="*/ 5876074 h 6281670"/>
                <a:gd name="connsiteX282" fmla="*/ 4778391 w 8613217"/>
                <a:gd name="connsiteY282" fmla="*/ 5829637 h 6281670"/>
                <a:gd name="connsiteX283" fmla="*/ 5091342 w 8613217"/>
                <a:gd name="connsiteY283" fmla="*/ 5236712 h 6281670"/>
                <a:gd name="connsiteX284" fmla="*/ 5116243 w 8613217"/>
                <a:gd name="connsiteY284" fmla="*/ 5202389 h 6281670"/>
                <a:gd name="connsiteX285" fmla="*/ 5269690 w 8613217"/>
                <a:gd name="connsiteY285" fmla="*/ 5086631 h 6281670"/>
                <a:gd name="connsiteX286" fmla="*/ 5744837 w 8613217"/>
                <a:gd name="connsiteY286" fmla="*/ 4795889 h 6281670"/>
                <a:gd name="connsiteX287" fmla="*/ 5814830 w 8613217"/>
                <a:gd name="connsiteY287" fmla="*/ 4775699 h 6281670"/>
                <a:gd name="connsiteX288" fmla="*/ 6103553 w 8613217"/>
                <a:gd name="connsiteY288" fmla="*/ 4765603 h 6281670"/>
                <a:gd name="connsiteX289" fmla="*/ 7086824 w 8613217"/>
                <a:gd name="connsiteY289" fmla="*/ 4811369 h 6281670"/>
                <a:gd name="connsiteX290" fmla="*/ 7489959 w 8613217"/>
                <a:gd name="connsiteY290" fmla="*/ 4805311 h 6281670"/>
                <a:gd name="connsiteX291" fmla="*/ 7516880 w 8613217"/>
                <a:gd name="connsiteY291" fmla="*/ 4801946 h 6281670"/>
                <a:gd name="connsiteX292" fmla="*/ 7536397 w 8613217"/>
                <a:gd name="connsiteY292" fmla="*/ 4800600 h 6281670"/>
                <a:gd name="connsiteX293" fmla="*/ 7619850 w 8613217"/>
                <a:gd name="connsiteY293" fmla="*/ 4791178 h 6281670"/>
                <a:gd name="connsiteX294" fmla="*/ 7661577 w 8613217"/>
                <a:gd name="connsiteY294" fmla="*/ 4813388 h 6281670"/>
                <a:gd name="connsiteX295" fmla="*/ 7920014 w 8613217"/>
                <a:gd name="connsiteY295" fmla="*/ 5004523 h 6281670"/>
                <a:gd name="connsiteX296" fmla="*/ 8354780 w 8613217"/>
                <a:gd name="connsiteY296" fmla="*/ 4830886 h 6281670"/>
                <a:gd name="connsiteX297" fmla="*/ 8579567 w 8613217"/>
                <a:gd name="connsiteY297" fmla="*/ 4409580 h 6281670"/>
                <a:gd name="connsiteX298" fmla="*/ 8613217 w 8613217"/>
                <a:gd name="connsiteY298" fmla="*/ 4250076 h 6281670"/>
                <a:gd name="connsiteX299" fmla="*/ 8613217 w 8613217"/>
                <a:gd name="connsiteY299" fmla="*/ 4196235 h 6281670"/>
                <a:gd name="connsiteX300" fmla="*/ 8420062 w 8613217"/>
                <a:gd name="connsiteY300" fmla="*/ 4211041 h 6281670"/>
                <a:gd name="connsiteX301" fmla="*/ 4571776 w 8613217"/>
                <a:gd name="connsiteY301" fmla="*/ 915970 h 6281670"/>
                <a:gd name="connsiteX302" fmla="*/ 4583890 w 8613217"/>
                <a:gd name="connsiteY302" fmla="*/ 888377 h 6281670"/>
                <a:gd name="connsiteX303" fmla="*/ 4571776 w 8613217"/>
                <a:gd name="connsiteY303" fmla="*/ 915970 h 6281670"/>
                <a:gd name="connsiteX304" fmla="*/ 2362948 w 8613217"/>
                <a:gd name="connsiteY304" fmla="*/ 965100 h 6281670"/>
                <a:gd name="connsiteX305" fmla="*/ 2363621 w 8613217"/>
                <a:gd name="connsiteY305" fmla="*/ 962408 h 6281670"/>
                <a:gd name="connsiteX306" fmla="*/ 2368332 w 8613217"/>
                <a:gd name="connsiteY306" fmla="*/ 967119 h 6281670"/>
                <a:gd name="connsiteX307" fmla="*/ 2362948 w 8613217"/>
                <a:gd name="connsiteY307" fmla="*/ 965100 h 6281670"/>
                <a:gd name="connsiteX308" fmla="*/ 2435633 w 8613217"/>
                <a:gd name="connsiteY308" fmla="*/ 1055284 h 6281670"/>
                <a:gd name="connsiteX309" fmla="*/ 2426211 w 8613217"/>
                <a:gd name="connsiteY309" fmla="*/ 1053265 h 6281670"/>
                <a:gd name="connsiteX310" fmla="*/ 2370351 w 8613217"/>
                <a:gd name="connsiteY310" fmla="*/ 968465 h 6281670"/>
                <a:gd name="connsiteX311" fmla="*/ 2432268 w 8613217"/>
                <a:gd name="connsiteY311" fmla="*/ 1045862 h 6281670"/>
                <a:gd name="connsiteX312" fmla="*/ 2435633 w 8613217"/>
                <a:gd name="connsiteY312" fmla="*/ 1055284 h 6281670"/>
                <a:gd name="connsiteX313" fmla="*/ 695895 w 8613217"/>
                <a:gd name="connsiteY313" fmla="*/ 1016922 h 6281670"/>
                <a:gd name="connsiteX314" fmla="*/ 692530 w 8613217"/>
                <a:gd name="connsiteY314" fmla="*/ 1005481 h 6281670"/>
                <a:gd name="connsiteX315" fmla="*/ 695895 w 8613217"/>
                <a:gd name="connsiteY315" fmla="*/ 1016922 h 6281670"/>
                <a:gd name="connsiteX316" fmla="*/ 4511205 w 8613217"/>
                <a:gd name="connsiteY316" fmla="*/ 6014042 h 6281670"/>
                <a:gd name="connsiteX317" fmla="*/ 4537452 w 8613217"/>
                <a:gd name="connsiteY317" fmla="*/ 5944049 h 6281670"/>
                <a:gd name="connsiteX318" fmla="*/ 4511205 w 8613217"/>
                <a:gd name="connsiteY318" fmla="*/ 6014042 h 6281670"/>
                <a:gd name="connsiteX319" fmla="*/ 4750797 w 8613217"/>
                <a:gd name="connsiteY319" fmla="*/ 5917128 h 6281670"/>
                <a:gd name="connsiteX320" fmla="*/ 4741375 w 8613217"/>
                <a:gd name="connsiteY320" fmla="*/ 5939338 h 6281670"/>
                <a:gd name="connsiteX321" fmla="*/ 4732626 w 8613217"/>
                <a:gd name="connsiteY321" fmla="*/ 5935300 h 6281670"/>
                <a:gd name="connsiteX322" fmla="*/ 4727915 w 8613217"/>
                <a:gd name="connsiteY322" fmla="*/ 5907706 h 6281670"/>
                <a:gd name="connsiteX323" fmla="*/ 4750797 w 8613217"/>
                <a:gd name="connsiteY323" fmla="*/ 5875402 h 6281670"/>
                <a:gd name="connsiteX324" fmla="*/ 4750797 w 8613217"/>
                <a:gd name="connsiteY324" fmla="*/ 5917128 h 6281670"/>
                <a:gd name="connsiteX325" fmla="*/ 4875978 w 8613217"/>
                <a:gd name="connsiteY325" fmla="*/ 5457461 h 6281670"/>
                <a:gd name="connsiteX326" fmla="*/ 4616868 w 8613217"/>
                <a:gd name="connsiteY326" fmla="*/ 5877421 h 6281670"/>
                <a:gd name="connsiteX327" fmla="*/ 4562354 w 8613217"/>
                <a:gd name="connsiteY327" fmla="*/ 5884824 h 6281670"/>
                <a:gd name="connsiteX328" fmla="*/ 4880015 w 8613217"/>
                <a:gd name="connsiteY328" fmla="*/ 5419772 h 6281670"/>
                <a:gd name="connsiteX329" fmla="*/ 4875978 w 8613217"/>
                <a:gd name="connsiteY329" fmla="*/ 5457461 h 6281670"/>
                <a:gd name="connsiteX330" fmla="*/ 5020675 w 8613217"/>
                <a:gd name="connsiteY330" fmla="*/ 5141145 h 6281670"/>
                <a:gd name="connsiteX331" fmla="*/ 4989717 w 8613217"/>
                <a:gd name="connsiteY331" fmla="*/ 5179506 h 6281670"/>
                <a:gd name="connsiteX332" fmla="*/ 4445922 w 8613217"/>
                <a:gd name="connsiteY332" fmla="*/ 5878767 h 6281670"/>
                <a:gd name="connsiteX333" fmla="*/ 4415637 w 8613217"/>
                <a:gd name="connsiteY333" fmla="*/ 5953471 h 6281670"/>
                <a:gd name="connsiteX334" fmla="*/ 4357085 w 8613217"/>
                <a:gd name="connsiteY334" fmla="*/ 6075286 h 6281670"/>
                <a:gd name="connsiteX335" fmla="*/ 4338240 w 8613217"/>
                <a:gd name="connsiteY335" fmla="*/ 6125762 h 6281670"/>
                <a:gd name="connsiteX336" fmla="*/ 4322761 w 8613217"/>
                <a:gd name="connsiteY336" fmla="*/ 6080671 h 6281670"/>
                <a:gd name="connsiteX337" fmla="*/ 4306609 w 8613217"/>
                <a:gd name="connsiteY337" fmla="*/ 6061826 h 6281670"/>
                <a:gd name="connsiteX338" fmla="*/ 4295168 w 8613217"/>
                <a:gd name="connsiteY338" fmla="*/ 6082689 h 6281670"/>
                <a:gd name="connsiteX339" fmla="*/ 4292475 w 8613217"/>
                <a:gd name="connsiteY339" fmla="*/ 6112302 h 6281670"/>
                <a:gd name="connsiteX340" fmla="*/ 4277669 w 8613217"/>
                <a:gd name="connsiteY340" fmla="*/ 6097496 h 6281670"/>
                <a:gd name="connsiteX341" fmla="*/ 4183447 w 8613217"/>
                <a:gd name="connsiteY341" fmla="*/ 5282478 h 6281670"/>
                <a:gd name="connsiteX342" fmla="*/ 4412945 w 8613217"/>
                <a:gd name="connsiteY342" fmla="*/ 4743394 h 6281670"/>
                <a:gd name="connsiteX343" fmla="*/ 5036828 w 8613217"/>
                <a:gd name="connsiteY343" fmla="*/ 3935106 h 6281670"/>
                <a:gd name="connsiteX344" fmla="*/ 5054999 w 8613217"/>
                <a:gd name="connsiteY344" fmla="*/ 3966064 h 6281670"/>
                <a:gd name="connsiteX345" fmla="*/ 5020675 w 8613217"/>
                <a:gd name="connsiteY345"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504378 w 8613217"/>
                <a:gd name="connsiteY156" fmla="*/ 2605906 h 6281670"/>
                <a:gd name="connsiteX157" fmla="*/ 3733875 w 8613217"/>
                <a:gd name="connsiteY157" fmla="*/ 3249979 h 6281670"/>
                <a:gd name="connsiteX158" fmla="*/ 3823385 w 8613217"/>
                <a:gd name="connsiteY158" fmla="*/ 4359777 h 6281670"/>
                <a:gd name="connsiteX159" fmla="*/ 3816655 w 8613217"/>
                <a:gd name="connsiteY159" fmla="*/ 4369199 h 6281670"/>
                <a:gd name="connsiteX160" fmla="*/ 3800503 w 8613217"/>
                <a:gd name="connsiteY160" fmla="*/ 4322761 h 6281670"/>
                <a:gd name="connsiteX161" fmla="*/ 3407464 w 8613217"/>
                <a:gd name="connsiteY161" fmla="*/ 3663208 h 6281670"/>
                <a:gd name="connsiteX162" fmla="*/ 2516395 w 8613217"/>
                <a:gd name="connsiteY162" fmla="*/ 2980101 h 6281670"/>
                <a:gd name="connsiteX163" fmla="*/ 2502934 w 8613217"/>
                <a:gd name="connsiteY163" fmla="*/ 2971351 h 6281670"/>
                <a:gd name="connsiteX164" fmla="*/ 2390541 w 8613217"/>
                <a:gd name="connsiteY164" fmla="*/ 2898666 h 6281670"/>
                <a:gd name="connsiteX165" fmla="*/ 2247863 w 8613217"/>
                <a:gd name="connsiteY165" fmla="*/ 2802425 h 6281670"/>
                <a:gd name="connsiteX166" fmla="*/ 2055381 w 8613217"/>
                <a:gd name="connsiteY166" fmla="*/ 2665131 h 6281670"/>
                <a:gd name="connsiteX167" fmla="*/ 1471879 w 8613217"/>
                <a:gd name="connsiteY167" fmla="*/ 2148930 h 6281670"/>
                <a:gd name="connsiteX168" fmla="*/ 1461111 w 8613217"/>
                <a:gd name="connsiteY168" fmla="*/ 2109895 h 6281670"/>
                <a:gd name="connsiteX169" fmla="*/ 1501492 w 8613217"/>
                <a:gd name="connsiteY169" fmla="*/ 1918759 h 6281670"/>
                <a:gd name="connsiteX170" fmla="*/ 1395155 w 8613217"/>
                <a:gd name="connsiteY170" fmla="*/ 1570812 h 6281670"/>
                <a:gd name="connsiteX171" fmla="*/ 937507 w 8613217"/>
                <a:gd name="connsiteY171" fmla="*/ 860783 h 6281670"/>
                <a:gd name="connsiteX172" fmla="*/ 682435 w 8613217"/>
                <a:gd name="connsiteY172" fmla="*/ 471109 h 6281670"/>
                <a:gd name="connsiteX173" fmla="*/ 590905 w 8613217"/>
                <a:gd name="connsiteY173" fmla="*/ 214691 h 6281670"/>
                <a:gd name="connsiteX174" fmla="*/ 581483 w 8613217"/>
                <a:gd name="connsiteY174" fmla="*/ 222767 h 6281670"/>
                <a:gd name="connsiteX175" fmla="*/ 555909 w 8613217"/>
                <a:gd name="connsiteY175" fmla="*/ 262475 h 6281670"/>
                <a:gd name="connsiteX176" fmla="*/ 423998 w 8613217"/>
                <a:gd name="connsiteY176" fmla="*/ 619845 h 6281670"/>
                <a:gd name="connsiteX177" fmla="*/ 443515 w 8613217"/>
                <a:gd name="connsiteY177" fmla="*/ 1227575 h 6281670"/>
                <a:gd name="connsiteX178" fmla="*/ 806942 w 8613217"/>
                <a:gd name="connsiteY178" fmla="*/ 1996156 h 6281670"/>
                <a:gd name="connsiteX179" fmla="*/ 1087589 w 8613217"/>
                <a:gd name="connsiteY179" fmla="*/ 2216231 h 6281670"/>
                <a:gd name="connsiteX180" fmla="*/ 1317086 w 8613217"/>
                <a:gd name="connsiteY180" fmla="*/ 2233729 h 6281670"/>
                <a:gd name="connsiteX181" fmla="*/ 1327181 w 8613217"/>
                <a:gd name="connsiteY181" fmla="*/ 2198060 h 6281670"/>
                <a:gd name="connsiteX182" fmla="*/ 816364 w 8613217"/>
                <a:gd name="connsiteY182" fmla="*/ 1324489 h 6281670"/>
                <a:gd name="connsiteX183" fmla="*/ 702625 w 8613217"/>
                <a:gd name="connsiteY183" fmla="*/ 1031056 h 6281670"/>
                <a:gd name="connsiteX184" fmla="*/ 767908 w 8613217"/>
                <a:gd name="connsiteY184" fmla="*/ 1173061 h 6281670"/>
                <a:gd name="connsiteX185" fmla="*/ 1444285 w 8613217"/>
                <a:gd name="connsiteY185" fmla="*/ 2226326 h 6281670"/>
                <a:gd name="connsiteX186" fmla="*/ 2209501 w 8613217"/>
                <a:gd name="connsiteY186" fmla="*/ 2876457 h 6281670"/>
                <a:gd name="connsiteX187" fmla="*/ 2308434 w 8613217"/>
                <a:gd name="connsiteY187" fmla="*/ 2939720 h 6281670"/>
                <a:gd name="connsiteX188" fmla="*/ 2340738 w 8613217"/>
                <a:gd name="connsiteY188" fmla="*/ 2972025 h 6281670"/>
                <a:gd name="connsiteX189" fmla="*/ 2302377 w 8613217"/>
                <a:gd name="connsiteY189" fmla="*/ 2972025 h 6281670"/>
                <a:gd name="connsiteX190" fmla="*/ 2266034 w 8613217"/>
                <a:gd name="connsiteY190" fmla="*/ 2967313 h 6281670"/>
                <a:gd name="connsiteX191" fmla="*/ 1817807 w 8613217"/>
                <a:gd name="connsiteY191" fmla="*/ 3025866 h 6281670"/>
                <a:gd name="connsiteX192" fmla="*/ 1007500 w 8613217"/>
                <a:gd name="connsiteY192" fmla="*/ 3309877 h 6281670"/>
                <a:gd name="connsiteX193" fmla="*/ 960389 w 8613217"/>
                <a:gd name="connsiteY193" fmla="*/ 3293725 h 6281670"/>
                <a:gd name="connsiteX194" fmla="*/ 446207 w 8613217"/>
                <a:gd name="connsiteY194" fmla="*/ 3134221 h 6281670"/>
                <a:gd name="connsiteX195" fmla="*/ 217383 w 8613217"/>
                <a:gd name="connsiteY195" fmla="*/ 3227096 h 6281670"/>
                <a:gd name="connsiteX196" fmla="*/ 0 w 8613217"/>
                <a:gd name="connsiteY196" fmla="*/ 3236518 h 6281670"/>
                <a:gd name="connsiteX197" fmla="*/ 0 w 8613217"/>
                <a:gd name="connsiteY197" fmla="*/ 3330740 h 6281670"/>
                <a:gd name="connsiteX198" fmla="*/ 9422 w 8613217"/>
                <a:gd name="connsiteY198" fmla="*/ 3346892 h 6281670"/>
                <a:gd name="connsiteX199" fmla="*/ 255072 w 8613217"/>
                <a:gd name="connsiteY199" fmla="*/ 3717723 h 6281670"/>
                <a:gd name="connsiteX200" fmla="*/ 747044 w 8613217"/>
                <a:gd name="connsiteY200" fmla="*/ 3826078 h 6281670"/>
                <a:gd name="connsiteX201" fmla="*/ 1016249 w 8613217"/>
                <a:gd name="connsiteY201" fmla="*/ 3490244 h 6281670"/>
                <a:gd name="connsiteX202" fmla="*/ 981253 w 8613217"/>
                <a:gd name="connsiteY202" fmla="*/ 3461305 h 6281670"/>
                <a:gd name="connsiteX203" fmla="*/ 563312 w 8613217"/>
                <a:gd name="connsiteY203" fmla="*/ 3490917 h 6281670"/>
                <a:gd name="connsiteX204" fmla="*/ 390347 w 8613217"/>
                <a:gd name="connsiteY204" fmla="*/ 3460632 h 6281670"/>
                <a:gd name="connsiteX205" fmla="*/ 489953 w 8613217"/>
                <a:gd name="connsiteY205" fmla="*/ 3463997 h 6281670"/>
                <a:gd name="connsiteX206" fmla="*/ 903183 w 8613217"/>
                <a:gd name="connsiteY206" fmla="*/ 3408137 h 6281670"/>
                <a:gd name="connsiteX207" fmla="*/ 1043170 w 8613217"/>
                <a:gd name="connsiteY207" fmla="*/ 3372467 h 6281670"/>
                <a:gd name="connsiteX208" fmla="*/ 1508895 w 8613217"/>
                <a:gd name="connsiteY208" fmla="*/ 3218347 h 6281670"/>
                <a:gd name="connsiteX209" fmla="*/ 1912029 w 8613217"/>
                <a:gd name="connsiteY209" fmla="*/ 3101243 h 6281670"/>
                <a:gd name="connsiteX210" fmla="*/ 1912029 w 8613217"/>
                <a:gd name="connsiteY210" fmla="*/ 3101243 h 6281670"/>
                <a:gd name="connsiteX211" fmla="*/ 1924816 w 8613217"/>
                <a:gd name="connsiteY211" fmla="*/ 3099224 h 6281670"/>
                <a:gd name="connsiteX212" fmla="*/ 1986061 w 8613217"/>
                <a:gd name="connsiteY212" fmla="*/ 3087783 h 6281670"/>
                <a:gd name="connsiteX213" fmla="*/ 1992791 w 8613217"/>
                <a:gd name="connsiteY213" fmla="*/ 3087110 h 6281670"/>
                <a:gd name="connsiteX214" fmla="*/ 2087013 w 8613217"/>
                <a:gd name="connsiteY214" fmla="*/ 3074322 h 6281670"/>
                <a:gd name="connsiteX215" fmla="*/ 2113933 w 8613217"/>
                <a:gd name="connsiteY215" fmla="*/ 3072976 h 6281670"/>
                <a:gd name="connsiteX216" fmla="*/ 2118644 w 8613217"/>
                <a:gd name="connsiteY216" fmla="*/ 3064227 h 6281670"/>
                <a:gd name="connsiteX217" fmla="*/ 2257958 w 8613217"/>
                <a:gd name="connsiteY217" fmla="*/ 3064227 h 6281670"/>
                <a:gd name="connsiteX218" fmla="*/ 2262669 w 8613217"/>
                <a:gd name="connsiteY218" fmla="*/ 3072976 h 6281670"/>
                <a:gd name="connsiteX219" fmla="*/ 2434960 w 8613217"/>
                <a:gd name="connsiteY219" fmla="*/ 3101243 h 6281670"/>
                <a:gd name="connsiteX220" fmla="*/ 2635518 w 8613217"/>
                <a:gd name="connsiteY220" fmla="*/ 3164506 h 6281670"/>
                <a:gd name="connsiteX221" fmla="*/ 3038653 w 8613217"/>
                <a:gd name="connsiteY221" fmla="*/ 3453902 h 6281670"/>
                <a:gd name="connsiteX222" fmla="*/ 3580428 w 8613217"/>
                <a:gd name="connsiteY222" fmla="*/ 4087880 h 6281670"/>
                <a:gd name="connsiteX223" fmla="*/ 3776274 w 8613217"/>
                <a:gd name="connsiteY223" fmla="*/ 4626290 h 6281670"/>
                <a:gd name="connsiteX224" fmla="*/ 3813963 w 8613217"/>
                <a:gd name="connsiteY224" fmla="*/ 4802619 h 6281670"/>
                <a:gd name="connsiteX225" fmla="*/ 3811944 w 8613217"/>
                <a:gd name="connsiteY225" fmla="*/ 5407658 h 6281670"/>
                <a:gd name="connsiteX226" fmla="*/ 3881265 w 8613217"/>
                <a:gd name="connsiteY226" fmla="*/ 5874056 h 6281670"/>
                <a:gd name="connsiteX227" fmla="*/ 3879919 w 8613217"/>
                <a:gd name="connsiteY227" fmla="*/ 5898957 h 6281670"/>
                <a:gd name="connsiteX228" fmla="*/ 3757430 w 8613217"/>
                <a:gd name="connsiteY228" fmla="*/ 5946068 h 6281670"/>
                <a:gd name="connsiteX229" fmla="*/ 3743970 w 8613217"/>
                <a:gd name="connsiteY229" fmla="*/ 6053750 h 6281670"/>
                <a:gd name="connsiteX230" fmla="*/ 3803195 w 8613217"/>
                <a:gd name="connsiteY230" fmla="*/ 6092112 h 6281670"/>
                <a:gd name="connsiteX231" fmla="*/ 3896071 w 8613217"/>
                <a:gd name="connsiteY231" fmla="*/ 6023464 h 6281670"/>
                <a:gd name="connsiteX232" fmla="*/ 3920972 w 8613217"/>
                <a:gd name="connsiteY232" fmla="*/ 5996544 h 6281670"/>
                <a:gd name="connsiteX233" fmla="*/ 3918953 w 8613217"/>
                <a:gd name="connsiteY233" fmla="*/ 6053077 h 6281670"/>
                <a:gd name="connsiteX234" fmla="*/ 3931741 w 8613217"/>
                <a:gd name="connsiteY234" fmla="*/ 6077978 h 6281670"/>
                <a:gd name="connsiteX235" fmla="*/ 3951931 w 8613217"/>
                <a:gd name="connsiteY235" fmla="*/ 6055769 h 6281670"/>
                <a:gd name="connsiteX236" fmla="*/ 3972121 w 8613217"/>
                <a:gd name="connsiteY236" fmla="*/ 5988468 h 6281670"/>
                <a:gd name="connsiteX237" fmla="*/ 3994331 w 8613217"/>
                <a:gd name="connsiteY237" fmla="*/ 5968277 h 6281670"/>
                <a:gd name="connsiteX238" fmla="*/ 4005099 w 8613217"/>
                <a:gd name="connsiteY238" fmla="*/ 5995198 h 6281670"/>
                <a:gd name="connsiteX239" fmla="*/ 4071054 w 8613217"/>
                <a:gd name="connsiteY239" fmla="*/ 6040290 h 6281670"/>
                <a:gd name="connsiteX240" fmla="*/ 4100667 w 8613217"/>
                <a:gd name="connsiteY240" fmla="*/ 6026829 h 6281670"/>
                <a:gd name="connsiteX241" fmla="*/ 4110089 w 8613217"/>
                <a:gd name="connsiteY241" fmla="*/ 5993179 h 6281670"/>
                <a:gd name="connsiteX242" fmla="*/ 4124895 w 8613217"/>
                <a:gd name="connsiteY242" fmla="*/ 6032214 h 6281670"/>
                <a:gd name="connsiteX243" fmla="*/ 4117492 w 8613217"/>
                <a:gd name="connsiteY243" fmla="*/ 6106918 h 6281670"/>
                <a:gd name="connsiteX244" fmla="*/ 4080476 w 8613217"/>
                <a:gd name="connsiteY244" fmla="*/ 6141242 h 6281670"/>
                <a:gd name="connsiteX245" fmla="*/ 4176717 w 8613217"/>
                <a:gd name="connsiteY245" fmla="*/ 6189025 h 6281670"/>
                <a:gd name="connsiteX246" fmla="*/ 4170660 w 8613217"/>
                <a:gd name="connsiteY246" fmla="*/ 6271133 h 6281670"/>
                <a:gd name="connsiteX247" fmla="*/ 4195562 w 8613217"/>
                <a:gd name="connsiteY247" fmla="*/ 6277863 h 6281670"/>
                <a:gd name="connsiteX248" fmla="*/ 4261517 w 8613217"/>
                <a:gd name="connsiteY248" fmla="*/ 6267768 h 6281670"/>
                <a:gd name="connsiteX249" fmla="*/ 4289784 w 8613217"/>
                <a:gd name="connsiteY249" fmla="*/ 6247578 h 6281670"/>
                <a:gd name="connsiteX250" fmla="*/ 4295840 w 8613217"/>
                <a:gd name="connsiteY250" fmla="*/ 6204505 h 6281670"/>
                <a:gd name="connsiteX251" fmla="*/ 4305936 w 8613217"/>
                <a:gd name="connsiteY251" fmla="*/ 6182969 h 6281670"/>
                <a:gd name="connsiteX252" fmla="*/ 4324107 w 8613217"/>
                <a:gd name="connsiteY252" fmla="*/ 6199794 h 6281670"/>
                <a:gd name="connsiteX253" fmla="*/ 4336894 w 8613217"/>
                <a:gd name="connsiteY253" fmla="*/ 6230752 h 6281670"/>
                <a:gd name="connsiteX254" fmla="*/ 4342951 w 8613217"/>
                <a:gd name="connsiteY254" fmla="*/ 6226714 h 6281670"/>
                <a:gd name="connsiteX255" fmla="*/ 4369872 w 8613217"/>
                <a:gd name="connsiteY255" fmla="*/ 6185660 h 6281670"/>
                <a:gd name="connsiteX256" fmla="*/ 4382659 w 8613217"/>
                <a:gd name="connsiteY256" fmla="*/ 6234791 h 6281670"/>
                <a:gd name="connsiteX257" fmla="*/ 4406888 w 8613217"/>
                <a:gd name="connsiteY257" fmla="*/ 6265749 h 6281670"/>
                <a:gd name="connsiteX258" fmla="*/ 4484284 w 8613217"/>
                <a:gd name="connsiteY258" fmla="*/ 6275171 h 6281670"/>
                <a:gd name="connsiteX259" fmla="*/ 4499090 w 8613217"/>
                <a:gd name="connsiteY259" fmla="*/ 6272479 h 6281670"/>
                <a:gd name="connsiteX260" fmla="*/ 4512551 w 8613217"/>
                <a:gd name="connsiteY260" fmla="*/ 6181622 h 6281670"/>
                <a:gd name="connsiteX261" fmla="*/ 4572449 w 8613217"/>
                <a:gd name="connsiteY261" fmla="*/ 6153356 h 6281670"/>
                <a:gd name="connsiteX262" fmla="*/ 4575814 w 8613217"/>
                <a:gd name="connsiteY262" fmla="*/ 6127781 h 6281670"/>
                <a:gd name="connsiteX263" fmla="*/ 4538125 w 8613217"/>
                <a:gd name="connsiteY263" fmla="*/ 6076633 h 6281670"/>
                <a:gd name="connsiteX264" fmla="*/ 4536779 w 8613217"/>
                <a:gd name="connsiteY264" fmla="*/ 6042309 h 6281670"/>
                <a:gd name="connsiteX265" fmla="*/ 4573122 w 8613217"/>
                <a:gd name="connsiteY265" fmla="*/ 6032214 h 6281670"/>
                <a:gd name="connsiteX266" fmla="*/ 4637731 w 8613217"/>
                <a:gd name="connsiteY266" fmla="*/ 6051058 h 6281670"/>
                <a:gd name="connsiteX267" fmla="*/ 4665997 w 8613217"/>
                <a:gd name="connsiteY267" fmla="*/ 6029522 h 6281670"/>
                <a:gd name="connsiteX268" fmla="*/ 4665997 w 8613217"/>
                <a:gd name="connsiteY268" fmla="*/ 5985776 h 6281670"/>
                <a:gd name="connsiteX269" fmla="*/ 4681477 w 8613217"/>
                <a:gd name="connsiteY269" fmla="*/ 5966931 h 6281670"/>
                <a:gd name="connsiteX270" fmla="*/ 4701667 w 8613217"/>
                <a:gd name="connsiteY270" fmla="*/ 5981065 h 6281670"/>
                <a:gd name="connsiteX271" fmla="*/ 4724550 w 8613217"/>
                <a:gd name="connsiteY271" fmla="*/ 6054423 h 6281670"/>
                <a:gd name="connsiteX272" fmla="*/ 4743394 w 8613217"/>
                <a:gd name="connsiteY272" fmla="*/ 6073268 h 6281670"/>
                <a:gd name="connsiteX273" fmla="*/ 4752143 w 8613217"/>
                <a:gd name="connsiteY273" fmla="*/ 6050385 h 6281670"/>
                <a:gd name="connsiteX274" fmla="*/ 4752143 w 8613217"/>
                <a:gd name="connsiteY274" fmla="*/ 5996544 h 6281670"/>
                <a:gd name="connsiteX275" fmla="*/ 4800600 w 8613217"/>
                <a:gd name="connsiteY275" fmla="*/ 6046347 h 6281670"/>
                <a:gd name="connsiteX276" fmla="*/ 4859825 w 8613217"/>
                <a:gd name="connsiteY276" fmla="*/ 6088747 h 6281670"/>
                <a:gd name="connsiteX277" fmla="*/ 4932511 w 8613217"/>
                <a:gd name="connsiteY277" fmla="*/ 6036252 h 6281670"/>
                <a:gd name="connsiteX278" fmla="*/ 4919050 w 8613217"/>
                <a:gd name="connsiteY278" fmla="*/ 5940011 h 6281670"/>
                <a:gd name="connsiteX279" fmla="*/ 4830213 w 8613217"/>
                <a:gd name="connsiteY279" fmla="*/ 5933281 h 6281670"/>
                <a:gd name="connsiteX280" fmla="*/ 4779064 w 8613217"/>
                <a:gd name="connsiteY280" fmla="*/ 5876074 h 6281670"/>
                <a:gd name="connsiteX281" fmla="*/ 4778391 w 8613217"/>
                <a:gd name="connsiteY281" fmla="*/ 5829637 h 6281670"/>
                <a:gd name="connsiteX282" fmla="*/ 5091342 w 8613217"/>
                <a:gd name="connsiteY282" fmla="*/ 5236712 h 6281670"/>
                <a:gd name="connsiteX283" fmla="*/ 5116243 w 8613217"/>
                <a:gd name="connsiteY283" fmla="*/ 5202389 h 6281670"/>
                <a:gd name="connsiteX284" fmla="*/ 5269690 w 8613217"/>
                <a:gd name="connsiteY284" fmla="*/ 5086631 h 6281670"/>
                <a:gd name="connsiteX285" fmla="*/ 5744837 w 8613217"/>
                <a:gd name="connsiteY285" fmla="*/ 4795889 h 6281670"/>
                <a:gd name="connsiteX286" fmla="*/ 5814830 w 8613217"/>
                <a:gd name="connsiteY286" fmla="*/ 4775699 h 6281670"/>
                <a:gd name="connsiteX287" fmla="*/ 6103553 w 8613217"/>
                <a:gd name="connsiteY287" fmla="*/ 4765603 h 6281670"/>
                <a:gd name="connsiteX288" fmla="*/ 7086824 w 8613217"/>
                <a:gd name="connsiteY288" fmla="*/ 4811369 h 6281670"/>
                <a:gd name="connsiteX289" fmla="*/ 7489959 w 8613217"/>
                <a:gd name="connsiteY289" fmla="*/ 4805311 h 6281670"/>
                <a:gd name="connsiteX290" fmla="*/ 7516880 w 8613217"/>
                <a:gd name="connsiteY290" fmla="*/ 4801946 h 6281670"/>
                <a:gd name="connsiteX291" fmla="*/ 7536397 w 8613217"/>
                <a:gd name="connsiteY291" fmla="*/ 4800600 h 6281670"/>
                <a:gd name="connsiteX292" fmla="*/ 7619850 w 8613217"/>
                <a:gd name="connsiteY292" fmla="*/ 4791178 h 6281670"/>
                <a:gd name="connsiteX293" fmla="*/ 7661577 w 8613217"/>
                <a:gd name="connsiteY293" fmla="*/ 4813388 h 6281670"/>
                <a:gd name="connsiteX294" fmla="*/ 7920014 w 8613217"/>
                <a:gd name="connsiteY294" fmla="*/ 5004523 h 6281670"/>
                <a:gd name="connsiteX295" fmla="*/ 8354780 w 8613217"/>
                <a:gd name="connsiteY295" fmla="*/ 4830886 h 6281670"/>
                <a:gd name="connsiteX296" fmla="*/ 8579567 w 8613217"/>
                <a:gd name="connsiteY296" fmla="*/ 4409580 h 6281670"/>
                <a:gd name="connsiteX297" fmla="*/ 8613217 w 8613217"/>
                <a:gd name="connsiteY297" fmla="*/ 4250076 h 6281670"/>
                <a:gd name="connsiteX298" fmla="*/ 8613217 w 8613217"/>
                <a:gd name="connsiteY298" fmla="*/ 4196235 h 6281670"/>
                <a:gd name="connsiteX299" fmla="*/ 8420062 w 8613217"/>
                <a:gd name="connsiteY299" fmla="*/ 4211041 h 6281670"/>
                <a:gd name="connsiteX300" fmla="*/ 4571776 w 8613217"/>
                <a:gd name="connsiteY300" fmla="*/ 915970 h 6281670"/>
                <a:gd name="connsiteX301" fmla="*/ 4583890 w 8613217"/>
                <a:gd name="connsiteY301" fmla="*/ 888377 h 6281670"/>
                <a:gd name="connsiteX302" fmla="*/ 4571776 w 8613217"/>
                <a:gd name="connsiteY302" fmla="*/ 915970 h 6281670"/>
                <a:gd name="connsiteX303" fmla="*/ 2362948 w 8613217"/>
                <a:gd name="connsiteY303" fmla="*/ 965100 h 6281670"/>
                <a:gd name="connsiteX304" fmla="*/ 2363621 w 8613217"/>
                <a:gd name="connsiteY304" fmla="*/ 962408 h 6281670"/>
                <a:gd name="connsiteX305" fmla="*/ 2368332 w 8613217"/>
                <a:gd name="connsiteY305" fmla="*/ 967119 h 6281670"/>
                <a:gd name="connsiteX306" fmla="*/ 2362948 w 8613217"/>
                <a:gd name="connsiteY306" fmla="*/ 965100 h 6281670"/>
                <a:gd name="connsiteX307" fmla="*/ 2435633 w 8613217"/>
                <a:gd name="connsiteY307" fmla="*/ 1055284 h 6281670"/>
                <a:gd name="connsiteX308" fmla="*/ 2426211 w 8613217"/>
                <a:gd name="connsiteY308" fmla="*/ 1053265 h 6281670"/>
                <a:gd name="connsiteX309" fmla="*/ 2370351 w 8613217"/>
                <a:gd name="connsiteY309" fmla="*/ 968465 h 6281670"/>
                <a:gd name="connsiteX310" fmla="*/ 2432268 w 8613217"/>
                <a:gd name="connsiteY310" fmla="*/ 1045862 h 6281670"/>
                <a:gd name="connsiteX311" fmla="*/ 2435633 w 8613217"/>
                <a:gd name="connsiteY311" fmla="*/ 1055284 h 6281670"/>
                <a:gd name="connsiteX312" fmla="*/ 695895 w 8613217"/>
                <a:gd name="connsiteY312" fmla="*/ 1016922 h 6281670"/>
                <a:gd name="connsiteX313" fmla="*/ 692530 w 8613217"/>
                <a:gd name="connsiteY313" fmla="*/ 1005481 h 6281670"/>
                <a:gd name="connsiteX314" fmla="*/ 695895 w 8613217"/>
                <a:gd name="connsiteY314" fmla="*/ 1016922 h 6281670"/>
                <a:gd name="connsiteX315" fmla="*/ 4511205 w 8613217"/>
                <a:gd name="connsiteY315" fmla="*/ 6014042 h 6281670"/>
                <a:gd name="connsiteX316" fmla="*/ 4537452 w 8613217"/>
                <a:gd name="connsiteY316" fmla="*/ 5944049 h 6281670"/>
                <a:gd name="connsiteX317" fmla="*/ 4511205 w 8613217"/>
                <a:gd name="connsiteY317" fmla="*/ 6014042 h 6281670"/>
                <a:gd name="connsiteX318" fmla="*/ 4750797 w 8613217"/>
                <a:gd name="connsiteY318" fmla="*/ 5917128 h 6281670"/>
                <a:gd name="connsiteX319" fmla="*/ 4741375 w 8613217"/>
                <a:gd name="connsiteY319" fmla="*/ 5939338 h 6281670"/>
                <a:gd name="connsiteX320" fmla="*/ 4732626 w 8613217"/>
                <a:gd name="connsiteY320" fmla="*/ 5935300 h 6281670"/>
                <a:gd name="connsiteX321" fmla="*/ 4727915 w 8613217"/>
                <a:gd name="connsiteY321" fmla="*/ 5907706 h 6281670"/>
                <a:gd name="connsiteX322" fmla="*/ 4750797 w 8613217"/>
                <a:gd name="connsiteY322" fmla="*/ 5875402 h 6281670"/>
                <a:gd name="connsiteX323" fmla="*/ 4750797 w 8613217"/>
                <a:gd name="connsiteY323" fmla="*/ 5917128 h 6281670"/>
                <a:gd name="connsiteX324" fmla="*/ 4875978 w 8613217"/>
                <a:gd name="connsiteY324" fmla="*/ 5457461 h 6281670"/>
                <a:gd name="connsiteX325" fmla="*/ 4616868 w 8613217"/>
                <a:gd name="connsiteY325" fmla="*/ 5877421 h 6281670"/>
                <a:gd name="connsiteX326" fmla="*/ 4562354 w 8613217"/>
                <a:gd name="connsiteY326" fmla="*/ 5884824 h 6281670"/>
                <a:gd name="connsiteX327" fmla="*/ 4880015 w 8613217"/>
                <a:gd name="connsiteY327" fmla="*/ 5419772 h 6281670"/>
                <a:gd name="connsiteX328" fmla="*/ 4875978 w 8613217"/>
                <a:gd name="connsiteY328" fmla="*/ 5457461 h 6281670"/>
                <a:gd name="connsiteX329" fmla="*/ 5020675 w 8613217"/>
                <a:gd name="connsiteY329" fmla="*/ 5141145 h 6281670"/>
                <a:gd name="connsiteX330" fmla="*/ 4989717 w 8613217"/>
                <a:gd name="connsiteY330" fmla="*/ 5179506 h 6281670"/>
                <a:gd name="connsiteX331" fmla="*/ 4445922 w 8613217"/>
                <a:gd name="connsiteY331" fmla="*/ 5878767 h 6281670"/>
                <a:gd name="connsiteX332" fmla="*/ 4415637 w 8613217"/>
                <a:gd name="connsiteY332" fmla="*/ 5953471 h 6281670"/>
                <a:gd name="connsiteX333" fmla="*/ 4357085 w 8613217"/>
                <a:gd name="connsiteY333" fmla="*/ 6075286 h 6281670"/>
                <a:gd name="connsiteX334" fmla="*/ 4338240 w 8613217"/>
                <a:gd name="connsiteY334" fmla="*/ 6125762 h 6281670"/>
                <a:gd name="connsiteX335" fmla="*/ 4322761 w 8613217"/>
                <a:gd name="connsiteY335" fmla="*/ 6080671 h 6281670"/>
                <a:gd name="connsiteX336" fmla="*/ 4306609 w 8613217"/>
                <a:gd name="connsiteY336" fmla="*/ 6061826 h 6281670"/>
                <a:gd name="connsiteX337" fmla="*/ 4295168 w 8613217"/>
                <a:gd name="connsiteY337" fmla="*/ 6082689 h 6281670"/>
                <a:gd name="connsiteX338" fmla="*/ 4292475 w 8613217"/>
                <a:gd name="connsiteY338" fmla="*/ 6112302 h 6281670"/>
                <a:gd name="connsiteX339" fmla="*/ 4277669 w 8613217"/>
                <a:gd name="connsiteY339" fmla="*/ 6097496 h 6281670"/>
                <a:gd name="connsiteX340" fmla="*/ 4183447 w 8613217"/>
                <a:gd name="connsiteY340" fmla="*/ 5282478 h 6281670"/>
                <a:gd name="connsiteX341" fmla="*/ 4412945 w 8613217"/>
                <a:gd name="connsiteY341" fmla="*/ 4743394 h 6281670"/>
                <a:gd name="connsiteX342" fmla="*/ 5036828 w 8613217"/>
                <a:gd name="connsiteY342" fmla="*/ 3935106 h 6281670"/>
                <a:gd name="connsiteX343" fmla="*/ 5054999 w 8613217"/>
                <a:gd name="connsiteY343" fmla="*/ 3966064 h 6281670"/>
                <a:gd name="connsiteX344" fmla="*/ 5020675 w 8613217"/>
                <a:gd name="connsiteY34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24816 w 8613217"/>
                <a:gd name="connsiteY210" fmla="*/ 3099224 h 6281670"/>
                <a:gd name="connsiteX211" fmla="*/ 1986061 w 8613217"/>
                <a:gd name="connsiteY211" fmla="*/ 3087783 h 6281670"/>
                <a:gd name="connsiteX212" fmla="*/ 1992791 w 8613217"/>
                <a:gd name="connsiteY212" fmla="*/ 3087110 h 6281670"/>
                <a:gd name="connsiteX213" fmla="*/ 2087013 w 8613217"/>
                <a:gd name="connsiteY213" fmla="*/ 3074322 h 6281670"/>
                <a:gd name="connsiteX214" fmla="*/ 2113933 w 8613217"/>
                <a:gd name="connsiteY214" fmla="*/ 3072976 h 6281670"/>
                <a:gd name="connsiteX215" fmla="*/ 2118644 w 8613217"/>
                <a:gd name="connsiteY215" fmla="*/ 3064227 h 6281670"/>
                <a:gd name="connsiteX216" fmla="*/ 2257958 w 8613217"/>
                <a:gd name="connsiteY216" fmla="*/ 3064227 h 6281670"/>
                <a:gd name="connsiteX217" fmla="*/ 2262669 w 8613217"/>
                <a:gd name="connsiteY217" fmla="*/ 3072976 h 6281670"/>
                <a:gd name="connsiteX218" fmla="*/ 2434960 w 8613217"/>
                <a:gd name="connsiteY218" fmla="*/ 3101243 h 6281670"/>
                <a:gd name="connsiteX219" fmla="*/ 2635518 w 8613217"/>
                <a:gd name="connsiteY219" fmla="*/ 3164506 h 6281670"/>
                <a:gd name="connsiteX220" fmla="*/ 3038653 w 8613217"/>
                <a:gd name="connsiteY220" fmla="*/ 3453902 h 6281670"/>
                <a:gd name="connsiteX221" fmla="*/ 3580428 w 8613217"/>
                <a:gd name="connsiteY221" fmla="*/ 4087880 h 6281670"/>
                <a:gd name="connsiteX222" fmla="*/ 3776274 w 8613217"/>
                <a:gd name="connsiteY222" fmla="*/ 4626290 h 6281670"/>
                <a:gd name="connsiteX223" fmla="*/ 3813963 w 8613217"/>
                <a:gd name="connsiteY223" fmla="*/ 4802619 h 6281670"/>
                <a:gd name="connsiteX224" fmla="*/ 3811944 w 8613217"/>
                <a:gd name="connsiteY224" fmla="*/ 5407658 h 6281670"/>
                <a:gd name="connsiteX225" fmla="*/ 3881265 w 8613217"/>
                <a:gd name="connsiteY225" fmla="*/ 5874056 h 6281670"/>
                <a:gd name="connsiteX226" fmla="*/ 3879919 w 8613217"/>
                <a:gd name="connsiteY226" fmla="*/ 5898957 h 6281670"/>
                <a:gd name="connsiteX227" fmla="*/ 3757430 w 8613217"/>
                <a:gd name="connsiteY227" fmla="*/ 5946068 h 6281670"/>
                <a:gd name="connsiteX228" fmla="*/ 3743970 w 8613217"/>
                <a:gd name="connsiteY228" fmla="*/ 6053750 h 6281670"/>
                <a:gd name="connsiteX229" fmla="*/ 3803195 w 8613217"/>
                <a:gd name="connsiteY229" fmla="*/ 6092112 h 6281670"/>
                <a:gd name="connsiteX230" fmla="*/ 3896071 w 8613217"/>
                <a:gd name="connsiteY230" fmla="*/ 6023464 h 6281670"/>
                <a:gd name="connsiteX231" fmla="*/ 3920972 w 8613217"/>
                <a:gd name="connsiteY231" fmla="*/ 5996544 h 6281670"/>
                <a:gd name="connsiteX232" fmla="*/ 3918953 w 8613217"/>
                <a:gd name="connsiteY232" fmla="*/ 6053077 h 6281670"/>
                <a:gd name="connsiteX233" fmla="*/ 3931741 w 8613217"/>
                <a:gd name="connsiteY233" fmla="*/ 6077978 h 6281670"/>
                <a:gd name="connsiteX234" fmla="*/ 3951931 w 8613217"/>
                <a:gd name="connsiteY234" fmla="*/ 6055769 h 6281670"/>
                <a:gd name="connsiteX235" fmla="*/ 3972121 w 8613217"/>
                <a:gd name="connsiteY235" fmla="*/ 5988468 h 6281670"/>
                <a:gd name="connsiteX236" fmla="*/ 3994331 w 8613217"/>
                <a:gd name="connsiteY236" fmla="*/ 5968277 h 6281670"/>
                <a:gd name="connsiteX237" fmla="*/ 4005099 w 8613217"/>
                <a:gd name="connsiteY237" fmla="*/ 5995198 h 6281670"/>
                <a:gd name="connsiteX238" fmla="*/ 4071054 w 8613217"/>
                <a:gd name="connsiteY238" fmla="*/ 6040290 h 6281670"/>
                <a:gd name="connsiteX239" fmla="*/ 4100667 w 8613217"/>
                <a:gd name="connsiteY239" fmla="*/ 6026829 h 6281670"/>
                <a:gd name="connsiteX240" fmla="*/ 4110089 w 8613217"/>
                <a:gd name="connsiteY240" fmla="*/ 5993179 h 6281670"/>
                <a:gd name="connsiteX241" fmla="*/ 4124895 w 8613217"/>
                <a:gd name="connsiteY241" fmla="*/ 6032214 h 6281670"/>
                <a:gd name="connsiteX242" fmla="*/ 4117492 w 8613217"/>
                <a:gd name="connsiteY242" fmla="*/ 6106918 h 6281670"/>
                <a:gd name="connsiteX243" fmla="*/ 4080476 w 8613217"/>
                <a:gd name="connsiteY243" fmla="*/ 6141242 h 6281670"/>
                <a:gd name="connsiteX244" fmla="*/ 4176717 w 8613217"/>
                <a:gd name="connsiteY244" fmla="*/ 6189025 h 6281670"/>
                <a:gd name="connsiteX245" fmla="*/ 4170660 w 8613217"/>
                <a:gd name="connsiteY245" fmla="*/ 6271133 h 6281670"/>
                <a:gd name="connsiteX246" fmla="*/ 4195562 w 8613217"/>
                <a:gd name="connsiteY246" fmla="*/ 6277863 h 6281670"/>
                <a:gd name="connsiteX247" fmla="*/ 4261517 w 8613217"/>
                <a:gd name="connsiteY247" fmla="*/ 6267768 h 6281670"/>
                <a:gd name="connsiteX248" fmla="*/ 4289784 w 8613217"/>
                <a:gd name="connsiteY248" fmla="*/ 6247578 h 6281670"/>
                <a:gd name="connsiteX249" fmla="*/ 4295840 w 8613217"/>
                <a:gd name="connsiteY249" fmla="*/ 6204505 h 6281670"/>
                <a:gd name="connsiteX250" fmla="*/ 4305936 w 8613217"/>
                <a:gd name="connsiteY250" fmla="*/ 6182969 h 6281670"/>
                <a:gd name="connsiteX251" fmla="*/ 4324107 w 8613217"/>
                <a:gd name="connsiteY251" fmla="*/ 6199794 h 6281670"/>
                <a:gd name="connsiteX252" fmla="*/ 4336894 w 8613217"/>
                <a:gd name="connsiteY252" fmla="*/ 6230752 h 6281670"/>
                <a:gd name="connsiteX253" fmla="*/ 4342951 w 8613217"/>
                <a:gd name="connsiteY253" fmla="*/ 6226714 h 6281670"/>
                <a:gd name="connsiteX254" fmla="*/ 4369872 w 8613217"/>
                <a:gd name="connsiteY254" fmla="*/ 6185660 h 6281670"/>
                <a:gd name="connsiteX255" fmla="*/ 4382659 w 8613217"/>
                <a:gd name="connsiteY255" fmla="*/ 6234791 h 6281670"/>
                <a:gd name="connsiteX256" fmla="*/ 4406888 w 8613217"/>
                <a:gd name="connsiteY256" fmla="*/ 6265749 h 6281670"/>
                <a:gd name="connsiteX257" fmla="*/ 4484284 w 8613217"/>
                <a:gd name="connsiteY257" fmla="*/ 6275171 h 6281670"/>
                <a:gd name="connsiteX258" fmla="*/ 4499090 w 8613217"/>
                <a:gd name="connsiteY258" fmla="*/ 6272479 h 6281670"/>
                <a:gd name="connsiteX259" fmla="*/ 4512551 w 8613217"/>
                <a:gd name="connsiteY259" fmla="*/ 6181622 h 6281670"/>
                <a:gd name="connsiteX260" fmla="*/ 4572449 w 8613217"/>
                <a:gd name="connsiteY260" fmla="*/ 6153356 h 6281670"/>
                <a:gd name="connsiteX261" fmla="*/ 4575814 w 8613217"/>
                <a:gd name="connsiteY261" fmla="*/ 6127781 h 6281670"/>
                <a:gd name="connsiteX262" fmla="*/ 4538125 w 8613217"/>
                <a:gd name="connsiteY262" fmla="*/ 6076633 h 6281670"/>
                <a:gd name="connsiteX263" fmla="*/ 4536779 w 8613217"/>
                <a:gd name="connsiteY263" fmla="*/ 6042309 h 6281670"/>
                <a:gd name="connsiteX264" fmla="*/ 4573122 w 8613217"/>
                <a:gd name="connsiteY264" fmla="*/ 6032214 h 6281670"/>
                <a:gd name="connsiteX265" fmla="*/ 4637731 w 8613217"/>
                <a:gd name="connsiteY265" fmla="*/ 6051058 h 6281670"/>
                <a:gd name="connsiteX266" fmla="*/ 4665997 w 8613217"/>
                <a:gd name="connsiteY266" fmla="*/ 6029522 h 6281670"/>
                <a:gd name="connsiteX267" fmla="*/ 4665997 w 8613217"/>
                <a:gd name="connsiteY267" fmla="*/ 5985776 h 6281670"/>
                <a:gd name="connsiteX268" fmla="*/ 4681477 w 8613217"/>
                <a:gd name="connsiteY268" fmla="*/ 5966931 h 6281670"/>
                <a:gd name="connsiteX269" fmla="*/ 4701667 w 8613217"/>
                <a:gd name="connsiteY269" fmla="*/ 5981065 h 6281670"/>
                <a:gd name="connsiteX270" fmla="*/ 4724550 w 8613217"/>
                <a:gd name="connsiteY270" fmla="*/ 6054423 h 6281670"/>
                <a:gd name="connsiteX271" fmla="*/ 4743394 w 8613217"/>
                <a:gd name="connsiteY271" fmla="*/ 6073268 h 6281670"/>
                <a:gd name="connsiteX272" fmla="*/ 4752143 w 8613217"/>
                <a:gd name="connsiteY272" fmla="*/ 6050385 h 6281670"/>
                <a:gd name="connsiteX273" fmla="*/ 4752143 w 8613217"/>
                <a:gd name="connsiteY273" fmla="*/ 5996544 h 6281670"/>
                <a:gd name="connsiteX274" fmla="*/ 4800600 w 8613217"/>
                <a:gd name="connsiteY274" fmla="*/ 6046347 h 6281670"/>
                <a:gd name="connsiteX275" fmla="*/ 4859825 w 8613217"/>
                <a:gd name="connsiteY275" fmla="*/ 6088747 h 6281670"/>
                <a:gd name="connsiteX276" fmla="*/ 4932511 w 8613217"/>
                <a:gd name="connsiteY276" fmla="*/ 6036252 h 6281670"/>
                <a:gd name="connsiteX277" fmla="*/ 4919050 w 8613217"/>
                <a:gd name="connsiteY277" fmla="*/ 5940011 h 6281670"/>
                <a:gd name="connsiteX278" fmla="*/ 4830213 w 8613217"/>
                <a:gd name="connsiteY278" fmla="*/ 5933281 h 6281670"/>
                <a:gd name="connsiteX279" fmla="*/ 4779064 w 8613217"/>
                <a:gd name="connsiteY279" fmla="*/ 5876074 h 6281670"/>
                <a:gd name="connsiteX280" fmla="*/ 4778391 w 8613217"/>
                <a:gd name="connsiteY280" fmla="*/ 5829637 h 6281670"/>
                <a:gd name="connsiteX281" fmla="*/ 5091342 w 8613217"/>
                <a:gd name="connsiteY281" fmla="*/ 5236712 h 6281670"/>
                <a:gd name="connsiteX282" fmla="*/ 5116243 w 8613217"/>
                <a:gd name="connsiteY282" fmla="*/ 5202389 h 6281670"/>
                <a:gd name="connsiteX283" fmla="*/ 5269690 w 8613217"/>
                <a:gd name="connsiteY283" fmla="*/ 5086631 h 6281670"/>
                <a:gd name="connsiteX284" fmla="*/ 5744837 w 8613217"/>
                <a:gd name="connsiteY284" fmla="*/ 4795889 h 6281670"/>
                <a:gd name="connsiteX285" fmla="*/ 5814830 w 8613217"/>
                <a:gd name="connsiteY285" fmla="*/ 4775699 h 6281670"/>
                <a:gd name="connsiteX286" fmla="*/ 6103553 w 8613217"/>
                <a:gd name="connsiteY286" fmla="*/ 4765603 h 6281670"/>
                <a:gd name="connsiteX287" fmla="*/ 7086824 w 8613217"/>
                <a:gd name="connsiteY287" fmla="*/ 4811369 h 6281670"/>
                <a:gd name="connsiteX288" fmla="*/ 7489959 w 8613217"/>
                <a:gd name="connsiteY288" fmla="*/ 4805311 h 6281670"/>
                <a:gd name="connsiteX289" fmla="*/ 7516880 w 8613217"/>
                <a:gd name="connsiteY289" fmla="*/ 4801946 h 6281670"/>
                <a:gd name="connsiteX290" fmla="*/ 7536397 w 8613217"/>
                <a:gd name="connsiteY290" fmla="*/ 4800600 h 6281670"/>
                <a:gd name="connsiteX291" fmla="*/ 7619850 w 8613217"/>
                <a:gd name="connsiteY291" fmla="*/ 4791178 h 6281670"/>
                <a:gd name="connsiteX292" fmla="*/ 7661577 w 8613217"/>
                <a:gd name="connsiteY292" fmla="*/ 4813388 h 6281670"/>
                <a:gd name="connsiteX293" fmla="*/ 7920014 w 8613217"/>
                <a:gd name="connsiteY293" fmla="*/ 5004523 h 6281670"/>
                <a:gd name="connsiteX294" fmla="*/ 8354780 w 8613217"/>
                <a:gd name="connsiteY294" fmla="*/ 4830886 h 6281670"/>
                <a:gd name="connsiteX295" fmla="*/ 8579567 w 8613217"/>
                <a:gd name="connsiteY295" fmla="*/ 4409580 h 6281670"/>
                <a:gd name="connsiteX296" fmla="*/ 8613217 w 8613217"/>
                <a:gd name="connsiteY296" fmla="*/ 4250076 h 6281670"/>
                <a:gd name="connsiteX297" fmla="*/ 8613217 w 8613217"/>
                <a:gd name="connsiteY297" fmla="*/ 4196235 h 6281670"/>
                <a:gd name="connsiteX298" fmla="*/ 8420062 w 8613217"/>
                <a:gd name="connsiteY298" fmla="*/ 4211041 h 6281670"/>
                <a:gd name="connsiteX299" fmla="*/ 4571776 w 8613217"/>
                <a:gd name="connsiteY299" fmla="*/ 915970 h 6281670"/>
                <a:gd name="connsiteX300" fmla="*/ 4583890 w 8613217"/>
                <a:gd name="connsiteY300" fmla="*/ 888377 h 6281670"/>
                <a:gd name="connsiteX301" fmla="*/ 4571776 w 8613217"/>
                <a:gd name="connsiteY301" fmla="*/ 915970 h 6281670"/>
                <a:gd name="connsiteX302" fmla="*/ 2362948 w 8613217"/>
                <a:gd name="connsiteY302" fmla="*/ 965100 h 6281670"/>
                <a:gd name="connsiteX303" fmla="*/ 2363621 w 8613217"/>
                <a:gd name="connsiteY303" fmla="*/ 962408 h 6281670"/>
                <a:gd name="connsiteX304" fmla="*/ 2368332 w 8613217"/>
                <a:gd name="connsiteY304" fmla="*/ 967119 h 6281670"/>
                <a:gd name="connsiteX305" fmla="*/ 2362948 w 8613217"/>
                <a:gd name="connsiteY305" fmla="*/ 965100 h 6281670"/>
                <a:gd name="connsiteX306" fmla="*/ 2435633 w 8613217"/>
                <a:gd name="connsiteY306" fmla="*/ 1055284 h 6281670"/>
                <a:gd name="connsiteX307" fmla="*/ 2426211 w 8613217"/>
                <a:gd name="connsiteY307" fmla="*/ 1053265 h 6281670"/>
                <a:gd name="connsiteX308" fmla="*/ 2370351 w 8613217"/>
                <a:gd name="connsiteY308" fmla="*/ 968465 h 6281670"/>
                <a:gd name="connsiteX309" fmla="*/ 2432268 w 8613217"/>
                <a:gd name="connsiteY309" fmla="*/ 1045862 h 6281670"/>
                <a:gd name="connsiteX310" fmla="*/ 2435633 w 8613217"/>
                <a:gd name="connsiteY310" fmla="*/ 1055284 h 6281670"/>
                <a:gd name="connsiteX311" fmla="*/ 695895 w 8613217"/>
                <a:gd name="connsiteY311" fmla="*/ 1016922 h 6281670"/>
                <a:gd name="connsiteX312" fmla="*/ 692530 w 8613217"/>
                <a:gd name="connsiteY312" fmla="*/ 1005481 h 6281670"/>
                <a:gd name="connsiteX313" fmla="*/ 695895 w 8613217"/>
                <a:gd name="connsiteY313" fmla="*/ 1016922 h 6281670"/>
                <a:gd name="connsiteX314" fmla="*/ 4511205 w 8613217"/>
                <a:gd name="connsiteY314" fmla="*/ 6014042 h 6281670"/>
                <a:gd name="connsiteX315" fmla="*/ 4537452 w 8613217"/>
                <a:gd name="connsiteY315" fmla="*/ 5944049 h 6281670"/>
                <a:gd name="connsiteX316" fmla="*/ 4511205 w 8613217"/>
                <a:gd name="connsiteY316" fmla="*/ 6014042 h 6281670"/>
                <a:gd name="connsiteX317" fmla="*/ 4750797 w 8613217"/>
                <a:gd name="connsiteY317" fmla="*/ 5917128 h 6281670"/>
                <a:gd name="connsiteX318" fmla="*/ 4741375 w 8613217"/>
                <a:gd name="connsiteY318" fmla="*/ 5939338 h 6281670"/>
                <a:gd name="connsiteX319" fmla="*/ 4732626 w 8613217"/>
                <a:gd name="connsiteY319" fmla="*/ 5935300 h 6281670"/>
                <a:gd name="connsiteX320" fmla="*/ 4727915 w 8613217"/>
                <a:gd name="connsiteY320" fmla="*/ 5907706 h 6281670"/>
                <a:gd name="connsiteX321" fmla="*/ 4750797 w 8613217"/>
                <a:gd name="connsiteY321" fmla="*/ 5875402 h 6281670"/>
                <a:gd name="connsiteX322" fmla="*/ 4750797 w 8613217"/>
                <a:gd name="connsiteY322" fmla="*/ 5917128 h 6281670"/>
                <a:gd name="connsiteX323" fmla="*/ 4875978 w 8613217"/>
                <a:gd name="connsiteY323" fmla="*/ 5457461 h 6281670"/>
                <a:gd name="connsiteX324" fmla="*/ 4616868 w 8613217"/>
                <a:gd name="connsiteY324" fmla="*/ 5877421 h 6281670"/>
                <a:gd name="connsiteX325" fmla="*/ 4562354 w 8613217"/>
                <a:gd name="connsiteY325" fmla="*/ 5884824 h 6281670"/>
                <a:gd name="connsiteX326" fmla="*/ 4880015 w 8613217"/>
                <a:gd name="connsiteY326" fmla="*/ 5419772 h 6281670"/>
                <a:gd name="connsiteX327" fmla="*/ 4875978 w 8613217"/>
                <a:gd name="connsiteY327" fmla="*/ 5457461 h 6281670"/>
                <a:gd name="connsiteX328" fmla="*/ 5020675 w 8613217"/>
                <a:gd name="connsiteY328" fmla="*/ 5141145 h 6281670"/>
                <a:gd name="connsiteX329" fmla="*/ 4989717 w 8613217"/>
                <a:gd name="connsiteY329" fmla="*/ 5179506 h 6281670"/>
                <a:gd name="connsiteX330" fmla="*/ 4445922 w 8613217"/>
                <a:gd name="connsiteY330" fmla="*/ 5878767 h 6281670"/>
                <a:gd name="connsiteX331" fmla="*/ 4415637 w 8613217"/>
                <a:gd name="connsiteY331" fmla="*/ 5953471 h 6281670"/>
                <a:gd name="connsiteX332" fmla="*/ 4357085 w 8613217"/>
                <a:gd name="connsiteY332" fmla="*/ 6075286 h 6281670"/>
                <a:gd name="connsiteX333" fmla="*/ 4338240 w 8613217"/>
                <a:gd name="connsiteY333" fmla="*/ 6125762 h 6281670"/>
                <a:gd name="connsiteX334" fmla="*/ 4322761 w 8613217"/>
                <a:gd name="connsiteY334" fmla="*/ 6080671 h 6281670"/>
                <a:gd name="connsiteX335" fmla="*/ 4306609 w 8613217"/>
                <a:gd name="connsiteY335" fmla="*/ 6061826 h 6281670"/>
                <a:gd name="connsiteX336" fmla="*/ 4295168 w 8613217"/>
                <a:gd name="connsiteY336" fmla="*/ 6082689 h 6281670"/>
                <a:gd name="connsiteX337" fmla="*/ 4292475 w 8613217"/>
                <a:gd name="connsiteY337" fmla="*/ 6112302 h 6281670"/>
                <a:gd name="connsiteX338" fmla="*/ 4277669 w 8613217"/>
                <a:gd name="connsiteY338" fmla="*/ 6097496 h 6281670"/>
                <a:gd name="connsiteX339" fmla="*/ 4183447 w 8613217"/>
                <a:gd name="connsiteY339" fmla="*/ 5282478 h 6281670"/>
                <a:gd name="connsiteX340" fmla="*/ 4412945 w 8613217"/>
                <a:gd name="connsiteY340" fmla="*/ 4743394 h 6281670"/>
                <a:gd name="connsiteX341" fmla="*/ 5036828 w 8613217"/>
                <a:gd name="connsiteY341" fmla="*/ 3935106 h 6281670"/>
                <a:gd name="connsiteX342" fmla="*/ 5054999 w 8613217"/>
                <a:gd name="connsiteY342" fmla="*/ 3966064 h 6281670"/>
                <a:gd name="connsiteX343" fmla="*/ 5020675 w 8613217"/>
                <a:gd name="connsiteY34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24816 w 8613217"/>
                <a:gd name="connsiteY210" fmla="*/ 3099224 h 6281670"/>
                <a:gd name="connsiteX211" fmla="*/ 1986061 w 8613217"/>
                <a:gd name="connsiteY211" fmla="*/ 3087783 h 6281670"/>
                <a:gd name="connsiteX212" fmla="*/ 1992791 w 8613217"/>
                <a:gd name="connsiteY212" fmla="*/ 3087110 h 6281670"/>
                <a:gd name="connsiteX213" fmla="*/ 2113933 w 8613217"/>
                <a:gd name="connsiteY213" fmla="*/ 3072976 h 6281670"/>
                <a:gd name="connsiteX214" fmla="*/ 2118644 w 8613217"/>
                <a:gd name="connsiteY214" fmla="*/ 3064227 h 6281670"/>
                <a:gd name="connsiteX215" fmla="*/ 2257958 w 8613217"/>
                <a:gd name="connsiteY215" fmla="*/ 3064227 h 6281670"/>
                <a:gd name="connsiteX216" fmla="*/ 2262669 w 8613217"/>
                <a:gd name="connsiteY216" fmla="*/ 3072976 h 6281670"/>
                <a:gd name="connsiteX217" fmla="*/ 2434960 w 8613217"/>
                <a:gd name="connsiteY217" fmla="*/ 3101243 h 6281670"/>
                <a:gd name="connsiteX218" fmla="*/ 2635518 w 8613217"/>
                <a:gd name="connsiteY218" fmla="*/ 3164506 h 6281670"/>
                <a:gd name="connsiteX219" fmla="*/ 3038653 w 8613217"/>
                <a:gd name="connsiteY219" fmla="*/ 3453902 h 6281670"/>
                <a:gd name="connsiteX220" fmla="*/ 3580428 w 8613217"/>
                <a:gd name="connsiteY220" fmla="*/ 4087880 h 6281670"/>
                <a:gd name="connsiteX221" fmla="*/ 3776274 w 8613217"/>
                <a:gd name="connsiteY221" fmla="*/ 4626290 h 6281670"/>
                <a:gd name="connsiteX222" fmla="*/ 3813963 w 8613217"/>
                <a:gd name="connsiteY222" fmla="*/ 4802619 h 6281670"/>
                <a:gd name="connsiteX223" fmla="*/ 3811944 w 8613217"/>
                <a:gd name="connsiteY223" fmla="*/ 5407658 h 6281670"/>
                <a:gd name="connsiteX224" fmla="*/ 3881265 w 8613217"/>
                <a:gd name="connsiteY224" fmla="*/ 5874056 h 6281670"/>
                <a:gd name="connsiteX225" fmla="*/ 3879919 w 8613217"/>
                <a:gd name="connsiteY225" fmla="*/ 5898957 h 6281670"/>
                <a:gd name="connsiteX226" fmla="*/ 3757430 w 8613217"/>
                <a:gd name="connsiteY226" fmla="*/ 5946068 h 6281670"/>
                <a:gd name="connsiteX227" fmla="*/ 3743970 w 8613217"/>
                <a:gd name="connsiteY227" fmla="*/ 6053750 h 6281670"/>
                <a:gd name="connsiteX228" fmla="*/ 3803195 w 8613217"/>
                <a:gd name="connsiteY228" fmla="*/ 6092112 h 6281670"/>
                <a:gd name="connsiteX229" fmla="*/ 3896071 w 8613217"/>
                <a:gd name="connsiteY229" fmla="*/ 6023464 h 6281670"/>
                <a:gd name="connsiteX230" fmla="*/ 3920972 w 8613217"/>
                <a:gd name="connsiteY230" fmla="*/ 5996544 h 6281670"/>
                <a:gd name="connsiteX231" fmla="*/ 3918953 w 8613217"/>
                <a:gd name="connsiteY231" fmla="*/ 6053077 h 6281670"/>
                <a:gd name="connsiteX232" fmla="*/ 3931741 w 8613217"/>
                <a:gd name="connsiteY232" fmla="*/ 6077978 h 6281670"/>
                <a:gd name="connsiteX233" fmla="*/ 3951931 w 8613217"/>
                <a:gd name="connsiteY233" fmla="*/ 6055769 h 6281670"/>
                <a:gd name="connsiteX234" fmla="*/ 3972121 w 8613217"/>
                <a:gd name="connsiteY234" fmla="*/ 5988468 h 6281670"/>
                <a:gd name="connsiteX235" fmla="*/ 3994331 w 8613217"/>
                <a:gd name="connsiteY235" fmla="*/ 5968277 h 6281670"/>
                <a:gd name="connsiteX236" fmla="*/ 4005099 w 8613217"/>
                <a:gd name="connsiteY236" fmla="*/ 5995198 h 6281670"/>
                <a:gd name="connsiteX237" fmla="*/ 4071054 w 8613217"/>
                <a:gd name="connsiteY237" fmla="*/ 6040290 h 6281670"/>
                <a:gd name="connsiteX238" fmla="*/ 4100667 w 8613217"/>
                <a:gd name="connsiteY238" fmla="*/ 6026829 h 6281670"/>
                <a:gd name="connsiteX239" fmla="*/ 4110089 w 8613217"/>
                <a:gd name="connsiteY239" fmla="*/ 5993179 h 6281670"/>
                <a:gd name="connsiteX240" fmla="*/ 4124895 w 8613217"/>
                <a:gd name="connsiteY240" fmla="*/ 6032214 h 6281670"/>
                <a:gd name="connsiteX241" fmla="*/ 4117492 w 8613217"/>
                <a:gd name="connsiteY241" fmla="*/ 6106918 h 6281670"/>
                <a:gd name="connsiteX242" fmla="*/ 4080476 w 8613217"/>
                <a:gd name="connsiteY242" fmla="*/ 6141242 h 6281670"/>
                <a:gd name="connsiteX243" fmla="*/ 4176717 w 8613217"/>
                <a:gd name="connsiteY243" fmla="*/ 6189025 h 6281670"/>
                <a:gd name="connsiteX244" fmla="*/ 4170660 w 8613217"/>
                <a:gd name="connsiteY244" fmla="*/ 6271133 h 6281670"/>
                <a:gd name="connsiteX245" fmla="*/ 4195562 w 8613217"/>
                <a:gd name="connsiteY245" fmla="*/ 6277863 h 6281670"/>
                <a:gd name="connsiteX246" fmla="*/ 4261517 w 8613217"/>
                <a:gd name="connsiteY246" fmla="*/ 6267768 h 6281670"/>
                <a:gd name="connsiteX247" fmla="*/ 4289784 w 8613217"/>
                <a:gd name="connsiteY247" fmla="*/ 6247578 h 6281670"/>
                <a:gd name="connsiteX248" fmla="*/ 4295840 w 8613217"/>
                <a:gd name="connsiteY248" fmla="*/ 6204505 h 6281670"/>
                <a:gd name="connsiteX249" fmla="*/ 4305936 w 8613217"/>
                <a:gd name="connsiteY249" fmla="*/ 6182969 h 6281670"/>
                <a:gd name="connsiteX250" fmla="*/ 4324107 w 8613217"/>
                <a:gd name="connsiteY250" fmla="*/ 6199794 h 6281670"/>
                <a:gd name="connsiteX251" fmla="*/ 4336894 w 8613217"/>
                <a:gd name="connsiteY251" fmla="*/ 6230752 h 6281670"/>
                <a:gd name="connsiteX252" fmla="*/ 4342951 w 8613217"/>
                <a:gd name="connsiteY252" fmla="*/ 6226714 h 6281670"/>
                <a:gd name="connsiteX253" fmla="*/ 4369872 w 8613217"/>
                <a:gd name="connsiteY253" fmla="*/ 6185660 h 6281670"/>
                <a:gd name="connsiteX254" fmla="*/ 4382659 w 8613217"/>
                <a:gd name="connsiteY254" fmla="*/ 6234791 h 6281670"/>
                <a:gd name="connsiteX255" fmla="*/ 4406888 w 8613217"/>
                <a:gd name="connsiteY255" fmla="*/ 6265749 h 6281670"/>
                <a:gd name="connsiteX256" fmla="*/ 4484284 w 8613217"/>
                <a:gd name="connsiteY256" fmla="*/ 6275171 h 6281670"/>
                <a:gd name="connsiteX257" fmla="*/ 4499090 w 8613217"/>
                <a:gd name="connsiteY257" fmla="*/ 6272479 h 6281670"/>
                <a:gd name="connsiteX258" fmla="*/ 4512551 w 8613217"/>
                <a:gd name="connsiteY258" fmla="*/ 6181622 h 6281670"/>
                <a:gd name="connsiteX259" fmla="*/ 4572449 w 8613217"/>
                <a:gd name="connsiteY259" fmla="*/ 6153356 h 6281670"/>
                <a:gd name="connsiteX260" fmla="*/ 4575814 w 8613217"/>
                <a:gd name="connsiteY260" fmla="*/ 6127781 h 6281670"/>
                <a:gd name="connsiteX261" fmla="*/ 4538125 w 8613217"/>
                <a:gd name="connsiteY261" fmla="*/ 6076633 h 6281670"/>
                <a:gd name="connsiteX262" fmla="*/ 4536779 w 8613217"/>
                <a:gd name="connsiteY262" fmla="*/ 6042309 h 6281670"/>
                <a:gd name="connsiteX263" fmla="*/ 4573122 w 8613217"/>
                <a:gd name="connsiteY263" fmla="*/ 6032214 h 6281670"/>
                <a:gd name="connsiteX264" fmla="*/ 4637731 w 8613217"/>
                <a:gd name="connsiteY264" fmla="*/ 6051058 h 6281670"/>
                <a:gd name="connsiteX265" fmla="*/ 4665997 w 8613217"/>
                <a:gd name="connsiteY265" fmla="*/ 6029522 h 6281670"/>
                <a:gd name="connsiteX266" fmla="*/ 4665997 w 8613217"/>
                <a:gd name="connsiteY266" fmla="*/ 5985776 h 6281670"/>
                <a:gd name="connsiteX267" fmla="*/ 4681477 w 8613217"/>
                <a:gd name="connsiteY267" fmla="*/ 5966931 h 6281670"/>
                <a:gd name="connsiteX268" fmla="*/ 4701667 w 8613217"/>
                <a:gd name="connsiteY268" fmla="*/ 5981065 h 6281670"/>
                <a:gd name="connsiteX269" fmla="*/ 4724550 w 8613217"/>
                <a:gd name="connsiteY269" fmla="*/ 6054423 h 6281670"/>
                <a:gd name="connsiteX270" fmla="*/ 4743394 w 8613217"/>
                <a:gd name="connsiteY270" fmla="*/ 6073268 h 6281670"/>
                <a:gd name="connsiteX271" fmla="*/ 4752143 w 8613217"/>
                <a:gd name="connsiteY271" fmla="*/ 6050385 h 6281670"/>
                <a:gd name="connsiteX272" fmla="*/ 4752143 w 8613217"/>
                <a:gd name="connsiteY272" fmla="*/ 5996544 h 6281670"/>
                <a:gd name="connsiteX273" fmla="*/ 4800600 w 8613217"/>
                <a:gd name="connsiteY273" fmla="*/ 6046347 h 6281670"/>
                <a:gd name="connsiteX274" fmla="*/ 4859825 w 8613217"/>
                <a:gd name="connsiteY274" fmla="*/ 6088747 h 6281670"/>
                <a:gd name="connsiteX275" fmla="*/ 4932511 w 8613217"/>
                <a:gd name="connsiteY275" fmla="*/ 6036252 h 6281670"/>
                <a:gd name="connsiteX276" fmla="*/ 4919050 w 8613217"/>
                <a:gd name="connsiteY276" fmla="*/ 5940011 h 6281670"/>
                <a:gd name="connsiteX277" fmla="*/ 4830213 w 8613217"/>
                <a:gd name="connsiteY277" fmla="*/ 5933281 h 6281670"/>
                <a:gd name="connsiteX278" fmla="*/ 4779064 w 8613217"/>
                <a:gd name="connsiteY278" fmla="*/ 5876074 h 6281670"/>
                <a:gd name="connsiteX279" fmla="*/ 4778391 w 8613217"/>
                <a:gd name="connsiteY279" fmla="*/ 5829637 h 6281670"/>
                <a:gd name="connsiteX280" fmla="*/ 5091342 w 8613217"/>
                <a:gd name="connsiteY280" fmla="*/ 5236712 h 6281670"/>
                <a:gd name="connsiteX281" fmla="*/ 5116243 w 8613217"/>
                <a:gd name="connsiteY281" fmla="*/ 5202389 h 6281670"/>
                <a:gd name="connsiteX282" fmla="*/ 5269690 w 8613217"/>
                <a:gd name="connsiteY282" fmla="*/ 5086631 h 6281670"/>
                <a:gd name="connsiteX283" fmla="*/ 5744837 w 8613217"/>
                <a:gd name="connsiteY283" fmla="*/ 4795889 h 6281670"/>
                <a:gd name="connsiteX284" fmla="*/ 5814830 w 8613217"/>
                <a:gd name="connsiteY284" fmla="*/ 4775699 h 6281670"/>
                <a:gd name="connsiteX285" fmla="*/ 6103553 w 8613217"/>
                <a:gd name="connsiteY285" fmla="*/ 4765603 h 6281670"/>
                <a:gd name="connsiteX286" fmla="*/ 7086824 w 8613217"/>
                <a:gd name="connsiteY286" fmla="*/ 4811369 h 6281670"/>
                <a:gd name="connsiteX287" fmla="*/ 7489959 w 8613217"/>
                <a:gd name="connsiteY287" fmla="*/ 4805311 h 6281670"/>
                <a:gd name="connsiteX288" fmla="*/ 7516880 w 8613217"/>
                <a:gd name="connsiteY288" fmla="*/ 4801946 h 6281670"/>
                <a:gd name="connsiteX289" fmla="*/ 7536397 w 8613217"/>
                <a:gd name="connsiteY289" fmla="*/ 4800600 h 6281670"/>
                <a:gd name="connsiteX290" fmla="*/ 7619850 w 8613217"/>
                <a:gd name="connsiteY290" fmla="*/ 4791178 h 6281670"/>
                <a:gd name="connsiteX291" fmla="*/ 7661577 w 8613217"/>
                <a:gd name="connsiteY291" fmla="*/ 4813388 h 6281670"/>
                <a:gd name="connsiteX292" fmla="*/ 7920014 w 8613217"/>
                <a:gd name="connsiteY292" fmla="*/ 5004523 h 6281670"/>
                <a:gd name="connsiteX293" fmla="*/ 8354780 w 8613217"/>
                <a:gd name="connsiteY293" fmla="*/ 4830886 h 6281670"/>
                <a:gd name="connsiteX294" fmla="*/ 8579567 w 8613217"/>
                <a:gd name="connsiteY294" fmla="*/ 4409580 h 6281670"/>
                <a:gd name="connsiteX295" fmla="*/ 8613217 w 8613217"/>
                <a:gd name="connsiteY295" fmla="*/ 4250076 h 6281670"/>
                <a:gd name="connsiteX296" fmla="*/ 8613217 w 8613217"/>
                <a:gd name="connsiteY296" fmla="*/ 4196235 h 6281670"/>
                <a:gd name="connsiteX297" fmla="*/ 8420062 w 8613217"/>
                <a:gd name="connsiteY297" fmla="*/ 4211041 h 6281670"/>
                <a:gd name="connsiteX298" fmla="*/ 4571776 w 8613217"/>
                <a:gd name="connsiteY298" fmla="*/ 915970 h 6281670"/>
                <a:gd name="connsiteX299" fmla="*/ 4583890 w 8613217"/>
                <a:gd name="connsiteY299" fmla="*/ 888377 h 6281670"/>
                <a:gd name="connsiteX300" fmla="*/ 4571776 w 8613217"/>
                <a:gd name="connsiteY300" fmla="*/ 915970 h 6281670"/>
                <a:gd name="connsiteX301" fmla="*/ 2362948 w 8613217"/>
                <a:gd name="connsiteY301" fmla="*/ 965100 h 6281670"/>
                <a:gd name="connsiteX302" fmla="*/ 2363621 w 8613217"/>
                <a:gd name="connsiteY302" fmla="*/ 962408 h 6281670"/>
                <a:gd name="connsiteX303" fmla="*/ 2368332 w 8613217"/>
                <a:gd name="connsiteY303" fmla="*/ 967119 h 6281670"/>
                <a:gd name="connsiteX304" fmla="*/ 2362948 w 8613217"/>
                <a:gd name="connsiteY304" fmla="*/ 965100 h 6281670"/>
                <a:gd name="connsiteX305" fmla="*/ 2435633 w 8613217"/>
                <a:gd name="connsiteY305" fmla="*/ 1055284 h 6281670"/>
                <a:gd name="connsiteX306" fmla="*/ 2426211 w 8613217"/>
                <a:gd name="connsiteY306" fmla="*/ 1053265 h 6281670"/>
                <a:gd name="connsiteX307" fmla="*/ 2370351 w 8613217"/>
                <a:gd name="connsiteY307" fmla="*/ 968465 h 6281670"/>
                <a:gd name="connsiteX308" fmla="*/ 2432268 w 8613217"/>
                <a:gd name="connsiteY308" fmla="*/ 1045862 h 6281670"/>
                <a:gd name="connsiteX309" fmla="*/ 2435633 w 8613217"/>
                <a:gd name="connsiteY309" fmla="*/ 1055284 h 6281670"/>
                <a:gd name="connsiteX310" fmla="*/ 695895 w 8613217"/>
                <a:gd name="connsiteY310" fmla="*/ 1016922 h 6281670"/>
                <a:gd name="connsiteX311" fmla="*/ 692530 w 8613217"/>
                <a:gd name="connsiteY311" fmla="*/ 1005481 h 6281670"/>
                <a:gd name="connsiteX312" fmla="*/ 695895 w 8613217"/>
                <a:gd name="connsiteY312" fmla="*/ 1016922 h 6281670"/>
                <a:gd name="connsiteX313" fmla="*/ 4511205 w 8613217"/>
                <a:gd name="connsiteY313" fmla="*/ 6014042 h 6281670"/>
                <a:gd name="connsiteX314" fmla="*/ 4537452 w 8613217"/>
                <a:gd name="connsiteY314" fmla="*/ 5944049 h 6281670"/>
                <a:gd name="connsiteX315" fmla="*/ 4511205 w 8613217"/>
                <a:gd name="connsiteY315" fmla="*/ 6014042 h 6281670"/>
                <a:gd name="connsiteX316" fmla="*/ 4750797 w 8613217"/>
                <a:gd name="connsiteY316" fmla="*/ 5917128 h 6281670"/>
                <a:gd name="connsiteX317" fmla="*/ 4741375 w 8613217"/>
                <a:gd name="connsiteY317" fmla="*/ 5939338 h 6281670"/>
                <a:gd name="connsiteX318" fmla="*/ 4732626 w 8613217"/>
                <a:gd name="connsiteY318" fmla="*/ 5935300 h 6281670"/>
                <a:gd name="connsiteX319" fmla="*/ 4727915 w 8613217"/>
                <a:gd name="connsiteY319" fmla="*/ 5907706 h 6281670"/>
                <a:gd name="connsiteX320" fmla="*/ 4750797 w 8613217"/>
                <a:gd name="connsiteY320" fmla="*/ 5875402 h 6281670"/>
                <a:gd name="connsiteX321" fmla="*/ 4750797 w 8613217"/>
                <a:gd name="connsiteY321" fmla="*/ 5917128 h 6281670"/>
                <a:gd name="connsiteX322" fmla="*/ 4875978 w 8613217"/>
                <a:gd name="connsiteY322" fmla="*/ 5457461 h 6281670"/>
                <a:gd name="connsiteX323" fmla="*/ 4616868 w 8613217"/>
                <a:gd name="connsiteY323" fmla="*/ 5877421 h 6281670"/>
                <a:gd name="connsiteX324" fmla="*/ 4562354 w 8613217"/>
                <a:gd name="connsiteY324" fmla="*/ 5884824 h 6281670"/>
                <a:gd name="connsiteX325" fmla="*/ 4880015 w 8613217"/>
                <a:gd name="connsiteY325" fmla="*/ 5419772 h 6281670"/>
                <a:gd name="connsiteX326" fmla="*/ 4875978 w 8613217"/>
                <a:gd name="connsiteY326" fmla="*/ 5457461 h 6281670"/>
                <a:gd name="connsiteX327" fmla="*/ 5020675 w 8613217"/>
                <a:gd name="connsiteY327" fmla="*/ 5141145 h 6281670"/>
                <a:gd name="connsiteX328" fmla="*/ 4989717 w 8613217"/>
                <a:gd name="connsiteY328" fmla="*/ 5179506 h 6281670"/>
                <a:gd name="connsiteX329" fmla="*/ 4445922 w 8613217"/>
                <a:gd name="connsiteY329" fmla="*/ 5878767 h 6281670"/>
                <a:gd name="connsiteX330" fmla="*/ 4415637 w 8613217"/>
                <a:gd name="connsiteY330" fmla="*/ 5953471 h 6281670"/>
                <a:gd name="connsiteX331" fmla="*/ 4357085 w 8613217"/>
                <a:gd name="connsiteY331" fmla="*/ 6075286 h 6281670"/>
                <a:gd name="connsiteX332" fmla="*/ 4338240 w 8613217"/>
                <a:gd name="connsiteY332" fmla="*/ 6125762 h 6281670"/>
                <a:gd name="connsiteX333" fmla="*/ 4322761 w 8613217"/>
                <a:gd name="connsiteY333" fmla="*/ 6080671 h 6281670"/>
                <a:gd name="connsiteX334" fmla="*/ 4306609 w 8613217"/>
                <a:gd name="connsiteY334" fmla="*/ 6061826 h 6281670"/>
                <a:gd name="connsiteX335" fmla="*/ 4295168 w 8613217"/>
                <a:gd name="connsiteY335" fmla="*/ 6082689 h 6281670"/>
                <a:gd name="connsiteX336" fmla="*/ 4292475 w 8613217"/>
                <a:gd name="connsiteY336" fmla="*/ 6112302 h 6281670"/>
                <a:gd name="connsiteX337" fmla="*/ 4277669 w 8613217"/>
                <a:gd name="connsiteY337" fmla="*/ 6097496 h 6281670"/>
                <a:gd name="connsiteX338" fmla="*/ 4183447 w 8613217"/>
                <a:gd name="connsiteY338" fmla="*/ 5282478 h 6281670"/>
                <a:gd name="connsiteX339" fmla="*/ 4412945 w 8613217"/>
                <a:gd name="connsiteY339" fmla="*/ 4743394 h 6281670"/>
                <a:gd name="connsiteX340" fmla="*/ 5036828 w 8613217"/>
                <a:gd name="connsiteY340" fmla="*/ 3935106 h 6281670"/>
                <a:gd name="connsiteX341" fmla="*/ 5054999 w 8613217"/>
                <a:gd name="connsiteY341" fmla="*/ 3966064 h 6281670"/>
                <a:gd name="connsiteX342" fmla="*/ 5020675 w 8613217"/>
                <a:gd name="connsiteY342"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86061 w 8613217"/>
                <a:gd name="connsiteY210" fmla="*/ 3087783 h 6281670"/>
                <a:gd name="connsiteX211" fmla="*/ 1992791 w 8613217"/>
                <a:gd name="connsiteY211" fmla="*/ 3087110 h 6281670"/>
                <a:gd name="connsiteX212" fmla="*/ 2113933 w 8613217"/>
                <a:gd name="connsiteY212" fmla="*/ 3072976 h 6281670"/>
                <a:gd name="connsiteX213" fmla="*/ 2118644 w 8613217"/>
                <a:gd name="connsiteY213" fmla="*/ 3064227 h 6281670"/>
                <a:gd name="connsiteX214" fmla="*/ 2257958 w 8613217"/>
                <a:gd name="connsiteY214" fmla="*/ 3064227 h 6281670"/>
                <a:gd name="connsiteX215" fmla="*/ 2262669 w 8613217"/>
                <a:gd name="connsiteY215" fmla="*/ 3072976 h 6281670"/>
                <a:gd name="connsiteX216" fmla="*/ 2434960 w 8613217"/>
                <a:gd name="connsiteY216" fmla="*/ 3101243 h 6281670"/>
                <a:gd name="connsiteX217" fmla="*/ 2635518 w 8613217"/>
                <a:gd name="connsiteY217" fmla="*/ 3164506 h 6281670"/>
                <a:gd name="connsiteX218" fmla="*/ 3038653 w 8613217"/>
                <a:gd name="connsiteY218" fmla="*/ 3453902 h 6281670"/>
                <a:gd name="connsiteX219" fmla="*/ 3580428 w 8613217"/>
                <a:gd name="connsiteY219" fmla="*/ 4087880 h 6281670"/>
                <a:gd name="connsiteX220" fmla="*/ 3776274 w 8613217"/>
                <a:gd name="connsiteY220" fmla="*/ 4626290 h 6281670"/>
                <a:gd name="connsiteX221" fmla="*/ 3813963 w 8613217"/>
                <a:gd name="connsiteY221" fmla="*/ 4802619 h 6281670"/>
                <a:gd name="connsiteX222" fmla="*/ 3811944 w 8613217"/>
                <a:gd name="connsiteY222" fmla="*/ 5407658 h 6281670"/>
                <a:gd name="connsiteX223" fmla="*/ 3881265 w 8613217"/>
                <a:gd name="connsiteY223" fmla="*/ 5874056 h 6281670"/>
                <a:gd name="connsiteX224" fmla="*/ 3879919 w 8613217"/>
                <a:gd name="connsiteY224" fmla="*/ 5898957 h 6281670"/>
                <a:gd name="connsiteX225" fmla="*/ 3757430 w 8613217"/>
                <a:gd name="connsiteY225" fmla="*/ 5946068 h 6281670"/>
                <a:gd name="connsiteX226" fmla="*/ 3743970 w 8613217"/>
                <a:gd name="connsiteY226" fmla="*/ 6053750 h 6281670"/>
                <a:gd name="connsiteX227" fmla="*/ 3803195 w 8613217"/>
                <a:gd name="connsiteY227" fmla="*/ 6092112 h 6281670"/>
                <a:gd name="connsiteX228" fmla="*/ 3896071 w 8613217"/>
                <a:gd name="connsiteY228" fmla="*/ 6023464 h 6281670"/>
                <a:gd name="connsiteX229" fmla="*/ 3920972 w 8613217"/>
                <a:gd name="connsiteY229" fmla="*/ 5996544 h 6281670"/>
                <a:gd name="connsiteX230" fmla="*/ 3918953 w 8613217"/>
                <a:gd name="connsiteY230" fmla="*/ 6053077 h 6281670"/>
                <a:gd name="connsiteX231" fmla="*/ 3931741 w 8613217"/>
                <a:gd name="connsiteY231" fmla="*/ 6077978 h 6281670"/>
                <a:gd name="connsiteX232" fmla="*/ 3951931 w 8613217"/>
                <a:gd name="connsiteY232" fmla="*/ 6055769 h 6281670"/>
                <a:gd name="connsiteX233" fmla="*/ 3972121 w 8613217"/>
                <a:gd name="connsiteY233" fmla="*/ 5988468 h 6281670"/>
                <a:gd name="connsiteX234" fmla="*/ 3994331 w 8613217"/>
                <a:gd name="connsiteY234" fmla="*/ 5968277 h 6281670"/>
                <a:gd name="connsiteX235" fmla="*/ 4005099 w 8613217"/>
                <a:gd name="connsiteY235" fmla="*/ 5995198 h 6281670"/>
                <a:gd name="connsiteX236" fmla="*/ 4071054 w 8613217"/>
                <a:gd name="connsiteY236" fmla="*/ 6040290 h 6281670"/>
                <a:gd name="connsiteX237" fmla="*/ 4100667 w 8613217"/>
                <a:gd name="connsiteY237" fmla="*/ 6026829 h 6281670"/>
                <a:gd name="connsiteX238" fmla="*/ 4110089 w 8613217"/>
                <a:gd name="connsiteY238" fmla="*/ 5993179 h 6281670"/>
                <a:gd name="connsiteX239" fmla="*/ 4124895 w 8613217"/>
                <a:gd name="connsiteY239" fmla="*/ 6032214 h 6281670"/>
                <a:gd name="connsiteX240" fmla="*/ 4117492 w 8613217"/>
                <a:gd name="connsiteY240" fmla="*/ 6106918 h 6281670"/>
                <a:gd name="connsiteX241" fmla="*/ 4080476 w 8613217"/>
                <a:gd name="connsiteY241" fmla="*/ 6141242 h 6281670"/>
                <a:gd name="connsiteX242" fmla="*/ 4176717 w 8613217"/>
                <a:gd name="connsiteY242" fmla="*/ 6189025 h 6281670"/>
                <a:gd name="connsiteX243" fmla="*/ 4170660 w 8613217"/>
                <a:gd name="connsiteY243" fmla="*/ 6271133 h 6281670"/>
                <a:gd name="connsiteX244" fmla="*/ 4195562 w 8613217"/>
                <a:gd name="connsiteY244" fmla="*/ 6277863 h 6281670"/>
                <a:gd name="connsiteX245" fmla="*/ 4261517 w 8613217"/>
                <a:gd name="connsiteY245" fmla="*/ 6267768 h 6281670"/>
                <a:gd name="connsiteX246" fmla="*/ 4289784 w 8613217"/>
                <a:gd name="connsiteY246" fmla="*/ 6247578 h 6281670"/>
                <a:gd name="connsiteX247" fmla="*/ 4295840 w 8613217"/>
                <a:gd name="connsiteY247" fmla="*/ 6204505 h 6281670"/>
                <a:gd name="connsiteX248" fmla="*/ 4305936 w 8613217"/>
                <a:gd name="connsiteY248" fmla="*/ 6182969 h 6281670"/>
                <a:gd name="connsiteX249" fmla="*/ 4324107 w 8613217"/>
                <a:gd name="connsiteY249" fmla="*/ 6199794 h 6281670"/>
                <a:gd name="connsiteX250" fmla="*/ 4336894 w 8613217"/>
                <a:gd name="connsiteY250" fmla="*/ 6230752 h 6281670"/>
                <a:gd name="connsiteX251" fmla="*/ 4342951 w 8613217"/>
                <a:gd name="connsiteY251" fmla="*/ 6226714 h 6281670"/>
                <a:gd name="connsiteX252" fmla="*/ 4369872 w 8613217"/>
                <a:gd name="connsiteY252" fmla="*/ 6185660 h 6281670"/>
                <a:gd name="connsiteX253" fmla="*/ 4382659 w 8613217"/>
                <a:gd name="connsiteY253" fmla="*/ 6234791 h 6281670"/>
                <a:gd name="connsiteX254" fmla="*/ 4406888 w 8613217"/>
                <a:gd name="connsiteY254" fmla="*/ 6265749 h 6281670"/>
                <a:gd name="connsiteX255" fmla="*/ 4484284 w 8613217"/>
                <a:gd name="connsiteY255" fmla="*/ 6275171 h 6281670"/>
                <a:gd name="connsiteX256" fmla="*/ 4499090 w 8613217"/>
                <a:gd name="connsiteY256" fmla="*/ 6272479 h 6281670"/>
                <a:gd name="connsiteX257" fmla="*/ 4512551 w 8613217"/>
                <a:gd name="connsiteY257" fmla="*/ 6181622 h 6281670"/>
                <a:gd name="connsiteX258" fmla="*/ 4572449 w 8613217"/>
                <a:gd name="connsiteY258" fmla="*/ 6153356 h 6281670"/>
                <a:gd name="connsiteX259" fmla="*/ 4575814 w 8613217"/>
                <a:gd name="connsiteY259" fmla="*/ 6127781 h 6281670"/>
                <a:gd name="connsiteX260" fmla="*/ 4538125 w 8613217"/>
                <a:gd name="connsiteY260" fmla="*/ 6076633 h 6281670"/>
                <a:gd name="connsiteX261" fmla="*/ 4536779 w 8613217"/>
                <a:gd name="connsiteY261" fmla="*/ 6042309 h 6281670"/>
                <a:gd name="connsiteX262" fmla="*/ 4573122 w 8613217"/>
                <a:gd name="connsiteY262" fmla="*/ 6032214 h 6281670"/>
                <a:gd name="connsiteX263" fmla="*/ 4637731 w 8613217"/>
                <a:gd name="connsiteY263" fmla="*/ 6051058 h 6281670"/>
                <a:gd name="connsiteX264" fmla="*/ 4665997 w 8613217"/>
                <a:gd name="connsiteY264" fmla="*/ 6029522 h 6281670"/>
                <a:gd name="connsiteX265" fmla="*/ 4665997 w 8613217"/>
                <a:gd name="connsiteY265" fmla="*/ 5985776 h 6281670"/>
                <a:gd name="connsiteX266" fmla="*/ 4681477 w 8613217"/>
                <a:gd name="connsiteY266" fmla="*/ 5966931 h 6281670"/>
                <a:gd name="connsiteX267" fmla="*/ 4701667 w 8613217"/>
                <a:gd name="connsiteY267" fmla="*/ 5981065 h 6281670"/>
                <a:gd name="connsiteX268" fmla="*/ 4724550 w 8613217"/>
                <a:gd name="connsiteY268" fmla="*/ 6054423 h 6281670"/>
                <a:gd name="connsiteX269" fmla="*/ 4743394 w 8613217"/>
                <a:gd name="connsiteY269" fmla="*/ 6073268 h 6281670"/>
                <a:gd name="connsiteX270" fmla="*/ 4752143 w 8613217"/>
                <a:gd name="connsiteY270" fmla="*/ 6050385 h 6281670"/>
                <a:gd name="connsiteX271" fmla="*/ 4752143 w 8613217"/>
                <a:gd name="connsiteY271" fmla="*/ 5996544 h 6281670"/>
                <a:gd name="connsiteX272" fmla="*/ 4800600 w 8613217"/>
                <a:gd name="connsiteY272" fmla="*/ 6046347 h 6281670"/>
                <a:gd name="connsiteX273" fmla="*/ 4859825 w 8613217"/>
                <a:gd name="connsiteY273" fmla="*/ 6088747 h 6281670"/>
                <a:gd name="connsiteX274" fmla="*/ 4932511 w 8613217"/>
                <a:gd name="connsiteY274" fmla="*/ 6036252 h 6281670"/>
                <a:gd name="connsiteX275" fmla="*/ 4919050 w 8613217"/>
                <a:gd name="connsiteY275" fmla="*/ 5940011 h 6281670"/>
                <a:gd name="connsiteX276" fmla="*/ 4830213 w 8613217"/>
                <a:gd name="connsiteY276" fmla="*/ 5933281 h 6281670"/>
                <a:gd name="connsiteX277" fmla="*/ 4779064 w 8613217"/>
                <a:gd name="connsiteY277" fmla="*/ 5876074 h 6281670"/>
                <a:gd name="connsiteX278" fmla="*/ 4778391 w 8613217"/>
                <a:gd name="connsiteY278" fmla="*/ 5829637 h 6281670"/>
                <a:gd name="connsiteX279" fmla="*/ 5091342 w 8613217"/>
                <a:gd name="connsiteY279" fmla="*/ 5236712 h 6281670"/>
                <a:gd name="connsiteX280" fmla="*/ 5116243 w 8613217"/>
                <a:gd name="connsiteY280" fmla="*/ 5202389 h 6281670"/>
                <a:gd name="connsiteX281" fmla="*/ 5269690 w 8613217"/>
                <a:gd name="connsiteY281" fmla="*/ 5086631 h 6281670"/>
                <a:gd name="connsiteX282" fmla="*/ 5744837 w 8613217"/>
                <a:gd name="connsiteY282" fmla="*/ 4795889 h 6281670"/>
                <a:gd name="connsiteX283" fmla="*/ 5814830 w 8613217"/>
                <a:gd name="connsiteY283" fmla="*/ 4775699 h 6281670"/>
                <a:gd name="connsiteX284" fmla="*/ 6103553 w 8613217"/>
                <a:gd name="connsiteY284" fmla="*/ 4765603 h 6281670"/>
                <a:gd name="connsiteX285" fmla="*/ 7086824 w 8613217"/>
                <a:gd name="connsiteY285" fmla="*/ 4811369 h 6281670"/>
                <a:gd name="connsiteX286" fmla="*/ 7489959 w 8613217"/>
                <a:gd name="connsiteY286" fmla="*/ 4805311 h 6281670"/>
                <a:gd name="connsiteX287" fmla="*/ 7516880 w 8613217"/>
                <a:gd name="connsiteY287" fmla="*/ 4801946 h 6281670"/>
                <a:gd name="connsiteX288" fmla="*/ 7536397 w 8613217"/>
                <a:gd name="connsiteY288" fmla="*/ 4800600 h 6281670"/>
                <a:gd name="connsiteX289" fmla="*/ 7619850 w 8613217"/>
                <a:gd name="connsiteY289" fmla="*/ 4791178 h 6281670"/>
                <a:gd name="connsiteX290" fmla="*/ 7661577 w 8613217"/>
                <a:gd name="connsiteY290" fmla="*/ 4813388 h 6281670"/>
                <a:gd name="connsiteX291" fmla="*/ 7920014 w 8613217"/>
                <a:gd name="connsiteY291" fmla="*/ 5004523 h 6281670"/>
                <a:gd name="connsiteX292" fmla="*/ 8354780 w 8613217"/>
                <a:gd name="connsiteY292" fmla="*/ 4830886 h 6281670"/>
                <a:gd name="connsiteX293" fmla="*/ 8579567 w 8613217"/>
                <a:gd name="connsiteY293" fmla="*/ 4409580 h 6281670"/>
                <a:gd name="connsiteX294" fmla="*/ 8613217 w 8613217"/>
                <a:gd name="connsiteY294" fmla="*/ 4250076 h 6281670"/>
                <a:gd name="connsiteX295" fmla="*/ 8613217 w 8613217"/>
                <a:gd name="connsiteY295" fmla="*/ 4196235 h 6281670"/>
                <a:gd name="connsiteX296" fmla="*/ 8420062 w 8613217"/>
                <a:gd name="connsiteY296" fmla="*/ 4211041 h 6281670"/>
                <a:gd name="connsiteX297" fmla="*/ 4571776 w 8613217"/>
                <a:gd name="connsiteY297" fmla="*/ 915970 h 6281670"/>
                <a:gd name="connsiteX298" fmla="*/ 4583890 w 8613217"/>
                <a:gd name="connsiteY298" fmla="*/ 888377 h 6281670"/>
                <a:gd name="connsiteX299" fmla="*/ 4571776 w 8613217"/>
                <a:gd name="connsiteY299" fmla="*/ 915970 h 6281670"/>
                <a:gd name="connsiteX300" fmla="*/ 2362948 w 8613217"/>
                <a:gd name="connsiteY300" fmla="*/ 965100 h 6281670"/>
                <a:gd name="connsiteX301" fmla="*/ 2363621 w 8613217"/>
                <a:gd name="connsiteY301" fmla="*/ 962408 h 6281670"/>
                <a:gd name="connsiteX302" fmla="*/ 2368332 w 8613217"/>
                <a:gd name="connsiteY302" fmla="*/ 967119 h 6281670"/>
                <a:gd name="connsiteX303" fmla="*/ 2362948 w 8613217"/>
                <a:gd name="connsiteY303" fmla="*/ 965100 h 6281670"/>
                <a:gd name="connsiteX304" fmla="*/ 2435633 w 8613217"/>
                <a:gd name="connsiteY304" fmla="*/ 1055284 h 6281670"/>
                <a:gd name="connsiteX305" fmla="*/ 2426211 w 8613217"/>
                <a:gd name="connsiteY305" fmla="*/ 1053265 h 6281670"/>
                <a:gd name="connsiteX306" fmla="*/ 2370351 w 8613217"/>
                <a:gd name="connsiteY306" fmla="*/ 968465 h 6281670"/>
                <a:gd name="connsiteX307" fmla="*/ 2432268 w 8613217"/>
                <a:gd name="connsiteY307" fmla="*/ 1045862 h 6281670"/>
                <a:gd name="connsiteX308" fmla="*/ 2435633 w 8613217"/>
                <a:gd name="connsiteY308" fmla="*/ 1055284 h 6281670"/>
                <a:gd name="connsiteX309" fmla="*/ 695895 w 8613217"/>
                <a:gd name="connsiteY309" fmla="*/ 1016922 h 6281670"/>
                <a:gd name="connsiteX310" fmla="*/ 692530 w 8613217"/>
                <a:gd name="connsiteY310" fmla="*/ 1005481 h 6281670"/>
                <a:gd name="connsiteX311" fmla="*/ 695895 w 8613217"/>
                <a:gd name="connsiteY311" fmla="*/ 1016922 h 6281670"/>
                <a:gd name="connsiteX312" fmla="*/ 4511205 w 8613217"/>
                <a:gd name="connsiteY312" fmla="*/ 6014042 h 6281670"/>
                <a:gd name="connsiteX313" fmla="*/ 4537452 w 8613217"/>
                <a:gd name="connsiteY313" fmla="*/ 5944049 h 6281670"/>
                <a:gd name="connsiteX314" fmla="*/ 4511205 w 8613217"/>
                <a:gd name="connsiteY314" fmla="*/ 6014042 h 6281670"/>
                <a:gd name="connsiteX315" fmla="*/ 4750797 w 8613217"/>
                <a:gd name="connsiteY315" fmla="*/ 5917128 h 6281670"/>
                <a:gd name="connsiteX316" fmla="*/ 4741375 w 8613217"/>
                <a:gd name="connsiteY316" fmla="*/ 5939338 h 6281670"/>
                <a:gd name="connsiteX317" fmla="*/ 4732626 w 8613217"/>
                <a:gd name="connsiteY317" fmla="*/ 5935300 h 6281670"/>
                <a:gd name="connsiteX318" fmla="*/ 4727915 w 8613217"/>
                <a:gd name="connsiteY318" fmla="*/ 5907706 h 6281670"/>
                <a:gd name="connsiteX319" fmla="*/ 4750797 w 8613217"/>
                <a:gd name="connsiteY319" fmla="*/ 5875402 h 6281670"/>
                <a:gd name="connsiteX320" fmla="*/ 4750797 w 8613217"/>
                <a:gd name="connsiteY320" fmla="*/ 5917128 h 6281670"/>
                <a:gd name="connsiteX321" fmla="*/ 4875978 w 8613217"/>
                <a:gd name="connsiteY321" fmla="*/ 5457461 h 6281670"/>
                <a:gd name="connsiteX322" fmla="*/ 4616868 w 8613217"/>
                <a:gd name="connsiteY322" fmla="*/ 5877421 h 6281670"/>
                <a:gd name="connsiteX323" fmla="*/ 4562354 w 8613217"/>
                <a:gd name="connsiteY323" fmla="*/ 5884824 h 6281670"/>
                <a:gd name="connsiteX324" fmla="*/ 4880015 w 8613217"/>
                <a:gd name="connsiteY324" fmla="*/ 5419772 h 6281670"/>
                <a:gd name="connsiteX325" fmla="*/ 4875978 w 8613217"/>
                <a:gd name="connsiteY325" fmla="*/ 5457461 h 6281670"/>
                <a:gd name="connsiteX326" fmla="*/ 5020675 w 8613217"/>
                <a:gd name="connsiteY326" fmla="*/ 5141145 h 6281670"/>
                <a:gd name="connsiteX327" fmla="*/ 4989717 w 8613217"/>
                <a:gd name="connsiteY327" fmla="*/ 5179506 h 6281670"/>
                <a:gd name="connsiteX328" fmla="*/ 4445922 w 8613217"/>
                <a:gd name="connsiteY328" fmla="*/ 5878767 h 6281670"/>
                <a:gd name="connsiteX329" fmla="*/ 4415637 w 8613217"/>
                <a:gd name="connsiteY329" fmla="*/ 5953471 h 6281670"/>
                <a:gd name="connsiteX330" fmla="*/ 4357085 w 8613217"/>
                <a:gd name="connsiteY330" fmla="*/ 6075286 h 6281670"/>
                <a:gd name="connsiteX331" fmla="*/ 4338240 w 8613217"/>
                <a:gd name="connsiteY331" fmla="*/ 6125762 h 6281670"/>
                <a:gd name="connsiteX332" fmla="*/ 4322761 w 8613217"/>
                <a:gd name="connsiteY332" fmla="*/ 6080671 h 6281670"/>
                <a:gd name="connsiteX333" fmla="*/ 4306609 w 8613217"/>
                <a:gd name="connsiteY333" fmla="*/ 6061826 h 6281670"/>
                <a:gd name="connsiteX334" fmla="*/ 4295168 w 8613217"/>
                <a:gd name="connsiteY334" fmla="*/ 6082689 h 6281670"/>
                <a:gd name="connsiteX335" fmla="*/ 4292475 w 8613217"/>
                <a:gd name="connsiteY335" fmla="*/ 6112302 h 6281670"/>
                <a:gd name="connsiteX336" fmla="*/ 4277669 w 8613217"/>
                <a:gd name="connsiteY336" fmla="*/ 6097496 h 6281670"/>
                <a:gd name="connsiteX337" fmla="*/ 4183447 w 8613217"/>
                <a:gd name="connsiteY337" fmla="*/ 5282478 h 6281670"/>
                <a:gd name="connsiteX338" fmla="*/ 4412945 w 8613217"/>
                <a:gd name="connsiteY338" fmla="*/ 4743394 h 6281670"/>
                <a:gd name="connsiteX339" fmla="*/ 5036828 w 8613217"/>
                <a:gd name="connsiteY339" fmla="*/ 3935106 h 6281670"/>
                <a:gd name="connsiteX340" fmla="*/ 5054999 w 8613217"/>
                <a:gd name="connsiteY340" fmla="*/ 3966064 h 6281670"/>
                <a:gd name="connsiteX341" fmla="*/ 5020675 w 8613217"/>
                <a:gd name="connsiteY34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92791 w 8613217"/>
                <a:gd name="connsiteY210" fmla="*/ 3087110 h 6281670"/>
                <a:gd name="connsiteX211" fmla="*/ 2113933 w 8613217"/>
                <a:gd name="connsiteY211" fmla="*/ 3072976 h 6281670"/>
                <a:gd name="connsiteX212" fmla="*/ 2118644 w 8613217"/>
                <a:gd name="connsiteY212" fmla="*/ 3064227 h 6281670"/>
                <a:gd name="connsiteX213" fmla="*/ 2257958 w 8613217"/>
                <a:gd name="connsiteY213" fmla="*/ 3064227 h 6281670"/>
                <a:gd name="connsiteX214" fmla="*/ 2262669 w 8613217"/>
                <a:gd name="connsiteY214" fmla="*/ 3072976 h 6281670"/>
                <a:gd name="connsiteX215" fmla="*/ 2434960 w 8613217"/>
                <a:gd name="connsiteY215" fmla="*/ 3101243 h 6281670"/>
                <a:gd name="connsiteX216" fmla="*/ 2635518 w 8613217"/>
                <a:gd name="connsiteY216" fmla="*/ 3164506 h 6281670"/>
                <a:gd name="connsiteX217" fmla="*/ 3038653 w 8613217"/>
                <a:gd name="connsiteY217" fmla="*/ 3453902 h 6281670"/>
                <a:gd name="connsiteX218" fmla="*/ 3580428 w 8613217"/>
                <a:gd name="connsiteY218" fmla="*/ 4087880 h 6281670"/>
                <a:gd name="connsiteX219" fmla="*/ 3776274 w 8613217"/>
                <a:gd name="connsiteY219" fmla="*/ 4626290 h 6281670"/>
                <a:gd name="connsiteX220" fmla="*/ 3813963 w 8613217"/>
                <a:gd name="connsiteY220" fmla="*/ 4802619 h 6281670"/>
                <a:gd name="connsiteX221" fmla="*/ 3811944 w 8613217"/>
                <a:gd name="connsiteY221" fmla="*/ 5407658 h 6281670"/>
                <a:gd name="connsiteX222" fmla="*/ 3881265 w 8613217"/>
                <a:gd name="connsiteY222" fmla="*/ 5874056 h 6281670"/>
                <a:gd name="connsiteX223" fmla="*/ 3879919 w 8613217"/>
                <a:gd name="connsiteY223" fmla="*/ 5898957 h 6281670"/>
                <a:gd name="connsiteX224" fmla="*/ 3757430 w 8613217"/>
                <a:gd name="connsiteY224" fmla="*/ 5946068 h 6281670"/>
                <a:gd name="connsiteX225" fmla="*/ 3743970 w 8613217"/>
                <a:gd name="connsiteY225" fmla="*/ 6053750 h 6281670"/>
                <a:gd name="connsiteX226" fmla="*/ 3803195 w 8613217"/>
                <a:gd name="connsiteY226" fmla="*/ 6092112 h 6281670"/>
                <a:gd name="connsiteX227" fmla="*/ 3896071 w 8613217"/>
                <a:gd name="connsiteY227" fmla="*/ 6023464 h 6281670"/>
                <a:gd name="connsiteX228" fmla="*/ 3920972 w 8613217"/>
                <a:gd name="connsiteY228" fmla="*/ 5996544 h 6281670"/>
                <a:gd name="connsiteX229" fmla="*/ 3918953 w 8613217"/>
                <a:gd name="connsiteY229" fmla="*/ 6053077 h 6281670"/>
                <a:gd name="connsiteX230" fmla="*/ 3931741 w 8613217"/>
                <a:gd name="connsiteY230" fmla="*/ 6077978 h 6281670"/>
                <a:gd name="connsiteX231" fmla="*/ 3951931 w 8613217"/>
                <a:gd name="connsiteY231" fmla="*/ 6055769 h 6281670"/>
                <a:gd name="connsiteX232" fmla="*/ 3972121 w 8613217"/>
                <a:gd name="connsiteY232" fmla="*/ 5988468 h 6281670"/>
                <a:gd name="connsiteX233" fmla="*/ 3994331 w 8613217"/>
                <a:gd name="connsiteY233" fmla="*/ 5968277 h 6281670"/>
                <a:gd name="connsiteX234" fmla="*/ 4005099 w 8613217"/>
                <a:gd name="connsiteY234" fmla="*/ 5995198 h 6281670"/>
                <a:gd name="connsiteX235" fmla="*/ 4071054 w 8613217"/>
                <a:gd name="connsiteY235" fmla="*/ 6040290 h 6281670"/>
                <a:gd name="connsiteX236" fmla="*/ 4100667 w 8613217"/>
                <a:gd name="connsiteY236" fmla="*/ 6026829 h 6281670"/>
                <a:gd name="connsiteX237" fmla="*/ 4110089 w 8613217"/>
                <a:gd name="connsiteY237" fmla="*/ 5993179 h 6281670"/>
                <a:gd name="connsiteX238" fmla="*/ 4124895 w 8613217"/>
                <a:gd name="connsiteY238" fmla="*/ 6032214 h 6281670"/>
                <a:gd name="connsiteX239" fmla="*/ 4117492 w 8613217"/>
                <a:gd name="connsiteY239" fmla="*/ 6106918 h 6281670"/>
                <a:gd name="connsiteX240" fmla="*/ 4080476 w 8613217"/>
                <a:gd name="connsiteY240" fmla="*/ 6141242 h 6281670"/>
                <a:gd name="connsiteX241" fmla="*/ 4176717 w 8613217"/>
                <a:gd name="connsiteY241" fmla="*/ 6189025 h 6281670"/>
                <a:gd name="connsiteX242" fmla="*/ 4170660 w 8613217"/>
                <a:gd name="connsiteY242" fmla="*/ 6271133 h 6281670"/>
                <a:gd name="connsiteX243" fmla="*/ 4195562 w 8613217"/>
                <a:gd name="connsiteY243" fmla="*/ 6277863 h 6281670"/>
                <a:gd name="connsiteX244" fmla="*/ 4261517 w 8613217"/>
                <a:gd name="connsiteY244" fmla="*/ 6267768 h 6281670"/>
                <a:gd name="connsiteX245" fmla="*/ 4289784 w 8613217"/>
                <a:gd name="connsiteY245" fmla="*/ 6247578 h 6281670"/>
                <a:gd name="connsiteX246" fmla="*/ 4295840 w 8613217"/>
                <a:gd name="connsiteY246" fmla="*/ 6204505 h 6281670"/>
                <a:gd name="connsiteX247" fmla="*/ 4305936 w 8613217"/>
                <a:gd name="connsiteY247" fmla="*/ 6182969 h 6281670"/>
                <a:gd name="connsiteX248" fmla="*/ 4324107 w 8613217"/>
                <a:gd name="connsiteY248" fmla="*/ 6199794 h 6281670"/>
                <a:gd name="connsiteX249" fmla="*/ 4336894 w 8613217"/>
                <a:gd name="connsiteY249" fmla="*/ 6230752 h 6281670"/>
                <a:gd name="connsiteX250" fmla="*/ 4342951 w 8613217"/>
                <a:gd name="connsiteY250" fmla="*/ 6226714 h 6281670"/>
                <a:gd name="connsiteX251" fmla="*/ 4369872 w 8613217"/>
                <a:gd name="connsiteY251" fmla="*/ 6185660 h 6281670"/>
                <a:gd name="connsiteX252" fmla="*/ 4382659 w 8613217"/>
                <a:gd name="connsiteY252" fmla="*/ 6234791 h 6281670"/>
                <a:gd name="connsiteX253" fmla="*/ 4406888 w 8613217"/>
                <a:gd name="connsiteY253" fmla="*/ 6265749 h 6281670"/>
                <a:gd name="connsiteX254" fmla="*/ 4484284 w 8613217"/>
                <a:gd name="connsiteY254" fmla="*/ 6275171 h 6281670"/>
                <a:gd name="connsiteX255" fmla="*/ 4499090 w 8613217"/>
                <a:gd name="connsiteY255" fmla="*/ 6272479 h 6281670"/>
                <a:gd name="connsiteX256" fmla="*/ 4512551 w 8613217"/>
                <a:gd name="connsiteY256" fmla="*/ 6181622 h 6281670"/>
                <a:gd name="connsiteX257" fmla="*/ 4572449 w 8613217"/>
                <a:gd name="connsiteY257" fmla="*/ 6153356 h 6281670"/>
                <a:gd name="connsiteX258" fmla="*/ 4575814 w 8613217"/>
                <a:gd name="connsiteY258" fmla="*/ 6127781 h 6281670"/>
                <a:gd name="connsiteX259" fmla="*/ 4538125 w 8613217"/>
                <a:gd name="connsiteY259" fmla="*/ 6076633 h 6281670"/>
                <a:gd name="connsiteX260" fmla="*/ 4536779 w 8613217"/>
                <a:gd name="connsiteY260" fmla="*/ 6042309 h 6281670"/>
                <a:gd name="connsiteX261" fmla="*/ 4573122 w 8613217"/>
                <a:gd name="connsiteY261" fmla="*/ 6032214 h 6281670"/>
                <a:gd name="connsiteX262" fmla="*/ 4637731 w 8613217"/>
                <a:gd name="connsiteY262" fmla="*/ 6051058 h 6281670"/>
                <a:gd name="connsiteX263" fmla="*/ 4665997 w 8613217"/>
                <a:gd name="connsiteY263" fmla="*/ 6029522 h 6281670"/>
                <a:gd name="connsiteX264" fmla="*/ 4665997 w 8613217"/>
                <a:gd name="connsiteY264" fmla="*/ 5985776 h 6281670"/>
                <a:gd name="connsiteX265" fmla="*/ 4681477 w 8613217"/>
                <a:gd name="connsiteY265" fmla="*/ 5966931 h 6281670"/>
                <a:gd name="connsiteX266" fmla="*/ 4701667 w 8613217"/>
                <a:gd name="connsiteY266" fmla="*/ 5981065 h 6281670"/>
                <a:gd name="connsiteX267" fmla="*/ 4724550 w 8613217"/>
                <a:gd name="connsiteY267" fmla="*/ 6054423 h 6281670"/>
                <a:gd name="connsiteX268" fmla="*/ 4743394 w 8613217"/>
                <a:gd name="connsiteY268" fmla="*/ 6073268 h 6281670"/>
                <a:gd name="connsiteX269" fmla="*/ 4752143 w 8613217"/>
                <a:gd name="connsiteY269" fmla="*/ 6050385 h 6281670"/>
                <a:gd name="connsiteX270" fmla="*/ 4752143 w 8613217"/>
                <a:gd name="connsiteY270" fmla="*/ 5996544 h 6281670"/>
                <a:gd name="connsiteX271" fmla="*/ 4800600 w 8613217"/>
                <a:gd name="connsiteY271" fmla="*/ 6046347 h 6281670"/>
                <a:gd name="connsiteX272" fmla="*/ 4859825 w 8613217"/>
                <a:gd name="connsiteY272" fmla="*/ 6088747 h 6281670"/>
                <a:gd name="connsiteX273" fmla="*/ 4932511 w 8613217"/>
                <a:gd name="connsiteY273" fmla="*/ 6036252 h 6281670"/>
                <a:gd name="connsiteX274" fmla="*/ 4919050 w 8613217"/>
                <a:gd name="connsiteY274" fmla="*/ 5940011 h 6281670"/>
                <a:gd name="connsiteX275" fmla="*/ 4830213 w 8613217"/>
                <a:gd name="connsiteY275" fmla="*/ 5933281 h 6281670"/>
                <a:gd name="connsiteX276" fmla="*/ 4779064 w 8613217"/>
                <a:gd name="connsiteY276" fmla="*/ 5876074 h 6281670"/>
                <a:gd name="connsiteX277" fmla="*/ 4778391 w 8613217"/>
                <a:gd name="connsiteY277" fmla="*/ 5829637 h 6281670"/>
                <a:gd name="connsiteX278" fmla="*/ 5091342 w 8613217"/>
                <a:gd name="connsiteY278" fmla="*/ 5236712 h 6281670"/>
                <a:gd name="connsiteX279" fmla="*/ 5116243 w 8613217"/>
                <a:gd name="connsiteY279" fmla="*/ 5202389 h 6281670"/>
                <a:gd name="connsiteX280" fmla="*/ 5269690 w 8613217"/>
                <a:gd name="connsiteY280" fmla="*/ 5086631 h 6281670"/>
                <a:gd name="connsiteX281" fmla="*/ 5744837 w 8613217"/>
                <a:gd name="connsiteY281" fmla="*/ 4795889 h 6281670"/>
                <a:gd name="connsiteX282" fmla="*/ 5814830 w 8613217"/>
                <a:gd name="connsiteY282" fmla="*/ 4775699 h 6281670"/>
                <a:gd name="connsiteX283" fmla="*/ 6103553 w 8613217"/>
                <a:gd name="connsiteY283" fmla="*/ 4765603 h 6281670"/>
                <a:gd name="connsiteX284" fmla="*/ 7086824 w 8613217"/>
                <a:gd name="connsiteY284" fmla="*/ 4811369 h 6281670"/>
                <a:gd name="connsiteX285" fmla="*/ 7489959 w 8613217"/>
                <a:gd name="connsiteY285" fmla="*/ 4805311 h 6281670"/>
                <a:gd name="connsiteX286" fmla="*/ 7516880 w 8613217"/>
                <a:gd name="connsiteY286" fmla="*/ 4801946 h 6281670"/>
                <a:gd name="connsiteX287" fmla="*/ 7536397 w 8613217"/>
                <a:gd name="connsiteY287" fmla="*/ 4800600 h 6281670"/>
                <a:gd name="connsiteX288" fmla="*/ 7619850 w 8613217"/>
                <a:gd name="connsiteY288" fmla="*/ 4791178 h 6281670"/>
                <a:gd name="connsiteX289" fmla="*/ 7661577 w 8613217"/>
                <a:gd name="connsiteY289" fmla="*/ 4813388 h 6281670"/>
                <a:gd name="connsiteX290" fmla="*/ 7920014 w 8613217"/>
                <a:gd name="connsiteY290" fmla="*/ 5004523 h 6281670"/>
                <a:gd name="connsiteX291" fmla="*/ 8354780 w 8613217"/>
                <a:gd name="connsiteY291" fmla="*/ 4830886 h 6281670"/>
                <a:gd name="connsiteX292" fmla="*/ 8579567 w 8613217"/>
                <a:gd name="connsiteY292" fmla="*/ 4409580 h 6281670"/>
                <a:gd name="connsiteX293" fmla="*/ 8613217 w 8613217"/>
                <a:gd name="connsiteY293" fmla="*/ 4250076 h 6281670"/>
                <a:gd name="connsiteX294" fmla="*/ 8613217 w 8613217"/>
                <a:gd name="connsiteY294" fmla="*/ 4196235 h 6281670"/>
                <a:gd name="connsiteX295" fmla="*/ 8420062 w 8613217"/>
                <a:gd name="connsiteY295" fmla="*/ 4211041 h 6281670"/>
                <a:gd name="connsiteX296" fmla="*/ 4571776 w 8613217"/>
                <a:gd name="connsiteY296" fmla="*/ 915970 h 6281670"/>
                <a:gd name="connsiteX297" fmla="*/ 4583890 w 8613217"/>
                <a:gd name="connsiteY297" fmla="*/ 888377 h 6281670"/>
                <a:gd name="connsiteX298" fmla="*/ 4571776 w 8613217"/>
                <a:gd name="connsiteY298" fmla="*/ 915970 h 6281670"/>
                <a:gd name="connsiteX299" fmla="*/ 2362948 w 8613217"/>
                <a:gd name="connsiteY299" fmla="*/ 965100 h 6281670"/>
                <a:gd name="connsiteX300" fmla="*/ 2363621 w 8613217"/>
                <a:gd name="connsiteY300" fmla="*/ 962408 h 6281670"/>
                <a:gd name="connsiteX301" fmla="*/ 2368332 w 8613217"/>
                <a:gd name="connsiteY301" fmla="*/ 967119 h 6281670"/>
                <a:gd name="connsiteX302" fmla="*/ 2362948 w 8613217"/>
                <a:gd name="connsiteY302" fmla="*/ 965100 h 6281670"/>
                <a:gd name="connsiteX303" fmla="*/ 2435633 w 8613217"/>
                <a:gd name="connsiteY303" fmla="*/ 1055284 h 6281670"/>
                <a:gd name="connsiteX304" fmla="*/ 2426211 w 8613217"/>
                <a:gd name="connsiteY304" fmla="*/ 1053265 h 6281670"/>
                <a:gd name="connsiteX305" fmla="*/ 2370351 w 8613217"/>
                <a:gd name="connsiteY305" fmla="*/ 968465 h 6281670"/>
                <a:gd name="connsiteX306" fmla="*/ 2432268 w 8613217"/>
                <a:gd name="connsiteY306" fmla="*/ 1045862 h 6281670"/>
                <a:gd name="connsiteX307" fmla="*/ 2435633 w 8613217"/>
                <a:gd name="connsiteY307" fmla="*/ 1055284 h 6281670"/>
                <a:gd name="connsiteX308" fmla="*/ 695895 w 8613217"/>
                <a:gd name="connsiteY308" fmla="*/ 1016922 h 6281670"/>
                <a:gd name="connsiteX309" fmla="*/ 692530 w 8613217"/>
                <a:gd name="connsiteY309" fmla="*/ 1005481 h 6281670"/>
                <a:gd name="connsiteX310" fmla="*/ 695895 w 8613217"/>
                <a:gd name="connsiteY310" fmla="*/ 1016922 h 6281670"/>
                <a:gd name="connsiteX311" fmla="*/ 4511205 w 8613217"/>
                <a:gd name="connsiteY311" fmla="*/ 6014042 h 6281670"/>
                <a:gd name="connsiteX312" fmla="*/ 4537452 w 8613217"/>
                <a:gd name="connsiteY312" fmla="*/ 5944049 h 6281670"/>
                <a:gd name="connsiteX313" fmla="*/ 4511205 w 8613217"/>
                <a:gd name="connsiteY313" fmla="*/ 6014042 h 6281670"/>
                <a:gd name="connsiteX314" fmla="*/ 4750797 w 8613217"/>
                <a:gd name="connsiteY314" fmla="*/ 5917128 h 6281670"/>
                <a:gd name="connsiteX315" fmla="*/ 4741375 w 8613217"/>
                <a:gd name="connsiteY315" fmla="*/ 5939338 h 6281670"/>
                <a:gd name="connsiteX316" fmla="*/ 4732626 w 8613217"/>
                <a:gd name="connsiteY316" fmla="*/ 5935300 h 6281670"/>
                <a:gd name="connsiteX317" fmla="*/ 4727915 w 8613217"/>
                <a:gd name="connsiteY317" fmla="*/ 5907706 h 6281670"/>
                <a:gd name="connsiteX318" fmla="*/ 4750797 w 8613217"/>
                <a:gd name="connsiteY318" fmla="*/ 5875402 h 6281670"/>
                <a:gd name="connsiteX319" fmla="*/ 4750797 w 8613217"/>
                <a:gd name="connsiteY319" fmla="*/ 5917128 h 6281670"/>
                <a:gd name="connsiteX320" fmla="*/ 4875978 w 8613217"/>
                <a:gd name="connsiteY320" fmla="*/ 5457461 h 6281670"/>
                <a:gd name="connsiteX321" fmla="*/ 4616868 w 8613217"/>
                <a:gd name="connsiteY321" fmla="*/ 5877421 h 6281670"/>
                <a:gd name="connsiteX322" fmla="*/ 4562354 w 8613217"/>
                <a:gd name="connsiteY322" fmla="*/ 5884824 h 6281670"/>
                <a:gd name="connsiteX323" fmla="*/ 4880015 w 8613217"/>
                <a:gd name="connsiteY323" fmla="*/ 5419772 h 6281670"/>
                <a:gd name="connsiteX324" fmla="*/ 4875978 w 8613217"/>
                <a:gd name="connsiteY324" fmla="*/ 5457461 h 6281670"/>
                <a:gd name="connsiteX325" fmla="*/ 5020675 w 8613217"/>
                <a:gd name="connsiteY325" fmla="*/ 5141145 h 6281670"/>
                <a:gd name="connsiteX326" fmla="*/ 4989717 w 8613217"/>
                <a:gd name="connsiteY326" fmla="*/ 5179506 h 6281670"/>
                <a:gd name="connsiteX327" fmla="*/ 4445922 w 8613217"/>
                <a:gd name="connsiteY327" fmla="*/ 5878767 h 6281670"/>
                <a:gd name="connsiteX328" fmla="*/ 4415637 w 8613217"/>
                <a:gd name="connsiteY328" fmla="*/ 5953471 h 6281670"/>
                <a:gd name="connsiteX329" fmla="*/ 4357085 w 8613217"/>
                <a:gd name="connsiteY329" fmla="*/ 6075286 h 6281670"/>
                <a:gd name="connsiteX330" fmla="*/ 4338240 w 8613217"/>
                <a:gd name="connsiteY330" fmla="*/ 6125762 h 6281670"/>
                <a:gd name="connsiteX331" fmla="*/ 4322761 w 8613217"/>
                <a:gd name="connsiteY331" fmla="*/ 6080671 h 6281670"/>
                <a:gd name="connsiteX332" fmla="*/ 4306609 w 8613217"/>
                <a:gd name="connsiteY332" fmla="*/ 6061826 h 6281670"/>
                <a:gd name="connsiteX333" fmla="*/ 4295168 w 8613217"/>
                <a:gd name="connsiteY333" fmla="*/ 6082689 h 6281670"/>
                <a:gd name="connsiteX334" fmla="*/ 4292475 w 8613217"/>
                <a:gd name="connsiteY334" fmla="*/ 6112302 h 6281670"/>
                <a:gd name="connsiteX335" fmla="*/ 4277669 w 8613217"/>
                <a:gd name="connsiteY335" fmla="*/ 6097496 h 6281670"/>
                <a:gd name="connsiteX336" fmla="*/ 4183447 w 8613217"/>
                <a:gd name="connsiteY336" fmla="*/ 5282478 h 6281670"/>
                <a:gd name="connsiteX337" fmla="*/ 4412945 w 8613217"/>
                <a:gd name="connsiteY337" fmla="*/ 4743394 h 6281670"/>
                <a:gd name="connsiteX338" fmla="*/ 5036828 w 8613217"/>
                <a:gd name="connsiteY338" fmla="*/ 3935106 h 6281670"/>
                <a:gd name="connsiteX339" fmla="*/ 5054999 w 8613217"/>
                <a:gd name="connsiteY339" fmla="*/ 3966064 h 6281670"/>
                <a:gd name="connsiteX340" fmla="*/ 5020675 w 8613217"/>
                <a:gd name="connsiteY34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2113933 w 8613217"/>
                <a:gd name="connsiteY210" fmla="*/ 3072976 h 6281670"/>
                <a:gd name="connsiteX211" fmla="*/ 2118644 w 8613217"/>
                <a:gd name="connsiteY211" fmla="*/ 3064227 h 6281670"/>
                <a:gd name="connsiteX212" fmla="*/ 2257958 w 8613217"/>
                <a:gd name="connsiteY212" fmla="*/ 3064227 h 6281670"/>
                <a:gd name="connsiteX213" fmla="*/ 2262669 w 8613217"/>
                <a:gd name="connsiteY213" fmla="*/ 3072976 h 6281670"/>
                <a:gd name="connsiteX214" fmla="*/ 2434960 w 8613217"/>
                <a:gd name="connsiteY214" fmla="*/ 3101243 h 6281670"/>
                <a:gd name="connsiteX215" fmla="*/ 2635518 w 8613217"/>
                <a:gd name="connsiteY215" fmla="*/ 3164506 h 6281670"/>
                <a:gd name="connsiteX216" fmla="*/ 3038653 w 8613217"/>
                <a:gd name="connsiteY216" fmla="*/ 3453902 h 6281670"/>
                <a:gd name="connsiteX217" fmla="*/ 3580428 w 8613217"/>
                <a:gd name="connsiteY217" fmla="*/ 4087880 h 6281670"/>
                <a:gd name="connsiteX218" fmla="*/ 3776274 w 8613217"/>
                <a:gd name="connsiteY218" fmla="*/ 4626290 h 6281670"/>
                <a:gd name="connsiteX219" fmla="*/ 3813963 w 8613217"/>
                <a:gd name="connsiteY219" fmla="*/ 4802619 h 6281670"/>
                <a:gd name="connsiteX220" fmla="*/ 3811944 w 8613217"/>
                <a:gd name="connsiteY220" fmla="*/ 5407658 h 6281670"/>
                <a:gd name="connsiteX221" fmla="*/ 3881265 w 8613217"/>
                <a:gd name="connsiteY221" fmla="*/ 5874056 h 6281670"/>
                <a:gd name="connsiteX222" fmla="*/ 3879919 w 8613217"/>
                <a:gd name="connsiteY222" fmla="*/ 5898957 h 6281670"/>
                <a:gd name="connsiteX223" fmla="*/ 3757430 w 8613217"/>
                <a:gd name="connsiteY223" fmla="*/ 5946068 h 6281670"/>
                <a:gd name="connsiteX224" fmla="*/ 3743970 w 8613217"/>
                <a:gd name="connsiteY224" fmla="*/ 6053750 h 6281670"/>
                <a:gd name="connsiteX225" fmla="*/ 3803195 w 8613217"/>
                <a:gd name="connsiteY225" fmla="*/ 6092112 h 6281670"/>
                <a:gd name="connsiteX226" fmla="*/ 3896071 w 8613217"/>
                <a:gd name="connsiteY226" fmla="*/ 6023464 h 6281670"/>
                <a:gd name="connsiteX227" fmla="*/ 3920972 w 8613217"/>
                <a:gd name="connsiteY227" fmla="*/ 5996544 h 6281670"/>
                <a:gd name="connsiteX228" fmla="*/ 3918953 w 8613217"/>
                <a:gd name="connsiteY228" fmla="*/ 6053077 h 6281670"/>
                <a:gd name="connsiteX229" fmla="*/ 3931741 w 8613217"/>
                <a:gd name="connsiteY229" fmla="*/ 6077978 h 6281670"/>
                <a:gd name="connsiteX230" fmla="*/ 3951931 w 8613217"/>
                <a:gd name="connsiteY230" fmla="*/ 6055769 h 6281670"/>
                <a:gd name="connsiteX231" fmla="*/ 3972121 w 8613217"/>
                <a:gd name="connsiteY231" fmla="*/ 5988468 h 6281670"/>
                <a:gd name="connsiteX232" fmla="*/ 3994331 w 8613217"/>
                <a:gd name="connsiteY232" fmla="*/ 5968277 h 6281670"/>
                <a:gd name="connsiteX233" fmla="*/ 4005099 w 8613217"/>
                <a:gd name="connsiteY233" fmla="*/ 5995198 h 6281670"/>
                <a:gd name="connsiteX234" fmla="*/ 4071054 w 8613217"/>
                <a:gd name="connsiteY234" fmla="*/ 6040290 h 6281670"/>
                <a:gd name="connsiteX235" fmla="*/ 4100667 w 8613217"/>
                <a:gd name="connsiteY235" fmla="*/ 6026829 h 6281670"/>
                <a:gd name="connsiteX236" fmla="*/ 4110089 w 8613217"/>
                <a:gd name="connsiteY236" fmla="*/ 5993179 h 6281670"/>
                <a:gd name="connsiteX237" fmla="*/ 4124895 w 8613217"/>
                <a:gd name="connsiteY237" fmla="*/ 6032214 h 6281670"/>
                <a:gd name="connsiteX238" fmla="*/ 4117492 w 8613217"/>
                <a:gd name="connsiteY238" fmla="*/ 6106918 h 6281670"/>
                <a:gd name="connsiteX239" fmla="*/ 4080476 w 8613217"/>
                <a:gd name="connsiteY239" fmla="*/ 6141242 h 6281670"/>
                <a:gd name="connsiteX240" fmla="*/ 4176717 w 8613217"/>
                <a:gd name="connsiteY240" fmla="*/ 6189025 h 6281670"/>
                <a:gd name="connsiteX241" fmla="*/ 4170660 w 8613217"/>
                <a:gd name="connsiteY241" fmla="*/ 6271133 h 6281670"/>
                <a:gd name="connsiteX242" fmla="*/ 4195562 w 8613217"/>
                <a:gd name="connsiteY242" fmla="*/ 6277863 h 6281670"/>
                <a:gd name="connsiteX243" fmla="*/ 4261517 w 8613217"/>
                <a:gd name="connsiteY243" fmla="*/ 6267768 h 6281670"/>
                <a:gd name="connsiteX244" fmla="*/ 4289784 w 8613217"/>
                <a:gd name="connsiteY244" fmla="*/ 6247578 h 6281670"/>
                <a:gd name="connsiteX245" fmla="*/ 4295840 w 8613217"/>
                <a:gd name="connsiteY245" fmla="*/ 6204505 h 6281670"/>
                <a:gd name="connsiteX246" fmla="*/ 4305936 w 8613217"/>
                <a:gd name="connsiteY246" fmla="*/ 6182969 h 6281670"/>
                <a:gd name="connsiteX247" fmla="*/ 4324107 w 8613217"/>
                <a:gd name="connsiteY247" fmla="*/ 6199794 h 6281670"/>
                <a:gd name="connsiteX248" fmla="*/ 4336894 w 8613217"/>
                <a:gd name="connsiteY248" fmla="*/ 6230752 h 6281670"/>
                <a:gd name="connsiteX249" fmla="*/ 4342951 w 8613217"/>
                <a:gd name="connsiteY249" fmla="*/ 6226714 h 6281670"/>
                <a:gd name="connsiteX250" fmla="*/ 4369872 w 8613217"/>
                <a:gd name="connsiteY250" fmla="*/ 6185660 h 6281670"/>
                <a:gd name="connsiteX251" fmla="*/ 4382659 w 8613217"/>
                <a:gd name="connsiteY251" fmla="*/ 6234791 h 6281670"/>
                <a:gd name="connsiteX252" fmla="*/ 4406888 w 8613217"/>
                <a:gd name="connsiteY252" fmla="*/ 6265749 h 6281670"/>
                <a:gd name="connsiteX253" fmla="*/ 4484284 w 8613217"/>
                <a:gd name="connsiteY253" fmla="*/ 6275171 h 6281670"/>
                <a:gd name="connsiteX254" fmla="*/ 4499090 w 8613217"/>
                <a:gd name="connsiteY254" fmla="*/ 6272479 h 6281670"/>
                <a:gd name="connsiteX255" fmla="*/ 4512551 w 8613217"/>
                <a:gd name="connsiteY255" fmla="*/ 6181622 h 6281670"/>
                <a:gd name="connsiteX256" fmla="*/ 4572449 w 8613217"/>
                <a:gd name="connsiteY256" fmla="*/ 6153356 h 6281670"/>
                <a:gd name="connsiteX257" fmla="*/ 4575814 w 8613217"/>
                <a:gd name="connsiteY257" fmla="*/ 6127781 h 6281670"/>
                <a:gd name="connsiteX258" fmla="*/ 4538125 w 8613217"/>
                <a:gd name="connsiteY258" fmla="*/ 6076633 h 6281670"/>
                <a:gd name="connsiteX259" fmla="*/ 4536779 w 8613217"/>
                <a:gd name="connsiteY259" fmla="*/ 6042309 h 6281670"/>
                <a:gd name="connsiteX260" fmla="*/ 4573122 w 8613217"/>
                <a:gd name="connsiteY260" fmla="*/ 6032214 h 6281670"/>
                <a:gd name="connsiteX261" fmla="*/ 4637731 w 8613217"/>
                <a:gd name="connsiteY261" fmla="*/ 6051058 h 6281670"/>
                <a:gd name="connsiteX262" fmla="*/ 4665997 w 8613217"/>
                <a:gd name="connsiteY262" fmla="*/ 6029522 h 6281670"/>
                <a:gd name="connsiteX263" fmla="*/ 4665997 w 8613217"/>
                <a:gd name="connsiteY263" fmla="*/ 5985776 h 6281670"/>
                <a:gd name="connsiteX264" fmla="*/ 4681477 w 8613217"/>
                <a:gd name="connsiteY264" fmla="*/ 5966931 h 6281670"/>
                <a:gd name="connsiteX265" fmla="*/ 4701667 w 8613217"/>
                <a:gd name="connsiteY265" fmla="*/ 5981065 h 6281670"/>
                <a:gd name="connsiteX266" fmla="*/ 4724550 w 8613217"/>
                <a:gd name="connsiteY266" fmla="*/ 6054423 h 6281670"/>
                <a:gd name="connsiteX267" fmla="*/ 4743394 w 8613217"/>
                <a:gd name="connsiteY267" fmla="*/ 6073268 h 6281670"/>
                <a:gd name="connsiteX268" fmla="*/ 4752143 w 8613217"/>
                <a:gd name="connsiteY268" fmla="*/ 6050385 h 6281670"/>
                <a:gd name="connsiteX269" fmla="*/ 4752143 w 8613217"/>
                <a:gd name="connsiteY269" fmla="*/ 5996544 h 6281670"/>
                <a:gd name="connsiteX270" fmla="*/ 4800600 w 8613217"/>
                <a:gd name="connsiteY270" fmla="*/ 6046347 h 6281670"/>
                <a:gd name="connsiteX271" fmla="*/ 4859825 w 8613217"/>
                <a:gd name="connsiteY271" fmla="*/ 6088747 h 6281670"/>
                <a:gd name="connsiteX272" fmla="*/ 4932511 w 8613217"/>
                <a:gd name="connsiteY272" fmla="*/ 6036252 h 6281670"/>
                <a:gd name="connsiteX273" fmla="*/ 4919050 w 8613217"/>
                <a:gd name="connsiteY273" fmla="*/ 5940011 h 6281670"/>
                <a:gd name="connsiteX274" fmla="*/ 4830213 w 8613217"/>
                <a:gd name="connsiteY274" fmla="*/ 5933281 h 6281670"/>
                <a:gd name="connsiteX275" fmla="*/ 4779064 w 8613217"/>
                <a:gd name="connsiteY275" fmla="*/ 5876074 h 6281670"/>
                <a:gd name="connsiteX276" fmla="*/ 4778391 w 8613217"/>
                <a:gd name="connsiteY276" fmla="*/ 5829637 h 6281670"/>
                <a:gd name="connsiteX277" fmla="*/ 5091342 w 8613217"/>
                <a:gd name="connsiteY277" fmla="*/ 5236712 h 6281670"/>
                <a:gd name="connsiteX278" fmla="*/ 5116243 w 8613217"/>
                <a:gd name="connsiteY278" fmla="*/ 5202389 h 6281670"/>
                <a:gd name="connsiteX279" fmla="*/ 5269690 w 8613217"/>
                <a:gd name="connsiteY279" fmla="*/ 5086631 h 6281670"/>
                <a:gd name="connsiteX280" fmla="*/ 5744837 w 8613217"/>
                <a:gd name="connsiteY280" fmla="*/ 4795889 h 6281670"/>
                <a:gd name="connsiteX281" fmla="*/ 5814830 w 8613217"/>
                <a:gd name="connsiteY281" fmla="*/ 4775699 h 6281670"/>
                <a:gd name="connsiteX282" fmla="*/ 6103553 w 8613217"/>
                <a:gd name="connsiteY282" fmla="*/ 4765603 h 6281670"/>
                <a:gd name="connsiteX283" fmla="*/ 7086824 w 8613217"/>
                <a:gd name="connsiteY283" fmla="*/ 4811369 h 6281670"/>
                <a:gd name="connsiteX284" fmla="*/ 7489959 w 8613217"/>
                <a:gd name="connsiteY284" fmla="*/ 4805311 h 6281670"/>
                <a:gd name="connsiteX285" fmla="*/ 7516880 w 8613217"/>
                <a:gd name="connsiteY285" fmla="*/ 4801946 h 6281670"/>
                <a:gd name="connsiteX286" fmla="*/ 7536397 w 8613217"/>
                <a:gd name="connsiteY286" fmla="*/ 4800600 h 6281670"/>
                <a:gd name="connsiteX287" fmla="*/ 7619850 w 8613217"/>
                <a:gd name="connsiteY287" fmla="*/ 4791178 h 6281670"/>
                <a:gd name="connsiteX288" fmla="*/ 7661577 w 8613217"/>
                <a:gd name="connsiteY288" fmla="*/ 4813388 h 6281670"/>
                <a:gd name="connsiteX289" fmla="*/ 7920014 w 8613217"/>
                <a:gd name="connsiteY289" fmla="*/ 5004523 h 6281670"/>
                <a:gd name="connsiteX290" fmla="*/ 8354780 w 8613217"/>
                <a:gd name="connsiteY290" fmla="*/ 4830886 h 6281670"/>
                <a:gd name="connsiteX291" fmla="*/ 8579567 w 8613217"/>
                <a:gd name="connsiteY291" fmla="*/ 4409580 h 6281670"/>
                <a:gd name="connsiteX292" fmla="*/ 8613217 w 8613217"/>
                <a:gd name="connsiteY292" fmla="*/ 4250076 h 6281670"/>
                <a:gd name="connsiteX293" fmla="*/ 8613217 w 8613217"/>
                <a:gd name="connsiteY293" fmla="*/ 4196235 h 6281670"/>
                <a:gd name="connsiteX294" fmla="*/ 8420062 w 8613217"/>
                <a:gd name="connsiteY294" fmla="*/ 4211041 h 6281670"/>
                <a:gd name="connsiteX295" fmla="*/ 4571776 w 8613217"/>
                <a:gd name="connsiteY295" fmla="*/ 915970 h 6281670"/>
                <a:gd name="connsiteX296" fmla="*/ 4583890 w 8613217"/>
                <a:gd name="connsiteY296" fmla="*/ 888377 h 6281670"/>
                <a:gd name="connsiteX297" fmla="*/ 4571776 w 8613217"/>
                <a:gd name="connsiteY297" fmla="*/ 915970 h 6281670"/>
                <a:gd name="connsiteX298" fmla="*/ 2362948 w 8613217"/>
                <a:gd name="connsiteY298" fmla="*/ 965100 h 6281670"/>
                <a:gd name="connsiteX299" fmla="*/ 2363621 w 8613217"/>
                <a:gd name="connsiteY299" fmla="*/ 962408 h 6281670"/>
                <a:gd name="connsiteX300" fmla="*/ 2368332 w 8613217"/>
                <a:gd name="connsiteY300" fmla="*/ 967119 h 6281670"/>
                <a:gd name="connsiteX301" fmla="*/ 2362948 w 8613217"/>
                <a:gd name="connsiteY301" fmla="*/ 965100 h 6281670"/>
                <a:gd name="connsiteX302" fmla="*/ 2435633 w 8613217"/>
                <a:gd name="connsiteY302" fmla="*/ 1055284 h 6281670"/>
                <a:gd name="connsiteX303" fmla="*/ 2426211 w 8613217"/>
                <a:gd name="connsiteY303" fmla="*/ 1053265 h 6281670"/>
                <a:gd name="connsiteX304" fmla="*/ 2370351 w 8613217"/>
                <a:gd name="connsiteY304" fmla="*/ 968465 h 6281670"/>
                <a:gd name="connsiteX305" fmla="*/ 2432268 w 8613217"/>
                <a:gd name="connsiteY305" fmla="*/ 1045862 h 6281670"/>
                <a:gd name="connsiteX306" fmla="*/ 2435633 w 8613217"/>
                <a:gd name="connsiteY306" fmla="*/ 1055284 h 6281670"/>
                <a:gd name="connsiteX307" fmla="*/ 695895 w 8613217"/>
                <a:gd name="connsiteY307" fmla="*/ 1016922 h 6281670"/>
                <a:gd name="connsiteX308" fmla="*/ 692530 w 8613217"/>
                <a:gd name="connsiteY308" fmla="*/ 1005481 h 6281670"/>
                <a:gd name="connsiteX309" fmla="*/ 695895 w 8613217"/>
                <a:gd name="connsiteY309" fmla="*/ 1016922 h 6281670"/>
                <a:gd name="connsiteX310" fmla="*/ 4511205 w 8613217"/>
                <a:gd name="connsiteY310" fmla="*/ 6014042 h 6281670"/>
                <a:gd name="connsiteX311" fmla="*/ 4537452 w 8613217"/>
                <a:gd name="connsiteY311" fmla="*/ 5944049 h 6281670"/>
                <a:gd name="connsiteX312" fmla="*/ 4511205 w 8613217"/>
                <a:gd name="connsiteY312" fmla="*/ 6014042 h 6281670"/>
                <a:gd name="connsiteX313" fmla="*/ 4750797 w 8613217"/>
                <a:gd name="connsiteY313" fmla="*/ 5917128 h 6281670"/>
                <a:gd name="connsiteX314" fmla="*/ 4741375 w 8613217"/>
                <a:gd name="connsiteY314" fmla="*/ 5939338 h 6281670"/>
                <a:gd name="connsiteX315" fmla="*/ 4732626 w 8613217"/>
                <a:gd name="connsiteY315" fmla="*/ 5935300 h 6281670"/>
                <a:gd name="connsiteX316" fmla="*/ 4727915 w 8613217"/>
                <a:gd name="connsiteY316" fmla="*/ 5907706 h 6281670"/>
                <a:gd name="connsiteX317" fmla="*/ 4750797 w 8613217"/>
                <a:gd name="connsiteY317" fmla="*/ 5875402 h 6281670"/>
                <a:gd name="connsiteX318" fmla="*/ 4750797 w 8613217"/>
                <a:gd name="connsiteY318" fmla="*/ 5917128 h 6281670"/>
                <a:gd name="connsiteX319" fmla="*/ 4875978 w 8613217"/>
                <a:gd name="connsiteY319" fmla="*/ 5457461 h 6281670"/>
                <a:gd name="connsiteX320" fmla="*/ 4616868 w 8613217"/>
                <a:gd name="connsiteY320" fmla="*/ 5877421 h 6281670"/>
                <a:gd name="connsiteX321" fmla="*/ 4562354 w 8613217"/>
                <a:gd name="connsiteY321" fmla="*/ 5884824 h 6281670"/>
                <a:gd name="connsiteX322" fmla="*/ 4880015 w 8613217"/>
                <a:gd name="connsiteY322" fmla="*/ 5419772 h 6281670"/>
                <a:gd name="connsiteX323" fmla="*/ 4875978 w 8613217"/>
                <a:gd name="connsiteY323" fmla="*/ 5457461 h 6281670"/>
                <a:gd name="connsiteX324" fmla="*/ 5020675 w 8613217"/>
                <a:gd name="connsiteY324" fmla="*/ 5141145 h 6281670"/>
                <a:gd name="connsiteX325" fmla="*/ 4989717 w 8613217"/>
                <a:gd name="connsiteY325" fmla="*/ 5179506 h 6281670"/>
                <a:gd name="connsiteX326" fmla="*/ 4445922 w 8613217"/>
                <a:gd name="connsiteY326" fmla="*/ 5878767 h 6281670"/>
                <a:gd name="connsiteX327" fmla="*/ 4415637 w 8613217"/>
                <a:gd name="connsiteY327" fmla="*/ 5953471 h 6281670"/>
                <a:gd name="connsiteX328" fmla="*/ 4357085 w 8613217"/>
                <a:gd name="connsiteY328" fmla="*/ 6075286 h 6281670"/>
                <a:gd name="connsiteX329" fmla="*/ 4338240 w 8613217"/>
                <a:gd name="connsiteY329" fmla="*/ 6125762 h 6281670"/>
                <a:gd name="connsiteX330" fmla="*/ 4322761 w 8613217"/>
                <a:gd name="connsiteY330" fmla="*/ 6080671 h 6281670"/>
                <a:gd name="connsiteX331" fmla="*/ 4306609 w 8613217"/>
                <a:gd name="connsiteY331" fmla="*/ 6061826 h 6281670"/>
                <a:gd name="connsiteX332" fmla="*/ 4295168 w 8613217"/>
                <a:gd name="connsiteY332" fmla="*/ 6082689 h 6281670"/>
                <a:gd name="connsiteX333" fmla="*/ 4292475 w 8613217"/>
                <a:gd name="connsiteY333" fmla="*/ 6112302 h 6281670"/>
                <a:gd name="connsiteX334" fmla="*/ 4277669 w 8613217"/>
                <a:gd name="connsiteY334" fmla="*/ 6097496 h 6281670"/>
                <a:gd name="connsiteX335" fmla="*/ 4183447 w 8613217"/>
                <a:gd name="connsiteY335" fmla="*/ 5282478 h 6281670"/>
                <a:gd name="connsiteX336" fmla="*/ 4412945 w 8613217"/>
                <a:gd name="connsiteY336" fmla="*/ 4743394 h 6281670"/>
                <a:gd name="connsiteX337" fmla="*/ 5036828 w 8613217"/>
                <a:gd name="connsiteY337" fmla="*/ 3935106 h 6281670"/>
                <a:gd name="connsiteX338" fmla="*/ 5054999 w 8613217"/>
                <a:gd name="connsiteY338" fmla="*/ 3966064 h 6281670"/>
                <a:gd name="connsiteX339" fmla="*/ 5020675 w 8613217"/>
                <a:gd name="connsiteY339"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2113933 w 8613217"/>
                <a:gd name="connsiteY210" fmla="*/ 3072976 h 6281670"/>
                <a:gd name="connsiteX211" fmla="*/ 2257958 w 8613217"/>
                <a:gd name="connsiteY211" fmla="*/ 3064227 h 6281670"/>
                <a:gd name="connsiteX212" fmla="*/ 2262669 w 8613217"/>
                <a:gd name="connsiteY212" fmla="*/ 3072976 h 6281670"/>
                <a:gd name="connsiteX213" fmla="*/ 2434960 w 8613217"/>
                <a:gd name="connsiteY213" fmla="*/ 3101243 h 6281670"/>
                <a:gd name="connsiteX214" fmla="*/ 2635518 w 8613217"/>
                <a:gd name="connsiteY214" fmla="*/ 3164506 h 6281670"/>
                <a:gd name="connsiteX215" fmla="*/ 3038653 w 8613217"/>
                <a:gd name="connsiteY215" fmla="*/ 3453902 h 6281670"/>
                <a:gd name="connsiteX216" fmla="*/ 3580428 w 8613217"/>
                <a:gd name="connsiteY216" fmla="*/ 4087880 h 6281670"/>
                <a:gd name="connsiteX217" fmla="*/ 3776274 w 8613217"/>
                <a:gd name="connsiteY217" fmla="*/ 4626290 h 6281670"/>
                <a:gd name="connsiteX218" fmla="*/ 3813963 w 8613217"/>
                <a:gd name="connsiteY218" fmla="*/ 4802619 h 6281670"/>
                <a:gd name="connsiteX219" fmla="*/ 3811944 w 8613217"/>
                <a:gd name="connsiteY219" fmla="*/ 5407658 h 6281670"/>
                <a:gd name="connsiteX220" fmla="*/ 3881265 w 8613217"/>
                <a:gd name="connsiteY220" fmla="*/ 5874056 h 6281670"/>
                <a:gd name="connsiteX221" fmla="*/ 3879919 w 8613217"/>
                <a:gd name="connsiteY221" fmla="*/ 5898957 h 6281670"/>
                <a:gd name="connsiteX222" fmla="*/ 3757430 w 8613217"/>
                <a:gd name="connsiteY222" fmla="*/ 5946068 h 6281670"/>
                <a:gd name="connsiteX223" fmla="*/ 3743970 w 8613217"/>
                <a:gd name="connsiteY223" fmla="*/ 6053750 h 6281670"/>
                <a:gd name="connsiteX224" fmla="*/ 3803195 w 8613217"/>
                <a:gd name="connsiteY224" fmla="*/ 6092112 h 6281670"/>
                <a:gd name="connsiteX225" fmla="*/ 3896071 w 8613217"/>
                <a:gd name="connsiteY225" fmla="*/ 6023464 h 6281670"/>
                <a:gd name="connsiteX226" fmla="*/ 3920972 w 8613217"/>
                <a:gd name="connsiteY226" fmla="*/ 5996544 h 6281670"/>
                <a:gd name="connsiteX227" fmla="*/ 3918953 w 8613217"/>
                <a:gd name="connsiteY227" fmla="*/ 6053077 h 6281670"/>
                <a:gd name="connsiteX228" fmla="*/ 3931741 w 8613217"/>
                <a:gd name="connsiteY228" fmla="*/ 6077978 h 6281670"/>
                <a:gd name="connsiteX229" fmla="*/ 3951931 w 8613217"/>
                <a:gd name="connsiteY229" fmla="*/ 6055769 h 6281670"/>
                <a:gd name="connsiteX230" fmla="*/ 3972121 w 8613217"/>
                <a:gd name="connsiteY230" fmla="*/ 5988468 h 6281670"/>
                <a:gd name="connsiteX231" fmla="*/ 3994331 w 8613217"/>
                <a:gd name="connsiteY231" fmla="*/ 5968277 h 6281670"/>
                <a:gd name="connsiteX232" fmla="*/ 4005099 w 8613217"/>
                <a:gd name="connsiteY232" fmla="*/ 5995198 h 6281670"/>
                <a:gd name="connsiteX233" fmla="*/ 4071054 w 8613217"/>
                <a:gd name="connsiteY233" fmla="*/ 6040290 h 6281670"/>
                <a:gd name="connsiteX234" fmla="*/ 4100667 w 8613217"/>
                <a:gd name="connsiteY234" fmla="*/ 6026829 h 6281670"/>
                <a:gd name="connsiteX235" fmla="*/ 4110089 w 8613217"/>
                <a:gd name="connsiteY235" fmla="*/ 5993179 h 6281670"/>
                <a:gd name="connsiteX236" fmla="*/ 4124895 w 8613217"/>
                <a:gd name="connsiteY236" fmla="*/ 6032214 h 6281670"/>
                <a:gd name="connsiteX237" fmla="*/ 4117492 w 8613217"/>
                <a:gd name="connsiteY237" fmla="*/ 6106918 h 6281670"/>
                <a:gd name="connsiteX238" fmla="*/ 4080476 w 8613217"/>
                <a:gd name="connsiteY238" fmla="*/ 6141242 h 6281670"/>
                <a:gd name="connsiteX239" fmla="*/ 4176717 w 8613217"/>
                <a:gd name="connsiteY239" fmla="*/ 6189025 h 6281670"/>
                <a:gd name="connsiteX240" fmla="*/ 4170660 w 8613217"/>
                <a:gd name="connsiteY240" fmla="*/ 6271133 h 6281670"/>
                <a:gd name="connsiteX241" fmla="*/ 4195562 w 8613217"/>
                <a:gd name="connsiteY241" fmla="*/ 6277863 h 6281670"/>
                <a:gd name="connsiteX242" fmla="*/ 4261517 w 8613217"/>
                <a:gd name="connsiteY242" fmla="*/ 6267768 h 6281670"/>
                <a:gd name="connsiteX243" fmla="*/ 4289784 w 8613217"/>
                <a:gd name="connsiteY243" fmla="*/ 6247578 h 6281670"/>
                <a:gd name="connsiteX244" fmla="*/ 4295840 w 8613217"/>
                <a:gd name="connsiteY244" fmla="*/ 6204505 h 6281670"/>
                <a:gd name="connsiteX245" fmla="*/ 4305936 w 8613217"/>
                <a:gd name="connsiteY245" fmla="*/ 6182969 h 6281670"/>
                <a:gd name="connsiteX246" fmla="*/ 4324107 w 8613217"/>
                <a:gd name="connsiteY246" fmla="*/ 6199794 h 6281670"/>
                <a:gd name="connsiteX247" fmla="*/ 4336894 w 8613217"/>
                <a:gd name="connsiteY247" fmla="*/ 6230752 h 6281670"/>
                <a:gd name="connsiteX248" fmla="*/ 4342951 w 8613217"/>
                <a:gd name="connsiteY248" fmla="*/ 6226714 h 6281670"/>
                <a:gd name="connsiteX249" fmla="*/ 4369872 w 8613217"/>
                <a:gd name="connsiteY249" fmla="*/ 6185660 h 6281670"/>
                <a:gd name="connsiteX250" fmla="*/ 4382659 w 8613217"/>
                <a:gd name="connsiteY250" fmla="*/ 6234791 h 6281670"/>
                <a:gd name="connsiteX251" fmla="*/ 4406888 w 8613217"/>
                <a:gd name="connsiteY251" fmla="*/ 6265749 h 6281670"/>
                <a:gd name="connsiteX252" fmla="*/ 4484284 w 8613217"/>
                <a:gd name="connsiteY252" fmla="*/ 6275171 h 6281670"/>
                <a:gd name="connsiteX253" fmla="*/ 4499090 w 8613217"/>
                <a:gd name="connsiteY253" fmla="*/ 6272479 h 6281670"/>
                <a:gd name="connsiteX254" fmla="*/ 4512551 w 8613217"/>
                <a:gd name="connsiteY254" fmla="*/ 6181622 h 6281670"/>
                <a:gd name="connsiteX255" fmla="*/ 4572449 w 8613217"/>
                <a:gd name="connsiteY255" fmla="*/ 6153356 h 6281670"/>
                <a:gd name="connsiteX256" fmla="*/ 4575814 w 8613217"/>
                <a:gd name="connsiteY256" fmla="*/ 6127781 h 6281670"/>
                <a:gd name="connsiteX257" fmla="*/ 4538125 w 8613217"/>
                <a:gd name="connsiteY257" fmla="*/ 6076633 h 6281670"/>
                <a:gd name="connsiteX258" fmla="*/ 4536779 w 8613217"/>
                <a:gd name="connsiteY258" fmla="*/ 6042309 h 6281670"/>
                <a:gd name="connsiteX259" fmla="*/ 4573122 w 8613217"/>
                <a:gd name="connsiteY259" fmla="*/ 6032214 h 6281670"/>
                <a:gd name="connsiteX260" fmla="*/ 4637731 w 8613217"/>
                <a:gd name="connsiteY260" fmla="*/ 6051058 h 6281670"/>
                <a:gd name="connsiteX261" fmla="*/ 4665997 w 8613217"/>
                <a:gd name="connsiteY261" fmla="*/ 6029522 h 6281670"/>
                <a:gd name="connsiteX262" fmla="*/ 4665997 w 8613217"/>
                <a:gd name="connsiteY262" fmla="*/ 5985776 h 6281670"/>
                <a:gd name="connsiteX263" fmla="*/ 4681477 w 8613217"/>
                <a:gd name="connsiteY263" fmla="*/ 5966931 h 6281670"/>
                <a:gd name="connsiteX264" fmla="*/ 4701667 w 8613217"/>
                <a:gd name="connsiteY264" fmla="*/ 5981065 h 6281670"/>
                <a:gd name="connsiteX265" fmla="*/ 4724550 w 8613217"/>
                <a:gd name="connsiteY265" fmla="*/ 6054423 h 6281670"/>
                <a:gd name="connsiteX266" fmla="*/ 4743394 w 8613217"/>
                <a:gd name="connsiteY266" fmla="*/ 6073268 h 6281670"/>
                <a:gd name="connsiteX267" fmla="*/ 4752143 w 8613217"/>
                <a:gd name="connsiteY267" fmla="*/ 6050385 h 6281670"/>
                <a:gd name="connsiteX268" fmla="*/ 4752143 w 8613217"/>
                <a:gd name="connsiteY268" fmla="*/ 5996544 h 6281670"/>
                <a:gd name="connsiteX269" fmla="*/ 4800600 w 8613217"/>
                <a:gd name="connsiteY269" fmla="*/ 6046347 h 6281670"/>
                <a:gd name="connsiteX270" fmla="*/ 4859825 w 8613217"/>
                <a:gd name="connsiteY270" fmla="*/ 6088747 h 6281670"/>
                <a:gd name="connsiteX271" fmla="*/ 4932511 w 8613217"/>
                <a:gd name="connsiteY271" fmla="*/ 6036252 h 6281670"/>
                <a:gd name="connsiteX272" fmla="*/ 4919050 w 8613217"/>
                <a:gd name="connsiteY272" fmla="*/ 5940011 h 6281670"/>
                <a:gd name="connsiteX273" fmla="*/ 4830213 w 8613217"/>
                <a:gd name="connsiteY273" fmla="*/ 5933281 h 6281670"/>
                <a:gd name="connsiteX274" fmla="*/ 4779064 w 8613217"/>
                <a:gd name="connsiteY274" fmla="*/ 5876074 h 6281670"/>
                <a:gd name="connsiteX275" fmla="*/ 4778391 w 8613217"/>
                <a:gd name="connsiteY275" fmla="*/ 5829637 h 6281670"/>
                <a:gd name="connsiteX276" fmla="*/ 5091342 w 8613217"/>
                <a:gd name="connsiteY276" fmla="*/ 5236712 h 6281670"/>
                <a:gd name="connsiteX277" fmla="*/ 5116243 w 8613217"/>
                <a:gd name="connsiteY277" fmla="*/ 5202389 h 6281670"/>
                <a:gd name="connsiteX278" fmla="*/ 5269690 w 8613217"/>
                <a:gd name="connsiteY278" fmla="*/ 5086631 h 6281670"/>
                <a:gd name="connsiteX279" fmla="*/ 5744837 w 8613217"/>
                <a:gd name="connsiteY279" fmla="*/ 4795889 h 6281670"/>
                <a:gd name="connsiteX280" fmla="*/ 5814830 w 8613217"/>
                <a:gd name="connsiteY280" fmla="*/ 4775699 h 6281670"/>
                <a:gd name="connsiteX281" fmla="*/ 6103553 w 8613217"/>
                <a:gd name="connsiteY281" fmla="*/ 4765603 h 6281670"/>
                <a:gd name="connsiteX282" fmla="*/ 7086824 w 8613217"/>
                <a:gd name="connsiteY282" fmla="*/ 4811369 h 6281670"/>
                <a:gd name="connsiteX283" fmla="*/ 7489959 w 8613217"/>
                <a:gd name="connsiteY283" fmla="*/ 4805311 h 6281670"/>
                <a:gd name="connsiteX284" fmla="*/ 7516880 w 8613217"/>
                <a:gd name="connsiteY284" fmla="*/ 4801946 h 6281670"/>
                <a:gd name="connsiteX285" fmla="*/ 7536397 w 8613217"/>
                <a:gd name="connsiteY285" fmla="*/ 4800600 h 6281670"/>
                <a:gd name="connsiteX286" fmla="*/ 7619850 w 8613217"/>
                <a:gd name="connsiteY286" fmla="*/ 4791178 h 6281670"/>
                <a:gd name="connsiteX287" fmla="*/ 7661577 w 8613217"/>
                <a:gd name="connsiteY287" fmla="*/ 4813388 h 6281670"/>
                <a:gd name="connsiteX288" fmla="*/ 7920014 w 8613217"/>
                <a:gd name="connsiteY288" fmla="*/ 5004523 h 6281670"/>
                <a:gd name="connsiteX289" fmla="*/ 8354780 w 8613217"/>
                <a:gd name="connsiteY289" fmla="*/ 4830886 h 6281670"/>
                <a:gd name="connsiteX290" fmla="*/ 8579567 w 8613217"/>
                <a:gd name="connsiteY290" fmla="*/ 4409580 h 6281670"/>
                <a:gd name="connsiteX291" fmla="*/ 8613217 w 8613217"/>
                <a:gd name="connsiteY291" fmla="*/ 4250076 h 6281670"/>
                <a:gd name="connsiteX292" fmla="*/ 8613217 w 8613217"/>
                <a:gd name="connsiteY292" fmla="*/ 4196235 h 6281670"/>
                <a:gd name="connsiteX293" fmla="*/ 8420062 w 8613217"/>
                <a:gd name="connsiteY293" fmla="*/ 4211041 h 6281670"/>
                <a:gd name="connsiteX294" fmla="*/ 4571776 w 8613217"/>
                <a:gd name="connsiteY294" fmla="*/ 915970 h 6281670"/>
                <a:gd name="connsiteX295" fmla="*/ 4583890 w 8613217"/>
                <a:gd name="connsiteY295" fmla="*/ 888377 h 6281670"/>
                <a:gd name="connsiteX296" fmla="*/ 4571776 w 8613217"/>
                <a:gd name="connsiteY296" fmla="*/ 915970 h 6281670"/>
                <a:gd name="connsiteX297" fmla="*/ 2362948 w 8613217"/>
                <a:gd name="connsiteY297" fmla="*/ 965100 h 6281670"/>
                <a:gd name="connsiteX298" fmla="*/ 2363621 w 8613217"/>
                <a:gd name="connsiteY298" fmla="*/ 962408 h 6281670"/>
                <a:gd name="connsiteX299" fmla="*/ 2368332 w 8613217"/>
                <a:gd name="connsiteY299" fmla="*/ 967119 h 6281670"/>
                <a:gd name="connsiteX300" fmla="*/ 2362948 w 8613217"/>
                <a:gd name="connsiteY300" fmla="*/ 965100 h 6281670"/>
                <a:gd name="connsiteX301" fmla="*/ 2435633 w 8613217"/>
                <a:gd name="connsiteY301" fmla="*/ 1055284 h 6281670"/>
                <a:gd name="connsiteX302" fmla="*/ 2426211 w 8613217"/>
                <a:gd name="connsiteY302" fmla="*/ 1053265 h 6281670"/>
                <a:gd name="connsiteX303" fmla="*/ 2370351 w 8613217"/>
                <a:gd name="connsiteY303" fmla="*/ 968465 h 6281670"/>
                <a:gd name="connsiteX304" fmla="*/ 2432268 w 8613217"/>
                <a:gd name="connsiteY304" fmla="*/ 1045862 h 6281670"/>
                <a:gd name="connsiteX305" fmla="*/ 2435633 w 8613217"/>
                <a:gd name="connsiteY305" fmla="*/ 1055284 h 6281670"/>
                <a:gd name="connsiteX306" fmla="*/ 695895 w 8613217"/>
                <a:gd name="connsiteY306" fmla="*/ 1016922 h 6281670"/>
                <a:gd name="connsiteX307" fmla="*/ 692530 w 8613217"/>
                <a:gd name="connsiteY307" fmla="*/ 1005481 h 6281670"/>
                <a:gd name="connsiteX308" fmla="*/ 695895 w 8613217"/>
                <a:gd name="connsiteY308" fmla="*/ 1016922 h 6281670"/>
                <a:gd name="connsiteX309" fmla="*/ 4511205 w 8613217"/>
                <a:gd name="connsiteY309" fmla="*/ 6014042 h 6281670"/>
                <a:gd name="connsiteX310" fmla="*/ 4537452 w 8613217"/>
                <a:gd name="connsiteY310" fmla="*/ 5944049 h 6281670"/>
                <a:gd name="connsiteX311" fmla="*/ 4511205 w 8613217"/>
                <a:gd name="connsiteY311" fmla="*/ 6014042 h 6281670"/>
                <a:gd name="connsiteX312" fmla="*/ 4750797 w 8613217"/>
                <a:gd name="connsiteY312" fmla="*/ 5917128 h 6281670"/>
                <a:gd name="connsiteX313" fmla="*/ 4741375 w 8613217"/>
                <a:gd name="connsiteY313" fmla="*/ 5939338 h 6281670"/>
                <a:gd name="connsiteX314" fmla="*/ 4732626 w 8613217"/>
                <a:gd name="connsiteY314" fmla="*/ 5935300 h 6281670"/>
                <a:gd name="connsiteX315" fmla="*/ 4727915 w 8613217"/>
                <a:gd name="connsiteY315" fmla="*/ 5907706 h 6281670"/>
                <a:gd name="connsiteX316" fmla="*/ 4750797 w 8613217"/>
                <a:gd name="connsiteY316" fmla="*/ 5875402 h 6281670"/>
                <a:gd name="connsiteX317" fmla="*/ 4750797 w 8613217"/>
                <a:gd name="connsiteY317" fmla="*/ 5917128 h 6281670"/>
                <a:gd name="connsiteX318" fmla="*/ 4875978 w 8613217"/>
                <a:gd name="connsiteY318" fmla="*/ 5457461 h 6281670"/>
                <a:gd name="connsiteX319" fmla="*/ 4616868 w 8613217"/>
                <a:gd name="connsiteY319" fmla="*/ 5877421 h 6281670"/>
                <a:gd name="connsiteX320" fmla="*/ 4562354 w 8613217"/>
                <a:gd name="connsiteY320" fmla="*/ 5884824 h 6281670"/>
                <a:gd name="connsiteX321" fmla="*/ 4880015 w 8613217"/>
                <a:gd name="connsiteY321" fmla="*/ 5419772 h 6281670"/>
                <a:gd name="connsiteX322" fmla="*/ 4875978 w 8613217"/>
                <a:gd name="connsiteY322" fmla="*/ 5457461 h 6281670"/>
                <a:gd name="connsiteX323" fmla="*/ 5020675 w 8613217"/>
                <a:gd name="connsiteY323" fmla="*/ 5141145 h 6281670"/>
                <a:gd name="connsiteX324" fmla="*/ 4989717 w 8613217"/>
                <a:gd name="connsiteY324" fmla="*/ 5179506 h 6281670"/>
                <a:gd name="connsiteX325" fmla="*/ 4445922 w 8613217"/>
                <a:gd name="connsiteY325" fmla="*/ 5878767 h 6281670"/>
                <a:gd name="connsiteX326" fmla="*/ 4415637 w 8613217"/>
                <a:gd name="connsiteY326" fmla="*/ 5953471 h 6281670"/>
                <a:gd name="connsiteX327" fmla="*/ 4357085 w 8613217"/>
                <a:gd name="connsiteY327" fmla="*/ 6075286 h 6281670"/>
                <a:gd name="connsiteX328" fmla="*/ 4338240 w 8613217"/>
                <a:gd name="connsiteY328" fmla="*/ 6125762 h 6281670"/>
                <a:gd name="connsiteX329" fmla="*/ 4322761 w 8613217"/>
                <a:gd name="connsiteY329" fmla="*/ 6080671 h 6281670"/>
                <a:gd name="connsiteX330" fmla="*/ 4306609 w 8613217"/>
                <a:gd name="connsiteY330" fmla="*/ 6061826 h 6281670"/>
                <a:gd name="connsiteX331" fmla="*/ 4295168 w 8613217"/>
                <a:gd name="connsiteY331" fmla="*/ 6082689 h 6281670"/>
                <a:gd name="connsiteX332" fmla="*/ 4292475 w 8613217"/>
                <a:gd name="connsiteY332" fmla="*/ 6112302 h 6281670"/>
                <a:gd name="connsiteX333" fmla="*/ 4277669 w 8613217"/>
                <a:gd name="connsiteY333" fmla="*/ 6097496 h 6281670"/>
                <a:gd name="connsiteX334" fmla="*/ 4183447 w 8613217"/>
                <a:gd name="connsiteY334" fmla="*/ 5282478 h 6281670"/>
                <a:gd name="connsiteX335" fmla="*/ 4412945 w 8613217"/>
                <a:gd name="connsiteY335" fmla="*/ 4743394 h 6281670"/>
                <a:gd name="connsiteX336" fmla="*/ 5036828 w 8613217"/>
                <a:gd name="connsiteY336" fmla="*/ 3935106 h 6281670"/>
                <a:gd name="connsiteX337" fmla="*/ 5054999 w 8613217"/>
                <a:gd name="connsiteY337" fmla="*/ 3966064 h 6281670"/>
                <a:gd name="connsiteX338" fmla="*/ 5020675 w 8613217"/>
                <a:gd name="connsiteY338"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2113933 w 8613217"/>
                <a:gd name="connsiteY210" fmla="*/ 3072976 h 6281670"/>
                <a:gd name="connsiteX211" fmla="*/ 2257958 w 8613217"/>
                <a:gd name="connsiteY211" fmla="*/ 3064227 h 6281670"/>
                <a:gd name="connsiteX212" fmla="*/ 2434960 w 8613217"/>
                <a:gd name="connsiteY212" fmla="*/ 3101243 h 6281670"/>
                <a:gd name="connsiteX213" fmla="*/ 2635518 w 8613217"/>
                <a:gd name="connsiteY213" fmla="*/ 3164506 h 6281670"/>
                <a:gd name="connsiteX214" fmla="*/ 3038653 w 8613217"/>
                <a:gd name="connsiteY214" fmla="*/ 3453902 h 6281670"/>
                <a:gd name="connsiteX215" fmla="*/ 3580428 w 8613217"/>
                <a:gd name="connsiteY215" fmla="*/ 4087880 h 6281670"/>
                <a:gd name="connsiteX216" fmla="*/ 3776274 w 8613217"/>
                <a:gd name="connsiteY216" fmla="*/ 4626290 h 6281670"/>
                <a:gd name="connsiteX217" fmla="*/ 3813963 w 8613217"/>
                <a:gd name="connsiteY217" fmla="*/ 4802619 h 6281670"/>
                <a:gd name="connsiteX218" fmla="*/ 3811944 w 8613217"/>
                <a:gd name="connsiteY218" fmla="*/ 5407658 h 6281670"/>
                <a:gd name="connsiteX219" fmla="*/ 3881265 w 8613217"/>
                <a:gd name="connsiteY219" fmla="*/ 5874056 h 6281670"/>
                <a:gd name="connsiteX220" fmla="*/ 3879919 w 8613217"/>
                <a:gd name="connsiteY220" fmla="*/ 5898957 h 6281670"/>
                <a:gd name="connsiteX221" fmla="*/ 3757430 w 8613217"/>
                <a:gd name="connsiteY221" fmla="*/ 5946068 h 6281670"/>
                <a:gd name="connsiteX222" fmla="*/ 3743970 w 8613217"/>
                <a:gd name="connsiteY222" fmla="*/ 6053750 h 6281670"/>
                <a:gd name="connsiteX223" fmla="*/ 3803195 w 8613217"/>
                <a:gd name="connsiteY223" fmla="*/ 6092112 h 6281670"/>
                <a:gd name="connsiteX224" fmla="*/ 3896071 w 8613217"/>
                <a:gd name="connsiteY224" fmla="*/ 6023464 h 6281670"/>
                <a:gd name="connsiteX225" fmla="*/ 3920972 w 8613217"/>
                <a:gd name="connsiteY225" fmla="*/ 5996544 h 6281670"/>
                <a:gd name="connsiteX226" fmla="*/ 3918953 w 8613217"/>
                <a:gd name="connsiteY226" fmla="*/ 6053077 h 6281670"/>
                <a:gd name="connsiteX227" fmla="*/ 3931741 w 8613217"/>
                <a:gd name="connsiteY227" fmla="*/ 6077978 h 6281670"/>
                <a:gd name="connsiteX228" fmla="*/ 3951931 w 8613217"/>
                <a:gd name="connsiteY228" fmla="*/ 6055769 h 6281670"/>
                <a:gd name="connsiteX229" fmla="*/ 3972121 w 8613217"/>
                <a:gd name="connsiteY229" fmla="*/ 5988468 h 6281670"/>
                <a:gd name="connsiteX230" fmla="*/ 3994331 w 8613217"/>
                <a:gd name="connsiteY230" fmla="*/ 5968277 h 6281670"/>
                <a:gd name="connsiteX231" fmla="*/ 4005099 w 8613217"/>
                <a:gd name="connsiteY231" fmla="*/ 5995198 h 6281670"/>
                <a:gd name="connsiteX232" fmla="*/ 4071054 w 8613217"/>
                <a:gd name="connsiteY232" fmla="*/ 6040290 h 6281670"/>
                <a:gd name="connsiteX233" fmla="*/ 4100667 w 8613217"/>
                <a:gd name="connsiteY233" fmla="*/ 6026829 h 6281670"/>
                <a:gd name="connsiteX234" fmla="*/ 4110089 w 8613217"/>
                <a:gd name="connsiteY234" fmla="*/ 5993179 h 6281670"/>
                <a:gd name="connsiteX235" fmla="*/ 4124895 w 8613217"/>
                <a:gd name="connsiteY235" fmla="*/ 6032214 h 6281670"/>
                <a:gd name="connsiteX236" fmla="*/ 4117492 w 8613217"/>
                <a:gd name="connsiteY236" fmla="*/ 6106918 h 6281670"/>
                <a:gd name="connsiteX237" fmla="*/ 4080476 w 8613217"/>
                <a:gd name="connsiteY237" fmla="*/ 6141242 h 6281670"/>
                <a:gd name="connsiteX238" fmla="*/ 4176717 w 8613217"/>
                <a:gd name="connsiteY238" fmla="*/ 6189025 h 6281670"/>
                <a:gd name="connsiteX239" fmla="*/ 4170660 w 8613217"/>
                <a:gd name="connsiteY239" fmla="*/ 6271133 h 6281670"/>
                <a:gd name="connsiteX240" fmla="*/ 4195562 w 8613217"/>
                <a:gd name="connsiteY240" fmla="*/ 6277863 h 6281670"/>
                <a:gd name="connsiteX241" fmla="*/ 4261517 w 8613217"/>
                <a:gd name="connsiteY241" fmla="*/ 6267768 h 6281670"/>
                <a:gd name="connsiteX242" fmla="*/ 4289784 w 8613217"/>
                <a:gd name="connsiteY242" fmla="*/ 6247578 h 6281670"/>
                <a:gd name="connsiteX243" fmla="*/ 4295840 w 8613217"/>
                <a:gd name="connsiteY243" fmla="*/ 6204505 h 6281670"/>
                <a:gd name="connsiteX244" fmla="*/ 4305936 w 8613217"/>
                <a:gd name="connsiteY244" fmla="*/ 6182969 h 6281670"/>
                <a:gd name="connsiteX245" fmla="*/ 4324107 w 8613217"/>
                <a:gd name="connsiteY245" fmla="*/ 6199794 h 6281670"/>
                <a:gd name="connsiteX246" fmla="*/ 4336894 w 8613217"/>
                <a:gd name="connsiteY246" fmla="*/ 6230752 h 6281670"/>
                <a:gd name="connsiteX247" fmla="*/ 4342951 w 8613217"/>
                <a:gd name="connsiteY247" fmla="*/ 6226714 h 6281670"/>
                <a:gd name="connsiteX248" fmla="*/ 4369872 w 8613217"/>
                <a:gd name="connsiteY248" fmla="*/ 6185660 h 6281670"/>
                <a:gd name="connsiteX249" fmla="*/ 4382659 w 8613217"/>
                <a:gd name="connsiteY249" fmla="*/ 6234791 h 6281670"/>
                <a:gd name="connsiteX250" fmla="*/ 4406888 w 8613217"/>
                <a:gd name="connsiteY250" fmla="*/ 6265749 h 6281670"/>
                <a:gd name="connsiteX251" fmla="*/ 4484284 w 8613217"/>
                <a:gd name="connsiteY251" fmla="*/ 6275171 h 6281670"/>
                <a:gd name="connsiteX252" fmla="*/ 4499090 w 8613217"/>
                <a:gd name="connsiteY252" fmla="*/ 6272479 h 6281670"/>
                <a:gd name="connsiteX253" fmla="*/ 4512551 w 8613217"/>
                <a:gd name="connsiteY253" fmla="*/ 6181622 h 6281670"/>
                <a:gd name="connsiteX254" fmla="*/ 4572449 w 8613217"/>
                <a:gd name="connsiteY254" fmla="*/ 6153356 h 6281670"/>
                <a:gd name="connsiteX255" fmla="*/ 4575814 w 8613217"/>
                <a:gd name="connsiteY255" fmla="*/ 6127781 h 6281670"/>
                <a:gd name="connsiteX256" fmla="*/ 4538125 w 8613217"/>
                <a:gd name="connsiteY256" fmla="*/ 6076633 h 6281670"/>
                <a:gd name="connsiteX257" fmla="*/ 4536779 w 8613217"/>
                <a:gd name="connsiteY257" fmla="*/ 6042309 h 6281670"/>
                <a:gd name="connsiteX258" fmla="*/ 4573122 w 8613217"/>
                <a:gd name="connsiteY258" fmla="*/ 6032214 h 6281670"/>
                <a:gd name="connsiteX259" fmla="*/ 4637731 w 8613217"/>
                <a:gd name="connsiteY259" fmla="*/ 6051058 h 6281670"/>
                <a:gd name="connsiteX260" fmla="*/ 4665997 w 8613217"/>
                <a:gd name="connsiteY260" fmla="*/ 6029522 h 6281670"/>
                <a:gd name="connsiteX261" fmla="*/ 4665997 w 8613217"/>
                <a:gd name="connsiteY261" fmla="*/ 5985776 h 6281670"/>
                <a:gd name="connsiteX262" fmla="*/ 4681477 w 8613217"/>
                <a:gd name="connsiteY262" fmla="*/ 5966931 h 6281670"/>
                <a:gd name="connsiteX263" fmla="*/ 4701667 w 8613217"/>
                <a:gd name="connsiteY263" fmla="*/ 5981065 h 6281670"/>
                <a:gd name="connsiteX264" fmla="*/ 4724550 w 8613217"/>
                <a:gd name="connsiteY264" fmla="*/ 6054423 h 6281670"/>
                <a:gd name="connsiteX265" fmla="*/ 4743394 w 8613217"/>
                <a:gd name="connsiteY265" fmla="*/ 6073268 h 6281670"/>
                <a:gd name="connsiteX266" fmla="*/ 4752143 w 8613217"/>
                <a:gd name="connsiteY266" fmla="*/ 6050385 h 6281670"/>
                <a:gd name="connsiteX267" fmla="*/ 4752143 w 8613217"/>
                <a:gd name="connsiteY267" fmla="*/ 5996544 h 6281670"/>
                <a:gd name="connsiteX268" fmla="*/ 4800600 w 8613217"/>
                <a:gd name="connsiteY268" fmla="*/ 6046347 h 6281670"/>
                <a:gd name="connsiteX269" fmla="*/ 4859825 w 8613217"/>
                <a:gd name="connsiteY269" fmla="*/ 6088747 h 6281670"/>
                <a:gd name="connsiteX270" fmla="*/ 4932511 w 8613217"/>
                <a:gd name="connsiteY270" fmla="*/ 6036252 h 6281670"/>
                <a:gd name="connsiteX271" fmla="*/ 4919050 w 8613217"/>
                <a:gd name="connsiteY271" fmla="*/ 5940011 h 6281670"/>
                <a:gd name="connsiteX272" fmla="*/ 4830213 w 8613217"/>
                <a:gd name="connsiteY272" fmla="*/ 5933281 h 6281670"/>
                <a:gd name="connsiteX273" fmla="*/ 4779064 w 8613217"/>
                <a:gd name="connsiteY273" fmla="*/ 5876074 h 6281670"/>
                <a:gd name="connsiteX274" fmla="*/ 4778391 w 8613217"/>
                <a:gd name="connsiteY274" fmla="*/ 5829637 h 6281670"/>
                <a:gd name="connsiteX275" fmla="*/ 5091342 w 8613217"/>
                <a:gd name="connsiteY275" fmla="*/ 5236712 h 6281670"/>
                <a:gd name="connsiteX276" fmla="*/ 5116243 w 8613217"/>
                <a:gd name="connsiteY276" fmla="*/ 5202389 h 6281670"/>
                <a:gd name="connsiteX277" fmla="*/ 5269690 w 8613217"/>
                <a:gd name="connsiteY277" fmla="*/ 5086631 h 6281670"/>
                <a:gd name="connsiteX278" fmla="*/ 5744837 w 8613217"/>
                <a:gd name="connsiteY278" fmla="*/ 4795889 h 6281670"/>
                <a:gd name="connsiteX279" fmla="*/ 5814830 w 8613217"/>
                <a:gd name="connsiteY279" fmla="*/ 4775699 h 6281670"/>
                <a:gd name="connsiteX280" fmla="*/ 6103553 w 8613217"/>
                <a:gd name="connsiteY280" fmla="*/ 4765603 h 6281670"/>
                <a:gd name="connsiteX281" fmla="*/ 7086824 w 8613217"/>
                <a:gd name="connsiteY281" fmla="*/ 4811369 h 6281670"/>
                <a:gd name="connsiteX282" fmla="*/ 7489959 w 8613217"/>
                <a:gd name="connsiteY282" fmla="*/ 4805311 h 6281670"/>
                <a:gd name="connsiteX283" fmla="*/ 7516880 w 8613217"/>
                <a:gd name="connsiteY283" fmla="*/ 4801946 h 6281670"/>
                <a:gd name="connsiteX284" fmla="*/ 7536397 w 8613217"/>
                <a:gd name="connsiteY284" fmla="*/ 4800600 h 6281670"/>
                <a:gd name="connsiteX285" fmla="*/ 7619850 w 8613217"/>
                <a:gd name="connsiteY285" fmla="*/ 4791178 h 6281670"/>
                <a:gd name="connsiteX286" fmla="*/ 7661577 w 8613217"/>
                <a:gd name="connsiteY286" fmla="*/ 4813388 h 6281670"/>
                <a:gd name="connsiteX287" fmla="*/ 7920014 w 8613217"/>
                <a:gd name="connsiteY287" fmla="*/ 5004523 h 6281670"/>
                <a:gd name="connsiteX288" fmla="*/ 8354780 w 8613217"/>
                <a:gd name="connsiteY288" fmla="*/ 4830886 h 6281670"/>
                <a:gd name="connsiteX289" fmla="*/ 8579567 w 8613217"/>
                <a:gd name="connsiteY289" fmla="*/ 4409580 h 6281670"/>
                <a:gd name="connsiteX290" fmla="*/ 8613217 w 8613217"/>
                <a:gd name="connsiteY290" fmla="*/ 4250076 h 6281670"/>
                <a:gd name="connsiteX291" fmla="*/ 8613217 w 8613217"/>
                <a:gd name="connsiteY291" fmla="*/ 4196235 h 6281670"/>
                <a:gd name="connsiteX292" fmla="*/ 8420062 w 8613217"/>
                <a:gd name="connsiteY292" fmla="*/ 4211041 h 6281670"/>
                <a:gd name="connsiteX293" fmla="*/ 4571776 w 8613217"/>
                <a:gd name="connsiteY293" fmla="*/ 915970 h 6281670"/>
                <a:gd name="connsiteX294" fmla="*/ 4583890 w 8613217"/>
                <a:gd name="connsiteY294" fmla="*/ 888377 h 6281670"/>
                <a:gd name="connsiteX295" fmla="*/ 4571776 w 8613217"/>
                <a:gd name="connsiteY295" fmla="*/ 915970 h 6281670"/>
                <a:gd name="connsiteX296" fmla="*/ 2362948 w 8613217"/>
                <a:gd name="connsiteY296" fmla="*/ 965100 h 6281670"/>
                <a:gd name="connsiteX297" fmla="*/ 2363621 w 8613217"/>
                <a:gd name="connsiteY297" fmla="*/ 962408 h 6281670"/>
                <a:gd name="connsiteX298" fmla="*/ 2368332 w 8613217"/>
                <a:gd name="connsiteY298" fmla="*/ 967119 h 6281670"/>
                <a:gd name="connsiteX299" fmla="*/ 2362948 w 8613217"/>
                <a:gd name="connsiteY299" fmla="*/ 965100 h 6281670"/>
                <a:gd name="connsiteX300" fmla="*/ 2435633 w 8613217"/>
                <a:gd name="connsiteY300" fmla="*/ 1055284 h 6281670"/>
                <a:gd name="connsiteX301" fmla="*/ 2426211 w 8613217"/>
                <a:gd name="connsiteY301" fmla="*/ 1053265 h 6281670"/>
                <a:gd name="connsiteX302" fmla="*/ 2370351 w 8613217"/>
                <a:gd name="connsiteY302" fmla="*/ 968465 h 6281670"/>
                <a:gd name="connsiteX303" fmla="*/ 2432268 w 8613217"/>
                <a:gd name="connsiteY303" fmla="*/ 1045862 h 6281670"/>
                <a:gd name="connsiteX304" fmla="*/ 2435633 w 8613217"/>
                <a:gd name="connsiteY304" fmla="*/ 1055284 h 6281670"/>
                <a:gd name="connsiteX305" fmla="*/ 695895 w 8613217"/>
                <a:gd name="connsiteY305" fmla="*/ 1016922 h 6281670"/>
                <a:gd name="connsiteX306" fmla="*/ 692530 w 8613217"/>
                <a:gd name="connsiteY306" fmla="*/ 1005481 h 6281670"/>
                <a:gd name="connsiteX307" fmla="*/ 695895 w 8613217"/>
                <a:gd name="connsiteY307" fmla="*/ 1016922 h 6281670"/>
                <a:gd name="connsiteX308" fmla="*/ 4511205 w 8613217"/>
                <a:gd name="connsiteY308" fmla="*/ 6014042 h 6281670"/>
                <a:gd name="connsiteX309" fmla="*/ 4537452 w 8613217"/>
                <a:gd name="connsiteY309" fmla="*/ 5944049 h 6281670"/>
                <a:gd name="connsiteX310" fmla="*/ 4511205 w 8613217"/>
                <a:gd name="connsiteY310" fmla="*/ 6014042 h 6281670"/>
                <a:gd name="connsiteX311" fmla="*/ 4750797 w 8613217"/>
                <a:gd name="connsiteY311" fmla="*/ 5917128 h 6281670"/>
                <a:gd name="connsiteX312" fmla="*/ 4741375 w 8613217"/>
                <a:gd name="connsiteY312" fmla="*/ 5939338 h 6281670"/>
                <a:gd name="connsiteX313" fmla="*/ 4732626 w 8613217"/>
                <a:gd name="connsiteY313" fmla="*/ 5935300 h 6281670"/>
                <a:gd name="connsiteX314" fmla="*/ 4727915 w 8613217"/>
                <a:gd name="connsiteY314" fmla="*/ 5907706 h 6281670"/>
                <a:gd name="connsiteX315" fmla="*/ 4750797 w 8613217"/>
                <a:gd name="connsiteY315" fmla="*/ 5875402 h 6281670"/>
                <a:gd name="connsiteX316" fmla="*/ 4750797 w 8613217"/>
                <a:gd name="connsiteY316" fmla="*/ 5917128 h 6281670"/>
                <a:gd name="connsiteX317" fmla="*/ 4875978 w 8613217"/>
                <a:gd name="connsiteY317" fmla="*/ 5457461 h 6281670"/>
                <a:gd name="connsiteX318" fmla="*/ 4616868 w 8613217"/>
                <a:gd name="connsiteY318" fmla="*/ 5877421 h 6281670"/>
                <a:gd name="connsiteX319" fmla="*/ 4562354 w 8613217"/>
                <a:gd name="connsiteY319" fmla="*/ 5884824 h 6281670"/>
                <a:gd name="connsiteX320" fmla="*/ 4880015 w 8613217"/>
                <a:gd name="connsiteY320" fmla="*/ 5419772 h 6281670"/>
                <a:gd name="connsiteX321" fmla="*/ 4875978 w 8613217"/>
                <a:gd name="connsiteY321" fmla="*/ 5457461 h 6281670"/>
                <a:gd name="connsiteX322" fmla="*/ 5020675 w 8613217"/>
                <a:gd name="connsiteY322" fmla="*/ 5141145 h 6281670"/>
                <a:gd name="connsiteX323" fmla="*/ 4989717 w 8613217"/>
                <a:gd name="connsiteY323" fmla="*/ 5179506 h 6281670"/>
                <a:gd name="connsiteX324" fmla="*/ 4445922 w 8613217"/>
                <a:gd name="connsiteY324" fmla="*/ 5878767 h 6281670"/>
                <a:gd name="connsiteX325" fmla="*/ 4415637 w 8613217"/>
                <a:gd name="connsiteY325" fmla="*/ 5953471 h 6281670"/>
                <a:gd name="connsiteX326" fmla="*/ 4357085 w 8613217"/>
                <a:gd name="connsiteY326" fmla="*/ 6075286 h 6281670"/>
                <a:gd name="connsiteX327" fmla="*/ 4338240 w 8613217"/>
                <a:gd name="connsiteY327" fmla="*/ 6125762 h 6281670"/>
                <a:gd name="connsiteX328" fmla="*/ 4322761 w 8613217"/>
                <a:gd name="connsiteY328" fmla="*/ 6080671 h 6281670"/>
                <a:gd name="connsiteX329" fmla="*/ 4306609 w 8613217"/>
                <a:gd name="connsiteY329" fmla="*/ 6061826 h 6281670"/>
                <a:gd name="connsiteX330" fmla="*/ 4295168 w 8613217"/>
                <a:gd name="connsiteY330" fmla="*/ 6082689 h 6281670"/>
                <a:gd name="connsiteX331" fmla="*/ 4292475 w 8613217"/>
                <a:gd name="connsiteY331" fmla="*/ 6112302 h 6281670"/>
                <a:gd name="connsiteX332" fmla="*/ 4277669 w 8613217"/>
                <a:gd name="connsiteY332" fmla="*/ 6097496 h 6281670"/>
                <a:gd name="connsiteX333" fmla="*/ 4183447 w 8613217"/>
                <a:gd name="connsiteY333" fmla="*/ 5282478 h 6281670"/>
                <a:gd name="connsiteX334" fmla="*/ 4412945 w 8613217"/>
                <a:gd name="connsiteY334" fmla="*/ 4743394 h 6281670"/>
                <a:gd name="connsiteX335" fmla="*/ 5036828 w 8613217"/>
                <a:gd name="connsiteY335" fmla="*/ 3935106 h 6281670"/>
                <a:gd name="connsiteX336" fmla="*/ 5054999 w 8613217"/>
                <a:gd name="connsiteY336" fmla="*/ 3966064 h 6281670"/>
                <a:gd name="connsiteX337" fmla="*/ 5020675 w 8613217"/>
                <a:gd name="connsiteY33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266034 w 8613217"/>
                <a:gd name="connsiteY188" fmla="*/ 2967313 h 6281670"/>
                <a:gd name="connsiteX189" fmla="*/ 1817807 w 8613217"/>
                <a:gd name="connsiteY189" fmla="*/ 3025866 h 6281670"/>
                <a:gd name="connsiteX190" fmla="*/ 1007500 w 8613217"/>
                <a:gd name="connsiteY190" fmla="*/ 3309877 h 6281670"/>
                <a:gd name="connsiteX191" fmla="*/ 960389 w 8613217"/>
                <a:gd name="connsiteY191" fmla="*/ 3293725 h 6281670"/>
                <a:gd name="connsiteX192" fmla="*/ 446207 w 8613217"/>
                <a:gd name="connsiteY192" fmla="*/ 3134221 h 6281670"/>
                <a:gd name="connsiteX193" fmla="*/ 217383 w 8613217"/>
                <a:gd name="connsiteY193" fmla="*/ 3227096 h 6281670"/>
                <a:gd name="connsiteX194" fmla="*/ 0 w 8613217"/>
                <a:gd name="connsiteY194" fmla="*/ 3236518 h 6281670"/>
                <a:gd name="connsiteX195" fmla="*/ 0 w 8613217"/>
                <a:gd name="connsiteY195" fmla="*/ 3330740 h 6281670"/>
                <a:gd name="connsiteX196" fmla="*/ 9422 w 8613217"/>
                <a:gd name="connsiteY196" fmla="*/ 3346892 h 6281670"/>
                <a:gd name="connsiteX197" fmla="*/ 255072 w 8613217"/>
                <a:gd name="connsiteY197" fmla="*/ 3717723 h 6281670"/>
                <a:gd name="connsiteX198" fmla="*/ 747044 w 8613217"/>
                <a:gd name="connsiteY198" fmla="*/ 3826078 h 6281670"/>
                <a:gd name="connsiteX199" fmla="*/ 1016249 w 8613217"/>
                <a:gd name="connsiteY199" fmla="*/ 3490244 h 6281670"/>
                <a:gd name="connsiteX200" fmla="*/ 981253 w 8613217"/>
                <a:gd name="connsiteY200" fmla="*/ 3461305 h 6281670"/>
                <a:gd name="connsiteX201" fmla="*/ 563312 w 8613217"/>
                <a:gd name="connsiteY201" fmla="*/ 3490917 h 6281670"/>
                <a:gd name="connsiteX202" fmla="*/ 390347 w 8613217"/>
                <a:gd name="connsiteY202" fmla="*/ 3460632 h 6281670"/>
                <a:gd name="connsiteX203" fmla="*/ 489953 w 8613217"/>
                <a:gd name="connsiteY203" fmla="*/ 3463997 h 6281670"/>
                <a:gd name="connsiteX204" fmla="*/ 903183 w 8613217"/>
                <a:gd name="connsiteY204" fmla="*/ 3408137 h 6281670"/>
                <a:gd name="connsiteX205" fmla="*/ 1043170 w 8613217"/>
                <a:gd name="connsiteY205" fmla="*/ 3372467 h 6281670"/>
                <a:gd name="connsiteX206" fmla="*/ 1508895 w 8613217"/>
                <a:gd name="connsiteY206" fmla="*/ 3218347 h 6281670"/>
                <a:gd name="connsiteX207" fmla="*/ 1912029 w 8613217"/>
                <a:gd name="connsiteY207" fmla="*/ 3101243 h 6281670"/>
                <a:gd name="connsiteX208" fmla="*/ 1912029 w 8613217"/>
                <a:gd name="connsiteY208" fmla="*/ 3101243 h 6281670"/>
                <a:gd name="connsiteX209" fmla="*/ 2113933 w 8613217"/>
                <a:gd name="connsiteY209" fmla="*/ 3072976 h 6281670"/>
                <a:gd name="connsiteX210" fmla="*/ 2257958 w 8613217"/>
                <a:gd name="connsiteY210" fmla="*/ 3064227 h 6281670"/>
                <a:gd name="connsiteX211" fmla="*/ 2434960 w 8613217"/>
                <a:gd name="connsiteY211" fmla="*/ 3101243 h 6281670"/>
                <a:gd name="connsiteX212" fmla="*/ 2635518 w 8613217"/>
                <a:gd name="connsiteY212" fmla="*/ 3164506 h 6281670"/>
                <a:gd name="connsiteX213" fmla="*/ 3038653 w 8613217"/>
                <a:gd name="connsiteY213" fmla="*/ 3453902 h 6281670"/>
                <a:gd name="connsiteX214" fmla="*/ 3580428 w 8613217"/>
                <a:gd name="connsiteY214" fmla="*/ 4087880 h 6281670"/>
                <a:gd name="connsiteX215" fmla="*/ 3776274 w 8613217"/>
                <a:gd name="connsiteY215" fmla="*/ 4626290 h 6281670"/>
                <a:gd name="connsiteX216" fmla="*/ 3813963 w 8613217"/>
                <a:gd name="connsiteY216" fmla="*/ 4802619 h 6281670"/>
                <a:gd name="connsiteX217" fmla="*/ 3811944 w 8613217"/>
                <a:gd name="connsiteY217" fmla="*/ 5407658 h 6281670"/>
                <a:gd name="connsiteX218" fmla="*/ 3881265 w 8613217"/>
                <a:gd name="connsiteY218" fmla="*/ 5874056 h 6281670"/>
                <a:gd name="connsiteX219" fmla="*/ 3879919 w 8613217"/>
                <a:gd name="connsiteY219" fmla="*/ 5898957 h 6281670"/>
                <a:gd name="connsiteX220" fmla="*/ 3757430 w 8613217"/>
                <a:gd name="connsiteY220" fmla="*/ 5946068 h 6281670"/>
                <a:gd name="connsiteX221" fmla="*/ 3743970 w 8613217"/>
                <a:gd name="connsiteY221" fmla="*/ 6053750 h 6281670"/>
                <a:gd name="connsiteX222" fmla="*/ 3803195 w 8613217"/>
                <a:gd name="connsiteY222" fmla="*/ 6092112 h 6281670"/>
                <a:gd name="connsiteX223" fmla="*/ 3896071 w 8613217"/>
                <a:gd name="connsiteY223" fmla="*/ 6023464 h 6281670"/>
                <a:gd name="connsiteX224" fmla="*/ 3920972 w 8613217"/>
                <a:gd name="connsiteY224" fmla="*/ 5996544 h 6281670"/>
                <a:gd name="connsiteX225" fmla="*/ 3918953 w 8613217"/>
                <a:gd name="connsiteY225" fmla="*/ 6053077 h 6281670"/>
                <a:gd name="connsiteX226" fmla="*/ 3931741 w 8613217"/>
                <a:gd name="connsiteY226" fmla="*/ 6077978 h 6281670"/>
                <a:gd name="connsiteX227" fmla="*/ 3951931 w 8613217"/>
                <a:gd name="connsiteY227" fmla="*/ 6055769 h 6281670"/>
                <a:gd name="connsiteX228" fmla="*/ 3972121 w 8613217"/>
                <a:gd name="connsiteY228" fmla="*/ 5988468 h 6281670"/>
                <a:gd name="connsiteX229" fmla="*/ 3994331 w 8613217"/>
                <a:gd name="connsiteY229" fmla="*/ 5968277 h 6281670"/>
                <a:gd name="connsiteX230" fmla="*/ 4005099 w 8613217"/>
                <a:gd name="connsiteY230" fmla="*/ 5995198 h 6281670"/>
                <a:gd name="connsiteX231" fmla="*/ 4071054 w 8613217"/>
                <a:gd name="connsiteY231" fmla="*/ 6040290 h 6281670"/>
                <a:gd name="connsiteX232" fmla="*/ 4100667 w 8613217"/>
                <a:gd name="connsiteY232" fmla="*/ 6026829 h 6281670"/>
                <a:gd name="connsiteX233" fmla="*/ 4110089 w 8613217"/>
                <a:gd name="connsiteY233" fmla="*/ 5993179 h 6281670"/>
                <a:gd name="connsiteX234" fmla="*/ 4124895 w 8613217"/>
                <a:gd name="connsiteY234" fmla="*/ 6032214 h 6281670"/>
                <a:gd name="connsiteX235" fmla="*/ 4117492 w 8613217"/>
                <a:gd name="connsiteY235" fmla="*/ 6106918 h 6281670"/>
                <a:gd name="connsiteX236" fmla="*/ 4080476 w 8613217"/>
                <a:gd name="connsiteY236" fmla="*/ 6141242 h 6281670"/>
                <a:gd name="connsiteX237" fmla="*/ 4176717 w 8613217"/>
                <a:gd name="connsiteY237" fmla="*/ 6189025 h 6281670"/>
                <a:gd name="connsiteX238" fmla="*/ 4170660 w 8613217"/>
                <a:gd name="connsiteY238" fmla="*/ 6271133 h 6281670"/>
                <a:gd name="connsiteX239" fmla="*/ 4195562 w 8613217"/>
                <a:gd name="connsiteY239" fmla="*/ 6277863 h 6281670"/>
                <a:gd name="connsiteX240" fmla="*/ 4261517 w 8613217"/>
                <a:gd name="connsiteY240" fmla="*/ 6267768 h 6281670"/>
                <a:gd name="connsiteX241" fmla="*/ 4289784 w 8613217"/>
                <a:gd name="connsiteY241" fmla="*/ 6247578 h 6281670"/>
                <a:gd name="connsiteX242" fmla="*/ 4295840 w 8613217"/>
                <a:gd name="connsiteY242" fmla="*/ 6204505 h 6281670"/>
                <a:gd name="connsiteX243" fmla="*/ 4305936 w 8613217"/>
                <a:gd name="connsiteY243" fmla="*/ 6182969 h 6281670"/>
                <a:gd name="connsiteX244" fmla="*/ 4324107 w 8613217"/>
                <a:gd name="connsiteY244" fmla="*/ 6199794 h 6281670"/>
                <a:gd name="connsiteX245" fmla="*/ 4336894 w 8613217"/>
                <a:gd name="connsiteY245" fmla="*/ 6230752 h 6281670"/>
                <a:gd name="connsiteX246" fmla="*/ 4342951 w 8613217"/>
                <a:gd name="connsiteY246" fmla="*/ 6226714 h 6281670"/>
                <a:gd name="connsiteX247" fmla="*/ 4369872 w 8613217"/>
                <a:gd name="connsiteY247" fmla="*/ 6185660 h 6281670"/>
                <a:gd name="connsiteX248" fmla="*/ 4382659 w 8613217"/>
                <a:gd name="connsiteY248" fmla="*/ 6234791 h 6281670"/>
                <a:gd name="connsiteX249" fmla="*/ 4406888 w 8613217"/>
                <a:gd name="connsiteY249" fmla="*/ 6265749 h 6281670"/>
                <a:gd name="connsiteX250" fmla="*/ 4484284 w 8613217"/>
                <a:gd name="connsiteY250" fmla="*/ 6275171 h 6281670"/>
                <a:gd name="connsiteX251" fmla="*/ 4499090 w 8613217"/>
                <a:gd name="connsiteY251" fmla="*/ 6272479 h 6281670"/>
                <a:gd name="connsiteX252" fmla="*/ 4512551 w 8613217"/>
                <a:gd name="connsiteY252" fmla="*/ 6181622 h 6281670"/>
                <a:gd name="connsiteX253" fmla="*/ 4572449 w 8613217"/>
                <a:gd name="connsiteY253" fmla="*/ 6153356 h 6281670"/>
                <a:gd name="connsiteX254" fmla="*/ 4575814 w 8613217"/>
                <a:gd name="connsiteY254" fmla="*/ 6127781 h 6281670"/>
                <a:gd name="connsiteX255" fmla="*/ 4538125 w 8613217"/>
                <a:gd name="connsiteY255" fmla="*/ 6076633 h 6281670"/>
                <a:gd name="connsiteX256" fmla="*/ 4536779 w 8613217"/>
                <a:gd name="connsiteY256" fmla="*/ 6042309 h 6281670"/>
                <a:gd name="connsiteX257" fmla="*/ 4573122 w 8613217"/>
                <a:gd name="connsiteY257" fmla="*/ 6032214 h 6281670"/>
                <a:gd name="connsiteX258" fmla="*/ 4637731 w 8613217"/>
                <a:gd name="connsiteY258" fmla="*/ 6051058 h 6281670"/>
                <a:gd name="connsiteX259" fmla="*/ 4665997 w 8613217"/>
                <a:gd name="connsiteY259" fmla="*/ 6029522 h 6281670"/>
                <a:gd name="connsiteX260" fmla="*/ 4665997 w 8613217"/>
                <a:gd name="connsiteY260" fmla="*/ 5985776 h 6281670"/>
                <a:gd name="connsiteX261" fmla="*/ 4681477 w 8613217"/>
                <a:gd name="connsiteY261" fmla="*/ 5966931 h 6281670"/>
                <a:gd name="connsiteX262" fmla="*/ 4701667 w 8613217"/>
                <a:gd name="connsiteY262" fmla="*/ 5981065 h 6281670"/>
                <a:gd name="connsiteX263" fmla="*/ 4724550 w 8613217"/>
                <a:gd name="connsiteY263" fmla="*/ 6054423 h 6281670"/>
                <a:gd name="connsiteX264" fmla="*/ 4743394 w 8613217"/>
                <a:gd name="connsiteY264" fmla="*/ 6073268 h 6281670"/>
                <a:gd name="connsiteX265" fmla="*/ 4752143 w 8613217"/>
                <a:gd name="connsiteY265" fmla="*/ 6050385 h 6281670"/>
                <a:gd name="connsiteX266" fmla="*/ 4752143 w 8613217"/>
                <a:gd name="connsiteY266" fmla="*/ 5996544 h 6281670"/>
                <a:gd name="connsiteX267" fmla="*/ 4800600 w 8613217"/>
                <a:gd name="connsiteY267" fmla="*/ 6046347 h 6281670"/>
                <a:gd name="connsiteX268" fmla="*/ 4859825 w 8613217"/>
                <a:gd name="connsiteY268" fmla="*/ 6088747 h 6281670"/>
                <a:gd name="connsiteX269" fmla="*/ 4932511 w 8613217"/>
                <a:gd name="connsiteY269" fmla="*/ 6036252 h 6281670"/>
                <a:gd name="connsiteX270" fmla="*/ 4919050 w 8613217"/>
                <a:gd name="connsiteY270" fmla="*/ 5940011 h 6281670"/>
                <a:gd name="connsiteX271" fmla="*/ 4830213 w 8613217"/>
                <a:gd name="connsiteY271" fmla="*/ 5933281 h 6281670"/>
                <a:gd name="connsiteX272" fmla="*/ 4779064 w 8613217"/>
                <a:gd name="connsiteY272" fmla="*/ 5876074 h 6281670"/>
                <a:gd name="connsiteX273" fmla="*/ 4778391 w 8613217"/>
                <a:gd name="connsiteY273" fmla="*/ 5829637 h 6281670"/>
                <a:gd name="connsiteX274" fmla="*/ 5091342 w 8613217"/>
                <a:gd name="connsiteY274" fmla="*/ 5236712 h 6281670"/>
                <a:gd name="connsiteX275" fmla="*/ 5116243 w 8613217"/>
                <a:gd name="connsiteY275" fmla="*/ 5202389 h 6281670"/>
                <a:gd name="connsiteX276" fmla="*/ 5269690 w 8613217"/>
                <a:gd name="connsiteY276" fmla="*/ 5086631 h 6281670"/>
                <a:gd name="connsiteX277" fmla="*/ 5744837 w 8613217"/>
                <a:gd name="connsiteY277" fmla="*/ 4795889 h 6281670"/>
                <a:gd name="connsiteX278" fmla="*/ 5814830 w 8613217"/>
                <a:gd name="connsiteY278" fmla="*/ 4775699 h 6281670"/>
                <a:gd name="connsiteX279" fmla="*/ 6103553 w 8613217"/>
                <a:gd name="connsiteY279" fmla="*/ 4765603 h 6281670"/>
                <a:gd name="connsiteX280" fmla="*/ 7086824 w 8613217"/>
                <a:gd name="connsiteY280" fmla="*/ 4811369 h 6281670"/>
                <a:gd name="connsiteX281" fmla="*/ 7489959 w 8613217"/>
                <a:gd name="connsiteY281" fmla="*/ 4805311 h 6281670"/>
                <a:gd name="connsiteX282" fmla="*/ 7516880 w 8613217"/>
                <a:gd name="connsiteY282" fmla="*/ 4801946 h 6281670"/>
                <a:gd name="connsiteX283" fmla="*/ 7536397 w 8613217"/>
                <a:gd name="connsiteY283" fmla="*/ 4800600 h 6281670"/>
                <a:gd name="connsiteX284" fmla="*/ 7619850 w 8613217"/>
                <a:gd name="connsiteY284" fmla="*/ 4791178 h 6281670"/>
                <a:gd name="connsiteX285" fmla="*/ 7661577 w 8613217"/>
                <a:gd name="connsiteY285" fmla="*/ 4813388 h 6281670"/>
                <a:gd name="connsiteX286" fmla="*/ 7920014 w 8613217"/>
                <a:gd name="connsiteY286" fmla="*/ 5004523 h 6281670"/>
                <a:gd name="connsiteX287" fmla="*/ 8354780 w 8613217"/>
                <a:gd name="connsiteY287" fmla="*/ 4830886 h 6281670"/>
                <a:gd name="connsiteX288" fmla="*/ 8579567 w 8613217"/>
                <a:gd name="connsiteY288" fmla="*/ 4409580 h 6281670"/>
                <a:gd name="connsiteX289" fmla="*/ 8613217 w 8613217"/>
                <a:gd name="connsiteY289" fmla="*/ 4250076 h 6281670"/>
                <a:gd name="connsiteX290" fmla="*/ 8613217 w 8613217"/>
                <a:gd name="connsiteY290" fmla="*/ 4196235 h 6281670"/>
                <a:gd name="connsiteX291" fmla="*/ 8420062 w 8613217"/>
                <a:gd name="connsiteY291" fmla="*/ 4211041 h 6281670"/>
                <a:gd name="connsiteX292" fmla="*/ 4571776 w 8613217"/>
                <a:gd name="connsiteY292" fmla="*/ 915970 h 6281670"/>
                <a:gd name="connsiteX293" fmla="*/ 4583890 w 8613217"/>
                <a:gd name="connsiteY293" fmla="*/ 888377 h 6281670"/>
                <a:gd name="connsiteX294" fmla="*/ 4571776 w 8613217"/>
                <a:gd name="connsiteY294" fmla="*/ 915970 h 6281670"/>
                <a:gd name="connsiteX295" fmla="*/ 2362948 w 8613217"/>
                <a:gd name="connsiteY295" fmla="*/ 965100 h 6281670"/>
                <a:gd name="connsiteX296" fmla="*/ 2363621 w 8613217"/>
                <a:gd name="connsiteY296" fmla="*/ 962408 h 6281670"/>
                <a:gd name="connsiteX297" fmla="*/ 2368332 w 8613217"/>
                <a:gd name="connsiteY297" fmla="*/ 967119 h 6281670"/>
                <a:gd name="connsiteX298" fmla="*/ 2362948 w 8613217"/>
                <a:gd name="connsiteY298" fmla="*/ 965100 h 6281670"/>
                <a:gd name="connsiteX299" fmla="*/ 2435633 w 8613217"/>
                <a:gd name="connsiteY299" fmla="*/ 1055284 h 6281670"/>
                <a:gd name="connsiteX300" fmla="*/ 2426211 w 8613217"/>
                <a:gd name="connsiteY300" fmla="*/ 1053265 h 6281670"/>
                <a:gd name="connsiteX301" fmla="*/ 2370351 w 8613217"/>
                <a:gd name="connsiteY301" fmla="*/ 968465 h 6281670"/>
                <a:gd name="connsiteX302" fmla="*/ 2432268 w 8613217"/>
                <a:gd name="connsiteY302" fmla="*/ 1045862 h 6281670"/>
                <a:gd name="connsiteX303" fmla="*/ 2435633 w 8613217"/>
                <a:gd name="connsiteY303" fmla="*/ 1055284 h 6281670"/>
                <a:gd name="connsiteX304" fmla="*/ 695895 w 8613217"/>
                <a:gd name="connsiteY304" fmla="*/ 1016922 h 6281670"/>
                <a:gd name="connsiteX305" fmla="*/ 692530 w 8613217"/>
                <a:gd name="connsiteY305" fmla="*/ 1005481 h 6281670"/>
                <a:gd name="connsiteX306" fmla="*/ 695895 w 8613217"/>
                <a:gd name="connsiteY306" fmla="*/ 1016922 h 6281670"/>
                <a:gd name="connsiteX307" fmla="*/ 4511205 w 8613217"/>
                <a:gd name="connsiteY307" fmla="*/ 6014042 h 6281670"/>
                <a:gd name="connsiteX308" fmla="*/ 4537452 w 8613217"/>
                <a:gd name="connsiteY308" fmla="*/ 5944049 h 6281670"/>
                <a:gd name="connsiteX309" fmla="*/ 4511205 w 8613217"/>
                <a:gd name="connsiteY309" fmla="*/ 6014042 h 6281670"/>
                <a:gd name="connsiteX310" fmla="*/ 4750797 w 8613217"/>
                <a:gd name="connsiteY310" fmla="*/ 5917128 h 6281670"/>
                <a:gd name="connsiteX311" fmla="*/ 4741375 w 8613217"/>
                <a:gd name="connsiteY311" fmla="*/ 5939338 h 6281670"/>
                <a:gd name="connsiteX312" fmla="*/ 4732626 w 8613217"/>
                <a:gd name="connsiteY312" fmla="*/ 5935300 h 6281670"/>
                <a:gd name="connsiteX313" fmla="*/ 4727915 w 8613217"/>
                <a:gd name="connsiteY313" fmla="*/ 5907706 h 6281670"/>
                <a:gd name="connsiteX314" fmla="*/ 4750797 w 8613217"/>
                <a:gd name="connsiteY314" fmla="*/ 5875402 h 6281670"/>
                <a:gd name="connsiteX315" fmla="*/ 4750797 w 8613217"/>
                <a:gd name="connsiteY315" fmla="*/ 5917128 h 6281670"/>
                <a:gd name="connsiteX316" fmla="*/ 4875978 w 8613217"/>
                <a:gd name="connsiteY316" fmla="*/ 5457461 h 6281670"/>
                <a:gd name="connsiteX317" fmla="*/ 4616868 w 8613217"/>
                <a:gd name="connsiteY317" fmla="*/ 5877421 h 6281670"/>
                <a:gd name="connsiteX318" fmla="*/ 4562354 w 8613217"/>
                <a:gd name="connsiteY318" fmla="*/ 5884824 h 6281670"/>
                <a:gd name="connsiteX319" fmla="*/ 4880015 w 8613217"/>
                <a:gd name="connsiteY319" fmla="*/ 5419772 h 6281670"/>
                <a:gd name="connsiteX320" fmla="*/ 4875978 w 8613217"/>
                <a:gd name="connsiteY320" fmla="*/ 5457461 h 6281670"/>
                <a:gd name="connsiteX321" fmla="*/ 5020675 w 8613217"/>
                <a:gd name="connsiteY321" fmla="*/ 5141145 h 6281670"/>
                <a:gd name="connsiteX322" fmla="*/ 4989717 w 8613217"/>
                <a:gd name="connsiteY322" fmla="*/ 5179506 h 6281670"/>
                <a:gd name="connsiteX323" fmla="*/ 4445922 w 8613217"/>
                <a:gd name="connsiteY323" fmla="*/ 5878767 h 6281670"/>
                <a:gd name="connsiteX324" fmla="*/ 4415637 w 8613217"/>
                <a:gd name="connsiteY324" fmla="*/ 5953471 h 6281670"/>
                <a:gd name="connsiteX325" fmla="*/ 4357085 w 8613217"/>
                <a:gd name="connsiteY325" fmla="*/ 6075286 h 6281670"/>
                <a:gd name="connsiteX326" fmla="*/ 4338240 w 8613217"/>
                <a:gd name="connsiteY326" fmla="*/ 6125762 h 6281670"/>
                <a:gd name="connsiteX327" fmla="*/ 4322761 w 8613217"/>
                <a:gd name="connsiteY327" fmla="*/ 6080671 h 6281670"/>
                <a:gd name="connsiteX328" fmla="*/ 4306609 w 8613217"/>
                <a:gd name="connsiteY328" fmla="*/ 6061826 h 6281670"/>
                <a:gd name="connsiteX329" fmla="*/ 4295168 w 8613217"/>
                <a:gd name="connsiteY329" fmla="*/ 6082689 h 6281670"/>
                <a:gd name="connsiteX330" fmla="*/ 4292475 w 8613217"/>
                <a:gd name="connsiteY330" fmla="*/ 6112302 h 6281670"/>
                <a:gd name="connsiteX331" fmla="*/ 4277669 w 8613217"/>
                <a:gd name="connsiteY331" fmla="*/ 6097496 h 6281670"/>
                <a:gd name="connsiteX332" fmla="*/ 4183447 w 8613217"/>
                <a:gd name="connsiteY332" fmla="*/ 5282478 h 6281670"/>
                <a:gd name="connsiteX333" fmla="*/ 4412945 w 8613217"/>
                <a:gd name="connsiteY333" fmla="*/ 4743394 h 6281670"/>
                <a:gd name="connsiteX334" fmla="*/ 5036828 w 8613217"/>
                <a:gd name="connsiteY334" fmla="*/ 3935106 h 6281670"/>
                <a:gd name="connsiteX335" fmla="*/ 5054999 w 8613217"/>
                <a:gd name="connsiteY335" fmla="*/ 3966064 h 6281670"/>
                <a:gd name="connsiteX336" fmla="*/ 5020675 w 8613217"/>
                <a:gd name="connsiteY336"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390541 w 8613217"/>
                <a:gd name="connsiteY162" fmla="*/ 2898666 h 6281670"/>
                <a:gd name="connsiteX163" fmla="*/ 2247863 w 8613217"/>
                <a:gd name="connsiteY163" fmla="*/ 2802425 h 6281670"/>
                <a:gd name="connsiteX164" fmla="*/ 2055381 w 8613217"/>
                <a:gd name="connsiteY164" fmla="*/ 2665131 h 6281670"/>
                <a:gd name="connsiteX165" fmla="*/ 1471879 w 8613217"/>
                <a:gd name="connsiteY165" fmla="*/ 2148930 h 6281670"/>
                <a:gd name="connsiteX166" fmla="*/ 1461111 w 8613217"/>
                <a:gd name="connsiteY166" fmla="*/ 2109895 h 6281670"/>
                <a:gd name="connsiteX167" fmla="*/ 1501492 w 8613217"/>
                <a:gd name="connsiteY167" fmla="*/ 1918759 h 6281670"/>
                <a:gd name="connsiteX168" fmla="*/ 1395155 w 8613217"/>
                <a:gd name="connsiteY168" fmla="*/ 1570812 h 6281670"/>
                <a:gd name="connsiteX169" fmla="*/ 937507 w 8613217"/>
                <a:gd name="connsiteY169" fmla="*/ 860783 h 6281670"/>
                <a:gd name="connsiteX170" fmla="*/ 682435 w 8613217"/>
                <a:gd name="connsiteY170" fmla="*/ 471109 h 6281670"/>
                <a:gd name="connsiteX171" fmla="*/ 590905 w 8613217"/>
                <a:gd name="connsiteY171" fmla="*/ 214691 h 6281670"/>
                <a:gd name="connsiteX172" fmla="*/ 581483 w 8613217"/>
                <a:gd name="connsiteY172" fmla="*/ 222767 h 6281670"/>
                <a:gd name="connsiteX173" fmla="*/ 555909 w 8613217"/>
                <a:gd name="connsiteY173" fmla="*/ 262475 h 6281670"/>
                <a:gd name="connsiteX174" fmla="*/ 423998 w 8613217"/>
                <a:gd name="connsiteY174" fmla="*/ 619845 h 6281670"/>
                <a:gd name="connsiteX175" fmla="*/ 443515 w 8613217"/>
                <a:gd name="connsiteY175" fmla="*/ 1227575 h 6281670"/>
                <a:gd name="connsiteX176" fmla="*/ 806942 w 8613217"/>
                <a:gd name="connsiteY176" fmla="*/ 1996156 h 6281670"/>
                <a:gd name="connsiteX177" fmla="*/ 1087589 w 8613217"/>
                <a:gd name="connsiteY177" fmla="*/ 2216231 h 6281670"/>
                <a:gd name="connsiteX178" fmla="*/ 1317086 w 8613217"/>
                <a:gd name="connsiteY178" fmla="*/ 2233729 h 6281670"/>
                <a:gd name="connsiteX179" fmla="*/ 1327181 w 8613217"/>
                <a:gd name="connsiteY179" fmla="*/ 2198060 h 6281670"/>
                <a:gd name="connsiteX180" fmla="*/ 816364 w 8613217"/>
                <a:gd name="connsiteY180" fmla="*/ 1324489 h 6281670"/>
                <a:gd name="connsiteX181" fmla="*/ 702625 w 8613217"/>
                <a:gd name="connsiteY181" fmla="*/ 1031056 h 6281670"/>
                <a:gd name="connsiteX182" fmla="*/ 767908 w 8613217"/>
                <a:gd name="connsiteY182" fmla="*/ 1173061 h 6281670"/>
                <a:gd name="connsiteX183" fmla="*/ 1444285 w 8613217"/>
                <a:gd name="connsiteY183" fmla="*/ 2226326 h 6281670"/>
                <a:gd name="connsiteX184" fmla="*/ 2209501 w 8613217"/>
                <a:gd name="connsiteY184" fmla="*/ 2876457 h 6281670"/>
                <a:gd name="connsiteX185" fmla="*/ 2308434 w 8613217"/>
                <a:gd name="connsiteY185" fmla="*/ 2939720 h 6281670"/>
                <a:gd name="connsiteX186" fmla="*/ 2340738 w 8613217"/>
                <a:gd name="connsiteY186" fmla="*/ 2972025 h 6281670"/>
                <a:gd name="connsiteX187" fmla="*/ 2266034 w 8613217"/>
                <a:gd name="connsiteY187" fmla="*/ 2967313 h 6281670"/>
                <a:gd name="connsiteX188" fmla="*/ 1817807 w 8613217"/>
                <a:gd name="connsiteY188" fmla="*/ 3025866 h 6281670"/>
                <a:gd name="connsiteX189" fmla="*/ 1007500 w 8613217"/>
                <a:gd name="connsiteY189" fmla="*/ 3309877 h 6281670"/>
                <a:gd name="connsiteX190" fmla="*/ 960389 w 8613217"/>
                <a:gd name="connsiteY190" fmla="*/ 3293725 h 6281670"/>
                <a:gd name="connsiteX191" fmla="*/ 446207 w 8613217"/>
                <a:gd name="connsiteY191" fmla="*/ 3134221 h 6281670"/>
                <a:gd name="connsiteX192" fmla="*/ 217383 w 8613217"/>
                <a:gd name="connsiteY192" fmla="*/ 3227096 h 6281670"/>
                <a:gd name="connsiteX193" fmla="*/ 0 w 8613217"/>
                <a:gd name="connsiteY193" fmla="*/ 3236518 h 6281670"/>
                <a:gd name="connsiteX194" fmla="*/ 0 w 8613217"/>
                <a:gd name="connsiteY194" fmla="*/ 3330740 h 6281670"/>
                <a:gd name="connsiteX195" fmla="*/ 9422 w 8613217"/>
                <a:gd name="connsiteY195" fmla="*/ 3346892 h 6281670"/>
                <a:gd name="connsiteX196" fmla="*/ 255072 w 8613217"/>
                <a:gd name="connsiteY196" fmla="*/ 3717723 h 6281670"/>
                <a:gd name="connsiteX197" fmla="*/ 747044 w 8613217"/>
                <a:gd name="connsiteY197" fmla="*/ 3826078 h 6281670"/>
                <a:gd name="connsiteX198" fmla="*/ 1016249 w 8613217"/>
                <a:gd name="connsiteY198" fmla="*/ 3490244 h 6281670"/>
                <a:gd name="connsiteX199" fmla="*/ 981253 w 8613217"/>
                <a:gd name="connsiteY199" fmla="*/ 3461305 h 6281670"/>
                <a:gd name="connsiteX200" fmla="*/ 563312 w 8613217"/>
                <a:gd name="connsiteY200" fmla="*/ 3490917 h 6281670"/>
                <a:gd name="connsiteX201" fmla="*/ 390347 w 8613217"/>
                <a:gd name="connsiteY201" fmla="*/ 3460632 h 6281670"/>
                <a:gd name="connsiteX202" fmla="*/ 489953 w 8613217"/>
                <a:gd name="connsiteY202" fmla="*/ 3463997 h 6281670"/>
                <a:gd name="connsiteX203" fmla="*/ 903183 w 8613217"/>
                <a:gd name="connsiteY203" fmla="*/ 3408137 h 6281670"/>
                <a:gd name="connsiteX204" fmla="*/ 1043170 w 8613217"/>
                <a:gd name="connsiteY204" fmla="*/ 3372467 h 6281670"/>
                <a:gd name="connsiteX205" fmla="*/ 1508895 w 8613217"/>
                <a:gd name="connsiteY205" fmla="*/ 3218347 h 6281670"/>
                <a:gd name="connsiteX206" fmla="*/ 1912029 w 8613217"/>
                <a:gd name="connsiteY206" fmla="*/ 3101243 h 6281670"/>
                <a:gd name="connsiteX207" fmla="*/ 1912029 w 8613217"/>
                <a:gd name="connsiteY207" fmla="*/ 3101243 h 6281670"/>
                <a:gd name="connsiteX208" fmla="*/ 2113933 w 8613217"/>
                <a:gd name="connsiteY208" fmla="*/ 3072976 h 6281670"/>
                <a:gd name="connsiteX209" fmla="*/ 2257958 w 8613217"/>
                <a:gd name="connsiteY209" fmla="*/ 3064227 h 6281670"/>
                <a:gd name="connsiteX210" fmla="*/ 2434960 w 8613217"/>
                <a:gd name="connsiteY210" fmla="*/ 3101243 h 6281670"/>
                <a:gd name="connsiteX211" fmla="*/ 2635518 w 8613217"/>
                <a:gd name="connsiteY211" fmla="*/ 3164506 h 6281670"/>
                <a:gd name="connsiteX212" fmla="*/ 3038653 w 8613217"/>
                <a:gd name="connsiteY212" fmla="*/ 3453902 h 6281670"/>
                <a:gd name="connsiteX213" fmla="*/ 3580428 w 8613217"/>
                <a:gd name="connsiteY213" fmla="*/ 4087880 h 6281670"/>
                <a:gd name="connsiteX214" fmla="*/ 3776274 w 8613217"/>
                <a:gd name="connsiteY214" fmla="*/ 4626290 h 6281670"/>
                <a:gd name="connsiteX215" fmla="*/ 3813963 w 8613217"/>
                <a:gd name="connsiteY215" fmla="*/ 4802619 h 6281670"/>
                <a:gd name="connsiteX216" fmla="*/ 3811944 w 8613217"/>
                <a:gd name="connsiteY216" fmla="*/ 5407658 h 6281670"/>
                <a:gd name="connsiteX217" fmla="*/ 3881265 w 8613217"/>
                <a:gd name="connsiteY217" fmla="*/ 5874056 h 6281670"/>
                <a:gd name="connsiteX218" fmla="*/ 3879919 w 8613217"/>
                <a:gd name="connsiteY218" fmla="*/ 5898957 h 6281670"/>
                <a:gd name="connsiteX219" fmla="*/ 3757430 w 8613217"/>
                <a:gd name="connsiteY219" fmla="*/ 5946068 h 6281670"/>
                <a:gd name="connsiteX220" fmla="*/ 3743970 w 8613217"/>
                <a:gd name="connsiteY220" fmla="*/ 6053750 h 6281670"/>
                <a:gd name="connsiteX221" fmla="*/ 3803195 w 8613217"/>
                <a:gd name="connsiteY221" fmla="*/ 6092112 h 6281670"/>
                <a:gd name="connsiteX222" fmla="*/ 3896071 w 8613217"/>
                <a:gd name="connsiteY222" fmla="*/ 6023464 h 6281670"/>
                <a:gd name="connsiteX223" fmla="*/ 3920972 w 8613217"/>
                <a:gd name="connsiteY223" fmla="*/ 5996544 h 6281670"/>
                <a:gd name="connsiteX224" fmla="*/ 3918953 w 8613217"/>
                <a:gd name="connsiteY224" fmla="*/ 6053077 h 6281670"/>
                <a:gd name="connsiteX225" fmla="*/ 3931741 w 8613217"/>
                <a:gd name="connsiteY225" fmla="*/ 6077978 h 6281670"/>
                <a:gd name="connsiteX226" fmla="*/ 3951931 w 8613217"/>
                <a:gd name="connsiteY226" fmla="*/ 6055769 h 6281670"/>
                <a:gd name="connsiteX227" fmla="*/ 3972121 w 8613217"/>
                <a:gd name="connsiteY227" fmla="*/ 5988468 h 6281670"/>
                <a:gd name="connsiteX228" fmla="*/ 3994331 w 8613217"/>
                <a:gd name="connsiteY228" fmla="*/ 5968277 h 6281670"/>
                <a:gd name="connsiteX229" fmla="*/ 4005099 w 8613217"/>
                <a:gd name="connsiteY229" fmla="*/ 5995198 h 6281670"/>
                <a:gd name="connsiteX230" fmla="*/ 4071054 w 8613217"/>
                <a:gd name="connsiteY230" fmla="*/ 6040290 h 6281670"/>
                <a:gd name="connsiteX231" fmla="*/ 4100667 w 8613217"/>
                <a:gd name="connsiteY231" fmla="*/ 6026829 h 6281670"/>
                <a:gd name="connsiteX232" fmla="*/ 4110089 w 8613217"/>
                <a:gd name="connsiteY232" fmla="*/ 5993179 h 6281670"/>
                <a:gd name="connsiteX233" fmla="*/ 4124895 w 8613217"/>
                <a:gd name="connsiteY233" fmla="*/ 6032214 h 6281670"/>
                <a:gd name="connsiteX234" fmla="*/ 4117492 w 8613217"/>
                <a:gd name="connsiteY234" fmla="*/ 6106918 h 6281670"/>
                <a:gd name="connsiteX235" fmla="*/ 4080476 w 8613217"/>
                <a:gd name="connsiteY235" fmla="*/ 6141242 h 6281670"/>
                <a:gd name="connsiteX236" fmla="*/ 4176717 w 8613217"/>
                <a:gd name="connsiteY236" fmla="*/ 6189025 h 6281670"/>
                <a:gd name="connsiteX237" fmla="*/ 4170660 w 8613217"/>
                <a:gd name="connsiteY237" fmla="*/ 6271133 h 6281670"/>
                <a:gd name="connsiteX238" fmla="*/ 4195562 w 8613217"/>
                <a:gd name="connsiteY238" fmla="*/ 6277863 h 6281670"/>
                <a:gd name="connsiteX239" fmla="*/ 4261517 w 8613217"/>
                <a:gd name="connsiteY239" fmla="*/ 6267768 h 6281670"/>
                <a:gd name="connsiteX240" fmla="*/ 4289784 w 8613217"/>
                <a:gd name="connsiteY240" fmla="*/ 6247578 h 6281670"/>
                <a:gd name="connsiteX241" fmla="*/ 4295840 w 8613217"/>
                <a:gd name="connsiteY241" fmla="*/ 6204505 h 6281670"/>
                <a:gd name="connsiteX242" fmla="*/ 4305936 w 8613217"/>
                <a:gd name="connsiteY242" fmla="*/ 6182969 h 6281670"/>
                <a:gd name="connsiteX243" fmla="*/ 4324107 w 8613217"/>
                <a:gd name="connsiteY243" fmla="*/ 6199794 h 6281670"/>
                <a:gd name="connsiteX244" fmla="*/ 4336894 w 8613217"/>
                <a:gd name="connsiteY244" fmla="*/ 6230752 h 6281670"/>
                <a:gd name="connsiteX245" fmla="*/ 4342951 w 8613217"/>
                <a:gd name="connsiteY245" fmla="*/ 6226714 h 6281670"/>
                <a:gd name="connsiteX246" fmla="*/ 4369872 w 8613217"/>
                <a:gd name="connsiteY246" fmla="*/ 6185660 h 6281670"/>
                <a:gd name="connsiteX247" fmla="*/ 4382659 w 8613217"/>
                <a:gd name="connsiteY247" fmla="*/ 6234791 h 6281670"/>
                <a:gd name="connsiteX248" fmla="*/ 4406888 w 8613217"/>
                <a:gd name="connsiteY248" fmla="*/ 6265749 h 6281670"/>
                <a:gd name="connsiteX249" fmla="*/ 4484284 w 8613217"/>
                <a:gd name="connsiteY249" fmla="*/ 6275171 h 6281670"/>
                <a:gd name="connsiteX250" fmla="*/ 4499090 w 8613217"/>
                <a:gd name="connsiteY250" fmla="*/ 6272479 h 6281670"/>
                <a:gd name="connsiteX251" fmla="*/ 4512551 w 8613217"/>
                <a:gd name="connsiteY251" fmla="*/ 6181622 h 6281670"/>
                <a:gd name="connsiteX252" fmla="*/ 4572449 w 8613217"/>
                <a:gd name="connsiteY252" fmla="*/ 6153356 h 6281670"/>
                <a:gd name="connsiteX253" fmla="*/ 4575814 w 8613217"/>
                <a:gd name="connsiteY253" fmla="*/ 6127781 h 6281670"/>
                <a:gd name="connsiteX254" fmla="*/ 4538125 w 8613217"/>
                <a:gd name="connsiteY254" fmla="*/ 6076633 h 6281670"/>
                <a:gd name="connsiteX255" fmla="*/ 4536779 w 8613217"/>
                <a:gd name="connsiteY255" fmla="*/ 6042309 h 6281670"/>
                <a:gd name="connsiteX256" fmla="*/ 4573122 w 8613217"/>
                <a:gd name="connsiteY256" fmla="*/ 6032214 h 6281670"/>
                <a:gd name="connsiteX257" fmla="*/ 4637731 w 8613217"/>
                <a:gd name="connsiteY257" fmla="*/ 6051058 h 6281670"/>
                <a:gd name="connsiteX258" fmla="*/ 4665997 w 8613217"/>
                <a:gd name="connsiteY258" fmla="*/ 6029522 h 6281670"/>
                <a:gd name="connsiteX259" fmla="*/ 4665997 w 8613217"/>
                <a:gd name="connsiteY259" fmla="*/ 5985776 h 6281670"/>
                <a:gd name="connsiteX260" fmla="*/ 4681477 w 8613217"/>
                <a:gd name="connsiteY260" fmla="*/ 5966931 h 6281670"/>
                <a:gd name="connsiteX261" fmla="*/ 4701667 w 8613217"/>
                <a:gd name="connsiteY261" fmla="*/ 5981065 h 6281670"/>
                <a:gd name="connsiteX262" fmla="*/ 4724550 w 8613217"/>
                <a:gd name="connsiteY262" fmla="*/ 6054423 h 6281670"/>
                <a:gd name="connsiteX263" fmla="*/ 4743394 w 8613217"/>
                <a:gd name="connsiteY263" fmla="*/ 6073268 h 6281670"/>
                <a:gd name="connsiteX264" fmla="*/ 4752143 w 8613217"/>
                <a:gd name="connsiteY264" fmla="*/ 6050385 h 6281670"/>
                <a:gd name="connsiteX265" fmla="*/ 4752143 w 8613217"/>
                <a:gd name="connsiteY265" fmla="*/ 5996544 h 6281670"/>
                <a:gd name="connsiteX266" fmla="*/ 4800600 w 8613217"/>
                <a:gd name="connsiteY266" fmla="*/ 6046347 h 6281670"/>
                <a:gd name="connsiteX267" fmla="*/ 4859825 w 8613217"/>
                <a:gd name="connsiteY267" fmla="*/ 6088747 h 6281670"/>
                <a:gd name="connsiteX268" fmla="*/ 4932511 w 8613217"/>
                <a:gd name="connsiteY268" fmla="*/ 6036252 h 6281670"/>
                <a:gd name="connsiteX269" fmla="*/ 4919050 w 8613217"/>
                <a:gd name="connsiteY269" fmla="*/ 5940011 h 6281670"/>
                <a:gd name="connsiteX270" fmla="*/ 4830213 w 8613217"/>
                <a:gd name="connsiteY270" fmla="*/ 5933281 h 6281670"/>
                <a:gd name="connsiteX271" fmla="*/ 4779064 w 8613217"/>
                <a:gd name="connsiteY271" fmla="*/ 5876074 h 6281670"/>
                <a:gd name="connsiteX272" fmla="*/ 4778391 w 8613217"/>
                <a:gd name="connsiteY272" fmla="*/ 5829637 h 6281670"/>
                <a:gd name="connsiteX273" fmla="*/ 5091342 w 8613217"/>
                <a:gd name="connsiteY273" fmla="*/ 5236712 h 6281670"/>
                <a:gd name="connsiteX274" fmla="*/ 5116243 w 8613217"/>
                <a:gd name="connsiteY274" fmla="*/ 5202389 h 6281670"/>
                <a:gd name="connsiteX275" fmla="*/ 5269690 w 8613217"/>
                <a:gd name="connsiteY275" fmla="*/ 5086631 h 6281670"/>
                <a:gd name="connsiteX276" fmla="*/ 5744837 w 8613217"/>
                <a:gd name="connsiteY276" fmla="*/ 4795889 h 6281670"/>
                <a:gd name="connsiteX277" fmla="*/ 5814830 w 8613217"/>
                <a:gd name="connsiteY277" fmla="*/ 4775699 h 6281670"/>
                <a:gd name="connsiteX278" fmla="*/ 6103553 w 8613217"/>
                <a:gd name="connsiteY278" fmla="*/ 4765603 h 6281670"/>
                <a:gd name="connsiteX279" fmla="*/ 7086824 w 8613217"/>
                <a:gd name="connsiteY279" fmla="*/ 4811369 h 6281670"/>
                <a:gd name="connsiteX280" fmla="*/ 7489959 w 8613217"/>
                <a:gd name="connsiteY280" fmla="*/ 4805311 h 6281670"/>
                <a:gd name="connsiteX281" fmla="*/ 7516880 w 8613217"/>
                <a:gd name="connsiteY281" fmla="*/ 4801946 h 6281670"/>
                <a:gd name="connsiteX282" fmla="*/ 7536397 w 8613217"/>
                <a:gd name="connsiteY282" fmla="*/ 4800600 h 6281670"/>
                <a:gd name="connsiteX283" fmla="*/ 7619850 w 8613217"/>
                <a:gd name="connsiteY283" fmla="*/ 4791178 h 6281670"/>
                <a:gd name="connsiteX284" fmla="*/ 7661577 w 8613217"/>
                <a:gd name="connsiteY284" fmla="*/ 4813388 h 6281670"/>
                <a:gd name="connsiteX285" fmla="*/ 7920014 w 8613217"/>
                <a:gd name="connsiteY285" fmla="*/ 5004523 h 6281670"/>
                <a:gd name="connsiteX286" fmla="*/ 8354780 w 8613217"/>
                <a:gd name="connsiteY286" fmla="*/ 4830886 h 6281670"/>
                <a:gd name="connsiteX287" fmla="*/ 8579567 w 8613217"/>
                <a:gd name="connsiteY287" fmla="*/ 4409580 h 6281670"/>
                <a:gd name="connsiteX288" fmla="*/ 8613217 w 8613217"/>
                <a:gd name="connsiteY288" fmla="*/ 4250076 h 6281670"/>
                <a:gd name="connsiteX289" fmla="*/ 8613217 w 8613217"/>
                <a:gd name="connsiteY289" fmla="*/ 4196235 h 6281670"/>
                <a:gd name="connsiteX290" fmla="*/ 8420062 w 8613217"/>
                <a:gd name="connsiteY290" fmla="*/ 4211041 h 6281670"/>
                <a:gd name="connsiteX291" fmla="*/ 4571776 w 8613217"/>
                <a:gd name="connsiteY291" fmla="*/ 915970 h 6281670"/>
                <a:gd name="connsiteX292" fmla="*/ 4583890 w 8613217"/>
                <a:gd name="connsiteY292" fmla="*/ 888377 h 6281670"/>
                <a:gd name="connsiteX293" fmla="*/ 4571776 w 8613217"/>
                <a:gd name="connsiteY293" fmla="*/ 915970 h 6281670"/>
                <a:gd name="connsiteX294" fmla="*/ 2362948 w 8613217"/>
                <a:gd name="connsiteY294" fmla="*/ 965100 h 6281670"/>
                <a:gd name="connsiteX295" fmla="*/ 2363621 w 8613217"/>
                <a:gd name="connsiteY295" fmla="*/ 962408 h 6281670"/>
                <a:gd name="connsiteX296" fmla="*/ 2368332 w 8613217"/>
                <a:gd name="connsiteY296" fmla="*/ 967119 h 6281670"/>
                <a:gd name="connsiteX297" fmla="*/ 2362948 w 8613217"/>
                <a:gd name="connsiteY297" fmla="*/ 965100 h 6281670"/>
                <a:gd name="connsiteX298" fmla="*/ 2435633 w 8613217"/>
                <a:gd name="connsiteY298" fmla="*/ 1055284 h 6281670"/>
                <a:gd name="connsiteX299" fmla="*/ 2426211 w 8613217"/>
                <a:gd name="connsiteY299" fmla="*/ 1053265 h 6281670"/>
                <a:gd name="connsiteX300" fmla="*/ 2370351 w 8613217"/>
                <a:gd name="connsiteY300" fmla="*/ 968465 h 6281670"/>
                <a:gd name="connsiteX301" fmla="*/ 2432268 w 8613217"/>
                <a:gd name="connsiteY301" fmla="*/ 1045862 h 6281670"/>
                <a:gd name="connsiteX302" fmla="*/ 2435633 w 8613217"/>
                <a:gd name="connsiteY302" fmla="*/ 1055284 h 6281670"/>
                <a:gd name="connsiteX303" fmla="*/ 695895 w 8613217"/>
                <a:gd name="connsiteY303" fmla="*/ 1016922 h 6281670"/>
                <a:gd name="connsiteX304" fmla="*/ 692530 w 8613217"/>
                <a:gd name="connsiteY304" fmla="*/ 1005481 h 6281670"/>
                <a:gd name="connsiteX305" fmla="*/ 695895 w 8613217"/>
                <a:gd name="connsiteY305" fmla="*/ 1016922 h 6281670"/>
                <a:gd name="connsiteX306" fmla="*/ 4511205 w 8613217"/>
                <a:gd name="connsiteY306" fmla="*/ 6014042 h 6281670"/>
                <a:gd name="connsiteX307" fmla="*/ 4537452 w 8613217"/>
                <a:gd name="connsiteY307" fmla="*/ 5944049 h 6281670"/>
                <a:gd name="connsiteX308" fmla="*/ 4511205 w 8613217"/>
                <a:gd name="connsiteY308" fmla="*/ 6014042 h 6281670"/>
                <a:gd name="connsiteX309" fmla="*/ 4750797 w 8613217"/>
                <a:gd name="connsiteY309" fmla="*/ 5917128 h 6281670"/>
                <a:gd name="connsiteX310" fmla="*/ 4741375 w 8613217"/>
                <a:gd name="connsiteY310" fmla="*/ 5939338 h 6281670"/>
                <a:gd name="connsiteX311" fmla="*/ 4732626 w 8613217"/>
                <a:gd name="connsiteY311" fmla="*/ 5935300 h 6281670"/>
                <a:gd name="connsiteX312" fmla="*/ 4727915 w 8613217"/>
                <a:gd name="connsiteY312" fmla="*/ 5907706 h 6281670"/>
                <a:gd name="connsiteX313" fmla="*/ 4750797 w 8613217"/>
                <a:gd name="connsiteY313" fmla="*/ 5875402 h 6281670"/>
                <a:gd name="connsiteX314" fmla="*/ 4750797 w 8613217"/>
                <a:gd name="connsiteY314" fmla="*/ 5917128 h 6281670"/>
                <a:gd name="connsiteX315" fmla="*/ 4875978 w 8613217"/>
                <a:gd name="connsiteY315" fmla="*/ 5457461 h 6281670"/>
                <a:gd name="connsiteX316" fmla="*/ 4616868 w 8613217"/>
                <a:gd name="connsiteY316" fmla="*/ 5877421 h 6281670"/>
                <a:gd name="connsiteX317" fmla="*/ 4562354 w 8613217"/>
                <a:gd name="connsiteY317" fmla="*/ 5884824 h 6281670"/>
                <a:gd name="connsiteX318" fmla="*/ 4880015 w 8613217"/>
                <a:gd name="connsiteY318" fmla="*/ 5419772 h 6281670"/>
                <a:gd name="connsiteX319" fmla="*/ 4875978 w 8613217"/>
                <a:gd name="connsiteY319" fmla="*/ 5457461 h 6281670"/>
                <a:gd name="connsiteX320" fmla="*/ 5020675 w 8613217"/>
                <a:gd name="connsiteY320" fmla="*/ 5141145 h 6281670"/>
                <a:gd name="connsiteX321" fmla="*/ 4989717 w 8613217"/>
                <a:gd name="connsiteY321" fmla="*/ 5179506 h 6281670"/>
                <a:gd name="connsiteX322" fmla="*/ 4445922 w 8613217"/>
                <a:gd name="connsiteY322" fmla="*/ 5878767 h 6281670"/>
                <a:gd name="connsiteX323" fmla="*/ 4415637 w 8613217"/>
                <a:gd name="connsiteY323" fmla="*/ 5953471 h 6281670"/>
                <a:gd name="connsiteX324" fmla="*/ 4357085 w 8613217"/>
                <a:gd name="connsiteY324" fmla="*/ 6075286 h 6281670"/>
                <a:gd name="connsiteX325" fmla="*/ 4338240 w 8613217"/>
                <a:gd name="connsiteY325" fmla="*/ 6125762 h 6281670"/>
                <a:gd name="connsiteX326" fmla="*/ 4322761 w 8613217"/>
                <a:gd name="connsiteY326" fmla="*/ 6080671 h 6281670"/>
                <a:gd name="connsiteX327" fmla="*/ 4306609 w 8613217"/>
                <a:gd name="connsiteY327" fmla="*/ 6061826 h 6281670"/>
                <a:gd name="connsiteX328" fmla="*/ 4295168 w 8613217"/>
                <a:gd name="connsiteY328" fmla="*/ 6082689 h 6281670"/>
                <a:gd name="connsiteX329" fmla="*/ 4292475 w 8613217"/>
                <a:gd name="connsiteY329" fmla="*/ 6112302 h 6281670"/>
                <a:gd name="connsiteX330" fmla="*/ 4277669 w 8613217"/>
                <a:gd name="connsiteY330" fmla="*/ 6097496 h 6281670"/>
                <a:gd name="connsiteX331" fmla="*/ 4183447 w 8613217"/>
                <a:gd name="connsiteY331" fmla="*/ 5282478 h 6281670"/>
                <a:gd name="connsiteX332" fmla="*/ 4412945 w 8613217"/>
                <a:gd name="connsiteY332" fmla="*/ 4743394 h 6281670"/>
                <a:gd name="connsiteX333" fmla="*/ 5036828 w 8613217"/>
                <a:gd name="connsiteY333" fmla="*/ 3935106 h 6281670"/>
                <a:gd name="connsiteX334" fmla="*/ 5054999 w 8613217"/>
                <a:gd name="connsiteY334" fmla="*/ 3966064 h 6281670"/>
                <a:gd name="connsiteX335" fmla="*/ 5020675 w 8613217"/>
                <a:gd name="connsiteY335"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434960 w 8613217"/>
                <a:gd name="connsiteY209" fmla="*/ 3101243 h 6281670"/>
                <a:gd name="connsiteX210" fmla="*/ 2635518 w 8613217"/>
                <a:gd name="connsiteY210" fmla="*/ 3164506 h 6281670"/>
                <a:gd name="connsiteX211" fmla="*/ 3038653 w 8613217"/>
                <a:gd name="connsiteY211" fmla="*/ 3453902 h 6281670"/>
                <a:gd name="connsiteX212" fmla="*/ 3580428 w 8613217"/>
                <a:gd name="connsiteY212" fmla="*/ 4087880 h 6281670"/>
                <a:gd name="connsiteX213" fmla="*/ 3776274 w 8613217"/>
                <a:gd name="connsiteY213" fmla="*/ 4626290 h 6281670"/>
                <a:gd name="connsiteX214" fmla="*/ 3813963 w 8613217"/>
                <a:gd name="connsiteY214" fmla="*/ 4802619 h 6281670"/>
                <a:gd name="connsiteX215" fmla="*/ 3811944 w 8613217"/>
                <a:gd name="connsiteY215" fmla="*/ 5407658 h 6281670"/>
                <a:gd name="connsiteX216" fmla="*/ 3881265 w 8613217"/>
                <a:gd name="connsiteY216" fmla="*/ 5874056 h 6281670"/>
                <a:gd name="connsiteX217" fmla="*/ 3879919 w 8613217"/>
                <a:gd name="connsiteY217" fmla="*/ 5898957 h 6281670"/>
                <a:gd name="connsiteX218" fmla="*/ 3757430 w 8613217"/>
                <a:gd name="connsiteY218" fmla="*/ 5946068 h 6281670"/>
                <a:gd name="connsiteX219" fmla="*/ 3743970 w 8613217"/>
                <a:gd name="connsiteY219" fmla="*/ 6053750 h 6281670"/>
                <a:gd name="connsiteX220" fmla="*/ 3803195 w 8613217"/>
                <a:gd name="connsiteY220" fmla="*/ 6092112 h 6281670"/>
                <a:gd name="connsiteX221" fmla="*/ 3896071 w 8613217"/>
                <a:gd name="connsiteY221" fmla="*/ 6023464 h 6281670"/>
                <a:gd name="connsiteX222" fmla="*/ 3920972 w 8613217"/>
                <a:gd name="connsiteY222" fmla="*/ 5996544 h 6281670"/>
                <a:gd name="connsiteX223" fmla="*/ 3918953 w 8613217"/>
                <a:gd name="connsiteY223" fmla="*/ 6053077 h 6281670"/>
                <a:gd name="connsiteX224" fmla="*/ 3931741 w 8613217"/>
                <a:gd name="connsiteY224" fmla="*/ 6077978 h 6281670"/>
                <a:gd name="connsiteX225" fmla="*/ 3951931 w 8613217"/>
                <a:gd name="connsiteY225" fmla="*/ 6055769 h 6281670"/>
                <a:gd name="connsiteX226" fmla="*/ 3972121 w 8613217"/>
                <a:gd name="connsiteY226" fmla="*/ 5988468 h 6281670"/>
                <a:gd name="connsiteX227" fmla="*/ 3994331 w 8613217"/>
                <a:gd name="connsiteY227" fmla="*/ 5968277 h 6281670"/>
                <a:gd name="connsiteX228" fmla="*/ 4005099 w 8613217"/>
                <a:gd name="connsiteY228" fmla="*/ 5995198 h 6281670"/>
                <a:gd name="connsiteX229" fmla="*/ 4071054 w 8613217"/>
                <a:gd name="connsiteY229" fmla="*/ 6040290 h 6281670"/>
                <a:gd name="connsiteX230" fmla="*/ 4100667 w 8613217"/>
                <a:gd name="connsiteY230" fmla="*/ 6026829 h 6281670"/>
                <a:gd name="connsiteX231" fmla="*/ 4110089 w 8613217"/>
                <a:gd name="connsiteY231" fmla="*/ 5993179 h 6281670"/>
                <a:gd name="connsiteX232" fmla="*/ 4124895 w 8613217"/>
                <a:gd name="connsiteY232" fmla="*/ 6032214 h 6281670"/>
                <a:gd name="connsiteX233" fmla="*/ 4117492 w 8613217"/>
                <a:gd name="connsiteY233" fmla="*/ 6106918 h 6281670"/>
                <a:gd name="connsiteX234" fmla="*/ 4080476 w 8613217"/>
                <a:gd name="connsiteY234" fmla="*/ 6141242 h 6281670"/>
                <a:gd name="connsiteX235" fmla="*/ 4176717 w 8613217"/>
                <a:gd name="connsiteY235" fmla="*/ 6189025 h 6281670"/>
                <a:gd name="connsiteX236" fmla="*/ 4170660 w 8613217"/>
                <a:gd name="connsiteY236" fmla="*/ 6271133 h 6281670"/>
                <a:gd name="connsiteX237" fmla="*/ 4195562 w 8613217"/>
                <a:gd name="connsiteY237" fmla="*/ 6277863 h 6281670"/>
                <a:gd name="connsiteX238" fmla="*/ 4261517 w 8613217"/>
                <a:gd name="connsiteY238" fmla="*/ 6267768 h 6281670"/>
                <a:gd name="connsiteX239" fmla="*/ 4289784 w 8613217"/>
                <a:gd name="connsiteY239" fmla="*/ 6247578 h 6281670"/>
                <a:gd name="connsiteX240" fmla="*/ 4295840 w 8613217"/>
                <a:gd name="connsiteY240" fmla="*/ 6204505 h 6281670"/>
                <a:gd name="connsiteX241" fmla="*/ 4305936 w 8613217"/>
                <a:gd name="connsiteY241" fmla="*/ 6182969 h 6281670"/>
                <a:gd name="connsiteX242" fmla="*/ 4324107 w 8613217"/>
                <a:gd name="connsiteY242" fmla="*/ 6199794 h 6281670"/>
                <a:gd name="connsiteX243" fmla="*/ 4336894 w 8613217"/>
                <a:gd name="connsiteY243" fmla="*/ 6230752 h 6281670"/>
                <a:gd name="connsiteX244" fmla="*/ 4342951 w 8613217"/>
                <a:gd name="connsiteY244" fmla="*/ 6226714 h 6281670"/>
                <a:gd name="connsiteX245" fmla="*/ 4369872 w 8613217"/>
                <a:gd name="connsiteY245" fmla="*/ 6185660 h 6281670"/>
                <a:gd name="connsiteX246" fmla="*/ 4382659 w 8613217"/>
                <a:gd name="connsiteY246" fmla="*/ 6234791 h 6281670"/>
                <a:gd name="connsiteX247" fmla="*/ 4406888 w 8613217"/>
                <a:gd name="connsiteY247" fmla="*/ 6265749 h 6281670"/>
                <a:gd name="connsiteX248" fmla="*/ 4484284 w 8613217"/>
                <a:gd name="connsiteY248" fmla="*/ 6275171 h 6281670"/>
                <a:gd name="connsiteX249" fmla="*/ 4499090 w 8613217"/>
                <a:gd name="connsiteY249" fmla="*/ 6272479 h 6281670"/>
                <a:gd name="connsiteX250" fmla="*/ 4512551 w 8613217"/>
                <a:gd name="connsiteY250" fmla="*/ 6181622 h 6281670"/>
                <a:gd name="connsiteX251" fmla="*/ 4572449 w 8613217"/>
                <a:gd name="connsiteY251" fmla="*/ 6153356 h 6281670"/>
                <a:gd name="connsiteX252" fmla="*/ 4575814 w 8613217"/>
                <a:gd name="connsiteY252" fmla="*/ 6127781 h 6281670"/>
                <a:gd name="connsiteX253" fmla="*/ 4538125 w 8613217"/>
                <a:gd name="connsiteY253" fmla="*/ 6076633 h 6281670"/>
                <a:gd name="connsiteX254" fmla="*/ 4536779 w 8613217"/>
                <a:gd name="connsiteY254" fmla="*/ 6042309 h 6281670"/>
                <a:gd name="connsiteX255" fmla="*/ 4573122 w 8613217"/>
                <a:gd name="connsiteY255" fmla="*/ 6032214 h 6281670"/>
                <a:gd name="connsiteX256" fmla="*/ 4637731 w 8613217"/>
                <a:gd name="connsiteY256" fmla="*/ 6051058 h 6281670"/>
                <a:gd name="connsiteX257" fmla="*/ 4665997 w 8613217"/>
                <a:gd name="connsiteY257" fmla="*/ 6029522 h 6281670"/>
                <a:gd name="connsiteX258" fmla="*/ 4665997 w 8613217"/>
                <a:gd name="connsiteY258" fmla="*/ 5985776 h 6281670"/>
                <a:gd name="connsiteX259" fmla="*/ 4681477 w 8613217"/>
                <a:gd name="connsiteY259" fmla="*/ 5966931 h 6281670"/>
                <a:gd name="connsiteX260" fmla="*/ 4701667 w 8613217"/>
                <a:gd name="connsiteY260" fmla="*/ 5981065 h 6281670"/>
                <a:gd name="connsiteX261" fmla="*/ 4724550 w 8613217"/>
                <a:gd name="connsiteY261" fmla="*/ 6054423 h 6281670"/>
                <a:gd name="connsiteX262" fmla="*/ 4743394 w 8613217"/>
                <a:gd name="connsiteY262" fmla="*/ 6073268 h 6281670"/>
                <a:gd name="connsiteX263" fmla="*/ 4752143 w 8613217"/>
                <a:gd name="connsiteY263" fmla="*/ 6050385 h 6281670"/>
                <a:gd name="connsiteX264" fmla="*/ 4752143 w 8613217"/>
                <a:gd name="connsiteY264" fmla="*/ 5996544 h 6281670"/>
                <a:gd name="connsiteX265" fmla="*/ 4800600 w 8613217"/>
                <a:gd name="connsiteY265" fmla="*/ 6046347 h 6281670"/>
                <a:gd name="connsiteX266" fmla="*/ 4859825 w 8613217"/>
                <a:gd name="connsiteY266" fmla="*/ 6088747 h 6281670"/>
                <a:gd name="connsiteX267" fmla="*/ 4932511 w 8613217"/>
                <a:gd name="connsiteY267" fmla="*/ 6036252 h 6281670"/>
                <a:gd name="connsiteX268" fmla="*/ 4919050 w 8613217"/>
                <a:gd name="connsiteY268" fmla="*/ 5940011 h 6281670"/>
                <a:gd name="connsiteX269" fmla="*/ 4830213 w 8613217"/>
                <a:gd name="connsiteY269" fmla="*/ 5933281 h 6281670"/>
                <a:gd name="connsiteX270" fmla="*/ 4779064 w 8613217"/>
                <a:gd name="connsiteY270" fmla="*/ 5876074 h 6281670"/>
                <a:gd name="connsiteX271" fmla="*/ 4778391 w 8613217"/>
                <a:gd name="connsiteY271" fmla="*/ 5829637 h 6281670"/>
                <a:gd name="connsiteX272" fmla="*/ 5091342 w 8613217"/>
                <a:gd name="connsiteY272" fmla="*/ 5236712 h 6281670"/>
                <a:gd name="connsiteX273" fmla="*/ 5116243 w 8613217"/>
                <a:gd name="connsiteY273" fmla="*/ 5202389 h 6281670"/>
                <a:gd name="connsiteX274" fmla="*/ 5269690 w 8613217"/>
                <a:gd name="connsiteY274" fmla="*/ 5086631 h 6281670"/>
                <a:gd name="connsiteX275" fmla="*/ 5744837 w 8613217"/>
                <a:gd name="connsiteY275" fmla="*/ 4795889 h 6281670"/>
                <a:gd name="connsiteX276" fmla="*/ 5814830 w 8613217"/>
                <a:gd name="connsiteY276" fmla="*/ 4775699 h 6281670"/>
                <a:gd name="connsiteX277" fmla="*/ 6103553 w 8613217"/>
                <a:gd name="connsiteY277" fmla="*/ 4765603 h 6281670"/>
                <a:gd name="connsiteX278" fmla="*/ 7086824 w 8613217"/>
                <a:gd name="connsiteY278" fmla="*/ 4811369 h 6281670"/>
                <a:gd name="connsiteX279" fmla="*/ 7489959 w 8613217"/>
                <a:gd name="connsiteY279" fmla="*/ 4805311 h 6281670"/>
                <a:gd name="connsiteX280" fmla="*/ 7516880 w 8613217"/>
                <a:gd name="connsiteY280" fmla="*/ 4801946 h 6281670"/>
                <a:gd name="connsiteX281" fmla="*/ 7536397 w 8613217"/>
                <a:gd name="connsiteY281" fmla="*/ 4800600 h 6281670"/>
                <a:gd name="connsiteX282" fmla="*/ 7619850 w 8613217"/>
                <a:gd name="connsiteY282" fmla="*/ 4791178 h 6281670"/>
                <a:gd name="connsiteX283" fmla="*/ 7661577 w 8613217"/>
                <a:gd name="connsiteY283" fmla="*/ 4813388 h 6281670"/>
                <a:gd name="connsiteX284" fmla="*/ 7920014 w 8613217"/>
                <a:gd name="connsiteY284" fmla="*/ 5004523 h 6281670"/>
                <a:gd name="connsiteX285" fmla="*/ 8354780 w 8613217"/>
                <a:gd name="connsiteY285" fmla="*/ 4830886 h 6281670"/>
                <a:gd name="connsiteX286" fmla="*/ 8579567 w 8613217"/>
                <a:gd name="connsiteY286" fmla="*/ 4409580 h 6281670"/>
                <a:gd name="connsiteX287" fmla="*/ 8613217 w 8613217"/>
                <a:gd name="connsiteY287" fmla="*/ 4250076 h 6281670"/>
                <a:gd name="connsiteX288" fmla="*/ 8613217 w 8613217"/>
                <a:gd name="connsiteY288" fmla="*/ 4196235 h 6281670"/>
                <a:gd name="connsiteX289" fmla="*/ 8420062 w 8613217"/>
                <a:gd name="connsiteY289" fmla="*/ 4211041 h 6281670"/>
                <a:gd name="connsiteX290" fmla="*/ 4571776 w 8613217"/>
                <a:gd name="connsiteY290" fmla="*/ 915970 h 6281670"/>
                <a:gd name="connsiteX291" fmla="*/ 4583890 w 8613217"/>
                <a:gd name="connsiteY291" fmla="*/ 888377 h 6281670"/>
                <a:gd name="connsiteX292" fmla="*/ 4571776 w 8613217"/>
                <a:gd name="connsiteY292" fmla="*/ 915970 h 6281670"/>
                <a:gd name="connsiteX293" fmla="*/ 2362948 w 8613217"/>
                <a:gd name="connsiteY293" fmla="*/ 965100 h 6281670"/>
                <a:gd name="connsiteX294" fmla="*/ 2363621 w 8613217"/>
                <a:gd name="connsiteY294" fmla="*/ 962408 h 6281670"/>
                <a:gd name="connsiteX295" fmla="*/ 2368332 w 8613217"/>
                <a:gd name="connsiteY295" fmla="*/ 967119 h 6281670"/>
                <a:gd name="connsiteX296" fmla="*/ 2362948 w 8613217"/>
                <a:gd name="connsiteY296" fmla="*/ 965100 h 6281670"/>
                <a:gd name="connsiteX297" fmla="*/ 2435633 w 8613217"/>
                <a:gd name="connsiteY297" fmla="*/ 1055284 h 6281670"/>
                <a:gd name="connsiteX298" fmla="*/ 2426211 w 8613217"/>
                <a:gd name="connsiteY298" fmla="*/ 1053265 h 6281670"/>
                <a:gd name="connsiteX299" fmla="*/ 2370351 w 8613217"/>
                <a:gd name="connsiteY299" fmla="*/ 968465 h 6281670"/>
                <a:gd name="connsiteX300" fmla="*/ 2432268 w 8613217"/>
                <a:gd name="connsiteY300" fmla="*/ 1045862 h 6281670"/>
                <a:gd name="connsiteX301" fmla="*/ 2435633 w 8613217"/>
                <a:gd name="connsiteY301" fmla="*/ 1055284 h 6281670"/>
                <a:gd name="connsiteX302" fmla="*/ 695895 w 8613217"/>
                <a:gd name="connsiteY302" fmla="*/ 1016922 h 6281670"/>
                <a:gd name="connsiteX303" fmla="*/ 692530 w 8613217"/>
                <a:gd name="connsiteY303" fmla="*/ 1005481 h 6281670"/>
                <a:gd name="connsiteX304" fmla="*/ 695895 w 8613217"/>
                <a:gd name="connsiteY304" fmla="*/ 1016922 h 6281670"/>
                <a:gd name="connsiteX305" fmla="*/ 4511205 w 8613217"/>
                <a:gd name="connsiteY305" fmla="*/ 6014042 h 6281670"/>
                <a:gd name="connsiteX306" fmla="*/ 4537452 w 8613217"/>
                <a:gd name="connsiteY306" fmla="*/ 5944049 h 6281670"/>
                <a:gd name="connsiteX307" fmla="*/ 4511205 w 8613217"/>
                <a:gd name="connsiteY307" fmla="*/ 6014042 h 6281670"/>
                <a:gd name="connsiteX308" fmla="*/ 4750797 w 8613217"/>
                <a:gd name="connsiteY308" fmla="*/ 5917128 h 6281670"/>
                <a:gd name="connsiteX309" fmla="*/ 4741375 w 8613217"/>
                <a:gd name="connsiteY309" fmla="*/ 5939338 h 6281670"/>
                <a:gd name="connsiteX310" fmla="*/ 4732626 w 8613217"/>
                <a:gd name="connsiteY310" fmla="*/ 5935300 h 6281670"/>
                <a:gd name="connsiteX311" fmla="*/ 4727915 w 8613217"/>
                <a:gd name="connsiteY311" fmla="*/ 5907706 h 6281670"/>
                <a:gd name="connsiteX312" fmla="*/ 4750797 w 8613217"/>
                <a:gd name="connsiteY312" fmla="*/ 5875402 h 6281670"/>
                <a:gd name="connsiteX313" fmla="*/ 4750797 w 8613217"/>
                <a:gd name="connsiteY313" fmla="*/ 5917128 h 6281670"/>
                <a:gd name="connsiteX314" fmla="*/ 4875978 w 8613217"/>
                <a:gd name="connsiteY314" fmla="*/ 5457461 h 6281670"/>
                <a:gd name="connsiteX315" fmla="*/ 4616868 w 8613217"/>
                <a:gd name="connsiteY315" fmla="*/ 5877421 h 6281670"/>
                <a:gd name="connsiteX316" fmla="*/ 4562354 w 8613217"/>
                <a:gd name="connsiteY316" fmla="*/ 5884824 h 6281670"/>
                <a:gd name="connsiteX317" fmla="*/ 4880015 w 8613217"/>
                <a:gd name="connsiteY317" fmla="*/ 5419772 h 6281670"/>
                <a:gd name="connsiteX318" fmla="*/ 4875978 w 8613217"/>
                <a:gd name="connsiteY318" fmla="*/ 5457461 h 6281670"/>
                <a:gd name="connsiteX319" fmla="*/ 5020675 w 8613217"/>
                <a:gd name="connsiteY319" fmla="*/ 5141145 h 6281670"/>
                <a:gd name="connsiteX320" fmla="*/ 4989717 w 8613217"/>
                <a:gd name="connsiteY320" fmla="*/ 5179506 h 6281670"/>
                <a:gd name="connsiteX321" fmla="*/ 4445922 w 8613217"/>
                <a:gd name="connsiteY321" fmla="*/ 5878767 h 6281670"/>
                <a:gd name="connsiteX322" fmla="*/ 4415637 w 8613217"/>
                <a:gd name="connsiteY322" fmla="*/ 5953471 h 6281670"/>
                <a:gd name="connsiteX323" fmla="*/ 4357085 w 8613217"/>
                <a:gd name="connsiteY323" fmla="*/ 6075286 h 6281670"/>
                <a:gd name="connsiteX324" fmla="*/ 4338240 w 8613217"/>
                <a:gd name="connsiteY324" fmla="*/ 6125762 h 6281670"/>
                <a:gd name="connsiteX325" fmla="*/ 4322761 w 8613217"/>
                <a:gd name="connsiteY325" fmla="*/ 6080671 h 6281670"/>
                <a:gd name="connsiteX326" fmla="*/ 4306609 w 8613217"/>
                <a:gd name="connsiteY326" fmla="*/ 6061826 h 6281670"/>
                <a:gd name="connsiteX327" fmla="*/ 4295168 w 8613217"/>
                <a:gd name="connsiteY327" fmla="*/ 6082689 h 6281670"/>
                <a:gd name="connsiteX328" fmla="*/ 4292475 w 8613217"/>
                <a:gd name="connsiteY328" fmla="*/ 6112302 h 6281670"/>
                <a:gd name="connsiteX329" fmla="*/ 4277669 w 8613217"/>
                <a:gd name="connsiteY329" fmla="*/ 6097496 h 6281670"/>
                <a:gd name="connsiteX330" fmla="*/ 4183447 w 8613217"/>
                <a:gd name="connsiteY330" fmla="*/ 5282478 h 6281670"/>
                <a:gd name="connsiteX331" fmla="*/ 4412945 w 8613217"/>
                <a:gd name="connsiteY331" fmla="*/ 4743394 h 6281670"/>
                <a:gd name="connsiteX332" fmla="*/ 5036828 w 8613217"/>
                <a:gd name="connsiteY332" fmla="*/ 3935106 h 6281670"/>
                <a:gd name="connsiteX333" fmla="*/ 5054999 w 8613217"/>
                <a:gd name="connsiteY333" fmla="*/ 3966064 h 6281670"/>
                <a:gd name="connsiteX334" fmla="*/ 5020675 w 8613217"/>
                <a:gd name="connsiteY33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434960 w 8613217"/>
                <a:gd name="connsiteY209" fmla="*/ 3101243 h 6281670"/>
                <a:gd name="connsiteX210" fmla="*/ 2635518 w 8613217"/>
                <a:gd name="connsiteY210" fmla="*/ 3164506 h 6281670"/>
                <a:gd name="connsiteX211" fmla="*/ 3038653 w 8613217"/>
                <a:gd name="connsiteY211" fmla="*/ 3453902 h 6281670"/>
                <a:gd name="connsiteX212" fmla="*/ 3580428 w 8613217"/>
                <a:gd name="connsiteY212" fmla="*/ 4087880 h 6281670"/>
                <a:gd name="connsiteX213" fmla="*/ 3776274 w 8613217"/>
                <a:gd name="connsiteY213" fmla="*/ 4626290 h 6281670"/>
                <a:gd name="connsiteX214" fmla="*/ 3813963 w 8613217"/>
                <a:gd name="connsiteY214" fmla="*/ 4802619 h 6281670"/>
                <a:gd name="connsiteX215" fmla="*/ 3811944 w 8613217"/>
                <a:gd name="connsiteY215" fmla="*/ 5407658 h 6281670"/>
                <a:gd name="connsiteX216" fmla="*/ 3881265 w 8613217"/>
                <a:gd name="connsiteY216" fmla="*/ 5874056 h 6281670"/>
                <a:gd name="connsiteX217" fmla="*/ 3879919 w 8613217"/>
                <a:gd name="connsiteY217" fmla="*/ 5898957 h 6281670"/>
                <a:gd name="connsiteX218" fmla="*/ 3757430 w 8613217"/>
                <a:gd name="connsiteY218" fmla="*/ 5946068 h 6281670"/>
                <a:gd name="connsiteX219" fmla="*/ 3743970 w 8613217"/>
                <a:gd name="connsiteY219" fmla="*/ 6053750 h 6281670"/>
                <a:gd name="connsiteX220" fmla="*/ 3803195 w 8613217"/>
                <a:gd name="connsiteY220" fmla="*/ 6092112 h 6281670"/>
                <a:gd name="connsiteX221" fmla="*/ 3896071 w 8613217"/>
                <a:gd name="connsiteY221" fmla="*/ 6023464 h 6281670"/>
                <a:gd name="connsiteX222" fmla="*/ 3920972 w 8613217"/>
                <a:gd name="connsiteY222" fmla="*/ 5996544 h 6281670"/>
                <a:gd name="connsiteX223" fmla="*/ 3918953 w 8613217"/>
                <a:gd name="connsiteY223" fmla="*/ 6053077 h 6281670"/>
                <a:gd name="connsiteX224" fmla="*/ 3931741 w 8613217"/>
                <a:gd name="connsiteY224" fmla="*/ 6077978 h 6281670"/>
                <a:gd name="connsiteX225" fmla="*/ 3951931 w 8613217"/>
                <a:gd name="connsiteY225" fmla="*/ 6055769 h 6281670"/>
                <a:gd name="connsiteX226" fmla="*/ 3972121 w 8613217"/>
                <a:gd name="connsiteY226" fmla="*/ 5988468 h 6281670"/>
                <a:gd name="connsiteX227" fmla="*/ 3994331 w 8613217"/>
                <a:gd name="connsiteY227" fmla="*/ 5968277 h 6281670"/>
                <a:gd name="connsiteX228" fmla="*/ 4005099 w 8613217"/>
                <a:gd name="connsiteY228" fmla="*/ 5995198 h 6281670"/>
                <a:gd name="connsiteX229" fmla="*/ 4071054 w 8613217"/>
                <a:gd name="connsiteY229" fmla="*/ 6040290 h 6281670"/>
                <a:gd name="connsiteX230" fmla="*/ 4100667 w 8613217"/>
                <a:gd name="connsiteY230" fmla="*/ 6026829 h 6281670"/>
                <a:gd name="connsiteX231" fmla="*/ 4110089 w 8613217"/>
                <a:gd name="connsiteY231" fmla="*/ 5993179 h 6281670"/>
                <a:gd name="connsiteX232" fmla="*/ 4124895 w 8613217"/>
                <a:gd name="connsiteY232" fmla="*/ 6032214 h 6281670"/>
                <a:gd name="connsiteX233" fmla="*/ 4117492 w 8613217"/>
                <a:gd name="connsiteY233" fmla="*/ 6106918 h 6281670"/>
                <a:gd name="connsiteX234" fmla="*/ 4080476 w 8613217"/>
                <a:gd name="connsiteY234" fmla="*/ 6141242 h 6281670"/>
                <a:gd name="connsiteX235" fmla="*/ 4176717 w 8613217"/>
                <a:gd name="connsiteY235" fmla="*/ 6189025 h 6281670"/>
                <a:gd name="connsiteX236" fmla="*/ 4170660 w 8613217"/>
                <a:gd name="connsiteY236" fmla="*/ 6271133 h 6281670"/>
                <a:gd name="connsiteX237" fmla="*/ 4195562 w 8613217"/>
                <a:gd name="connsiteY237" fmla="*/ 6277863 h 6281670"/>
                <a:gd name="connsiteX238" fmla="*/ 4261517 w 8613217"/>
                <a:gd name="connsiteY238" fmla="*/ 6267768 h 6281670"/>
                <a:gd name="connsiteX239" fmla="*/ 4289784 w 8613217"/>
                <a:gd name="connsiteY239" fmla="*/ 6247578 h 6281670"/>
                <a:gd name="connsiteX240" fmla="*/ 4295840 w 8613217"/>
                <a:gd name="connsiteY240" fmla="*/ 6204505 h 6281670"/>
                <a:gd name="connsiteX241" fmla="*/ 4305936 w 8613217"/>
                <a:gd name="connsiteY241" fmla="*/ 6182969 h 6281670"/>
                <a:gd name="connsiteX242" fmla="*/ 4324107 w 8613217"/>
                <a:gd name="connsiteY242" fmla="*/ 6199794 h 6281670"/>
                <a:gd name="connsiteX243" fmla="*/ 4336894 w 8613217"/>
                <a:gd name="connsiteY243" fmla="*/ 6230752 h 6281670"/>
                <a:gd name="connsiteX244" fmla="*/ 4342951 w 8613217"/>
                <a:gd name="connsiteY244" fmla="*/ 6226714 h 6281670"/>
                <a:gd name="connsiteX245" fmla="*/ 4369872 w 8613217"/>
                <a:gd name="connsiteY245" fmla="*/ 6185660 h 6281670"/>
                <a:gd name="connsiteX246" fmla="*/ 4382659 w 8613217"/>
                <a:gd name="connsiteY246" fmla="*/ 6234791 h 6281670"/>
                <a:gd name="connsiteX247" fmla="*/ 4406888 w 8613217"/>
                <a:gd name="connsiteY247" fmla="*/ 6265749 h 6281670"/>
                <a:gd name="connsiteX248" fmla="*/ 4484284 w 8613217"/>
                <a:gd name="connsiteY248" fmla="*/ 6275171 h 6281670"/>
                <a:gd name="connsiteX249" fmla="*/ 4499090 w 8613217"/>
                <a:gd name="connsiteY249" fmla="*/ 6272479 h 6281670"/>
                <a:gd name="connsiteX250" fmla="*/ 4512551 w 8613217"/>
                <a:gd name="connsiteY250" fmla="*/ 6181622 h 6281670"/>
                <a:gd name="connsiteX251" fmla="*/ 4572449 w 8613217"/>
                <a:gd name="connsiteY251" fmla="*/ 6153356 h 6281670"/>
                <a:gd name="connsiteX252" fmla="*/ 4575814 w 8613217"/>
                <a:gd name="connsiteY252" fmla="*/ 6127781 h 6281670"/>
                <a:gd name="connsiteX253" fmla="*/ 4538125 w 8613217"/>
                <a:gd name="connsiteY253" fmla="*/ 6076633 h 6281670"/>
                <a:gd name="connsiteX254" fmla="*/ 4536779 w 8613217"/>
                <a:gd name="connsiteY254" fmla="*/ 6042309 h 6281670"/>
                <a:gd name="connsiteX255" fmla="*/ 4573122 w 8613217"/>
                <a:gd name="connsiteY255" fmla="*/ 6032214 h 6281670"/>
                <a:gd name="connsiteX256" fmla="*/ 4637731 w 8613217"/>
                <a:gd name="connsiteY256" fmla="*/ 6051058 h 6281670"/>
                <a:gd name="connsiteX257" fmla="*/ 4665997 w 8613217"/>
                <a:gd name="connsiteY257" fmla="*/ 6029522 h 6281670"/>
                <a:gd name="connsiteX258" fmla="*/ 4665997 w 8613217"/>
                <a:gd name="connsiteY258" fmla="*/ 5985776 h 6281670"/>
                <a:gd name="connsiteX259" fmla="*/ 4681477 w 8613217"/>
                <a:gd name="connsiteY259" fmla="*/ 5966931 h 6281670"/>
                <a:gd name="connsiteX260" fmla="*/ 4701667 w 8613217"/>
                <a:gd name="connsiteY260" fmla="*/ 5981065 h 6281670"/>
                <a:gd name="connsiteX261" fmla="*/ 4724550 w 8613217"/>
                <a:gd name="connsiteY261" fmla="*/ 6054423 h 6281670"/>
                <a:gd name="connsiteX262" fmla="*/ 4743394 w 8613217"/>
                <a:gd name="connsiteY262" fmla="*/ 6073268 h 6281670"/>
                <a:gd name="connsiteX263" fmla="*/ 4752143 w 8613217"/>
                <a:gd name="connsiteY263" fmla="*/ 6050385 h 6281670"/>
                <a:gd name="connsiteX264" fmla="*/ 4752143 w 8613217"/>
                <a:gd name="connsiteY264" fmla="*/ 5996544 h 6281670"/>
                <a:gd name="connsiteX265" fmla="*/ 4800600 w 8613217"/>
                <a:gd name="connsiteY265" fmla="*/ 6046347 h 6281670"/>
                <a:gd name="connsiteX266" fmla="*/ 4859825 w 8613217"/>
                <a:gd name="connsiteY266" fmla="*/ 6088747 h 6281670"/>
                <a:gd name="connsiteX267" fmla="*/ 4932511 w 8613217"/>
                <a:gd name="connsiteY267" fmla="*/ 6036252 h 6281670"/>
                <a:gd name="connsiteX268" fmla="*/ 4919050 w 8613217"/>
                <a:gd name="connsiteY268" fmla="*/ 5940011 h 6281670"/>
                <a:gd name="connsiteX269" fmla="*/ 4830213 w 8613217"/>
                <a:gd name="connsiteY269" fmla="*/ 5933281 h 6281670"/>
                <a:gd name="connsiteX270" fmla="*/ 4779064 w 8613217"/>
                <a:gd name="connsiteY270" fmla="*/ 5876074 h 6281670"/>
                <a:gd name="connsiteX271" fmla="*/ 4778391 w 8613217"/>
                <a:gd name="connsiteY271" fmla="*/ 5829637 h 6281670"/>
                <a:gd name="connsiteX272" fmla="*/ 5091342 w 8613217"/>
                <a:gd name="connsiteY272" fmla="*/ 5236712 h 6281670"/>
                <a:gd name="connsiteX273" fmla="*/ 5116243 w 8613217"/>
                <a:gd name="connsiteY273" fmla="*/ 5202389 h 6281670"/>
                <a:gd name="connsiteX274" fmla="*/ 5269690 w 8613217"/>
                <a:gd name="connsiteY274" fmla="*/ 5086631 h 6281670"/>
                <a:gd name="connsiteX275" fmla="*/ 5744837 w 8613217"/>
                <a:gd name="connsiteY275" fmla="*/ 4795889 h 6281670"/>
                <a:gd name="connsiteX276" fmla="*/ 5814830 w 8613217"/>
                <a:gd name="connsiteY276" fmla="*/ 4775699 h 6281670"/>
                <a:gd name="connsiteX277" fmla="*/ 6103553 w 8613217"/>
                <a:gd name="connsiteY277" fmla="*/ 4765603 h 6281670"/>
                <a:gd name="connsiteX278" fmla="*/ 7086824 w 8613217"/>
                <a:gd name="connsiteY278" fmla="*/ 4811369 h 6281670"/>
                <a:gd name="connsiteX279" fmla="*/ 7489959 w 8613217"/>
                <a:gd name="connsiteY279" fmla="*/ 4805311 h 6281670"/>
                <a:gd name="connsiteX280" fmla="*/ 7516880 w 8613217"/>
                <a:gd name="connsiteY280" fmla="*/ 4801946 h 6281670"/>
                <a:gd name="connsiteX281" fmla="*/ 7536397 w 8613217"/>
                <a:gd name="connsiteY281" fmla="*/ 4800600 h 6281670"/>
                <a:gd name="connsiteX282" fmla="*/ 7619850 w 8613217"/>
                <a:gd name="connsiteY282" fmla="*/ 4791178 h 6281670"/>
                <a:gd name="connsiteX283" fmla="*/ 7661577 w 8613217"/>
                <a:gd name="connsiteY283" fmla="*/ 4813388 h 6281670"/>
                <a:gd name="connsiteX284" fmla="*/ 7920014 w 8613217"/>
                <a:gd name="connsiteY284" fmla="*/ 5004523 h 6281670"/>
                <a:gd name="connsiteX285" fmla="*/ 8354780 w 8613217"/>
                <a:gd name="connsiteY285" fmla="*/ 4830886 h 6281670"/>
                <a:gd name="connsiteX286" fmla="*/ 8579567 w 8613217"/>
                <a:gd name="connsiteY286" fmla="*/ 4409580 h 6281670"/>
                <a:gd name="connsiteX287" fmla="*/ 8613217 w 8613217"/>
                <a:gd name="connsiteY287" fmla="*/ 4250076 h 6281670"/>
                <a:gd name="connsiteX288" fmla="*/ 8613217 w 8613217"/>
                <a:gd name="connsiteY288" fmla="*/ 4196235 h 6281670"/>
                <a:gd name="connsiteX289" fmla="*/ 8420062 w 8613217"/>
                <a:gd name="connsiteY289" fmla="*/ 4211041 h 6281670"/>
                <a:gd name="connsiteX290" fmla="*/ 4571776 w 8613217"/>
                <a:gd name="connsiteY290" fmla="*/ 915970 h 6281670"/>
                <a:gd name="connsiteX291" fmla="*/ 4583890 w 8613217"/>
                <a:gd name="connsiteY291" fmla="*/ 888377 h 6281670"/>
                <a:gd name="connsiteX292" fmla="*/ 4571776 w 8613217"/>
                <a:gd name="connsiteY292" fmla="*/ 915970 h 6281670"/>
                <a:gd name="connsiteX293" fmla="*/ 2362948 w 8613217"/>
                <a:gd name="connsiteY293" fmla="*/ 965100 h 6281670"/>
                <a:gd name="connsiteX294" fmla="*/ 2363621 w 8613217"/>
                <a:gd name="connsiteY294" fmla="*/ 962408 h 6281670"/>
                <a:gd name="connsiteX295" fmla="*/ 2368332 w 8613217"/>
                <a:gd name="connsiteY295" fmla="*/ 967119 h 6281670"/>
                <a:gd name="connsiteX296" fmla="*/ 2362948 w 8613217"/>
                <a:gd name="connsiteY296" fmla="*/ 965100 h 6281670"/>
                <a:gd name="connsiteX297" fmla="*/ 2435633 w 8613217"/>
                <a:gd name="connsiteY297" fmla="*/ 1055284 h 6281670"/>
                <a:gd name="connsiteX298" fmla="*/ 2426211 w 8613217"/>
                <a:gd name="connsiteY298" fmla="*/ 1053265 h 6281670"/>
                <a:gd name="connsiteX299" fmla="*/ 2370351 w 8613217"/>
                <a:gd name="connsiteY299" fmla="*/ 968465 h 6281670"/>
                <a:gd name="connsiteX300" fmla="*/ 2432268 w 8613217"/>
                <a:gd name="connsiteY300" fmla="*/ 1045862 h 6281670"/>
                <a:gd name="connsiteX301" fmla="*/ 2435633 w 8613217"/>
                <a:gd name="connsiteY301" fmla="*/ 1055284 h 6281670"/>
                <a:gd name="connsiteX302" fmla="*/ 695895 w 8613217"/>
                <a:gd name="connsiteY302" fmla="*/ 1016922 h 6281670"/>
                <a:gd name="connsiteX303" fmla="*/ 692530 w 8613217"/>
                <a:gd name="connsiteY303" fmla="*/ 1005481 h 6281670"/>
                <a:gd name="connsiteX304" fmla="*/ 695895 w 8613217"/>
                <a:gd name="connsiteY304" fmla="*/ 1016922 h 6281670"/>
                <a:gd name="connsiteX305" fmla="*/ 4511205 w 8613217"/>
                <a:gd name="connsiteY305" fmla="*/ 6014042 h 6281670"/>
                <a:gd name="connsiteX306" fmla="*/ 4537452 w 8613217"/>
                <a:gd name="connsiteY306" fmla="*/ 5944049 h 6281670"/>
                <a:gd name="connsiteX307" fmla="*/ 4511205 w 8613217"/>
                <a:gd name="connsiteY307" fmla="*/ 6014042 h 6281670"/>
                <a:gd name="connsiteX308" fmla="*/ 4750797 w 8613217"/>
                <a:gd name="connsiteY308" fmla="*/ 5917128 h 6281670"/>
                <a:gd name="connsiteX309" fmla="*/ 4741375 w 8613217"/>
                <a:gd name="connsiteY309" fmla="*/ 5939338 h 6281670"/>
                <a:gd name="connsiteX310" fmla="*/ 4732626 w 8613217"/>
                <a:gd name="connsiteY310" fmla="*/ 5935300 h 6281670"/>
                <a:gd name="connsiteX311" fmla="*/ 4727915 w 8613217"/>
                <a:gd name="connsiteY311" fmla="*/ 5907706 h 6281670"/>
                <a:gd name="connsiteX312" fmla="*/ 4750797 w 8613217"/>
                <a:gd name="connsiteY312" fmla="*/ 5875402 h 6281670"/>
                <a:gd name="connsiteX313" fmla="*/ 4750797 w 8613217"/>
                <a:gd name="connsiteY313" fmla="*/ 5917128 h 6281670"/>
                <a:gd name="connsiteX314" fmla="*/ 4875978 w 8613217"/>
                <a:gd name="connsiteY314" fmla="*/ 5457461 h 6281670"/>
                <a:gd name="connsiteX315" fmla="*/ 4616868 w 8613217"/>
                <a:gd name="connsiteY315" fmla="*/ 5877421 h 6281670"/>
                <a:gd name="connsiteX316" fmla="*/ 4562354 w 8613217"/>
                <a:gd name="connsiteY316" fmla="*/ 5884824 h 6281670"/>
                <a:gd name="connsiteX317" fmla="*/ 4880015 w 8613217"/>
                <a:gd name="connsiteY317" fmla="*/ 5419772 h 6281670"/>
                <a:gd name="connsiteX318" fmla="*/ 4875978 w 8613217"/>
                <a:gd name="connsiteY318" fmla="*/ 5457461 h 6281670"/>
                <a:gd name="connsiteX319" fmla="*/ 5020675 w 8613217"/>
                <a:gd name="connsiteY319" fmla="*/ 5141145 h 6281670"/>
                <a:gd name="connsiteX320" fmla="*/ 4989717 w 8613217"/>
                <a:gd name="connsiteY320" fmla="*/ 5179506 h 6281670"/>
                <a:gd name="connsiteX321" fmla="*/ 4445922 w 8613217"/>
                <a:gd name="connsiteY321" fmla="*/ 5878767 h 6281670"/>
                <a:gd name="connsiteX322" fmla="*/ 4415637 w 8613217"/>
                <a:gd name="connsiteY322" fmla="*/ 5953471 h 6281670"/>
                <a:gd name="connsiteX323" fmla="*/ 4357085 w 8613217"/>
                <a:gd name="connsiteY323" fmla="*/ 6075286 h 6281670"/>
                <a:gd name="connsiteX324" fmla="*/ 4338240 w 8613217"/>
                <a:gd name="connsiteY324" fmla="*/ 6125762 h 6281670"/>
                <a:gd name="connsiteX325" fmla="*/ 4322761 w 8613217"/>
                <a:gd name="connsiteY325" fmla="*/ 6080671 h 6281670"/>
                <a:gd name="connsiteX326" fmla="*/ 4306609 w 8613217"/>
                <a:gd name="connsiteY326" fmla="*/ 6061826 h 6281670"/>
                <a:gd name="connsiteX327" fmla="*/ 4295168 w 8613217"/>
                <a:gd name="connsiteY327" fmla="*/ 6082689 h 6281670"/>
                <a:gd name="connsiteX328" fmla="*/ 4292475 w 8613217"/>
                <a:gd name="connsiteY328" fmla="*/ 6112302 h 6281670"/>
                <a:gd name="connsiteX329" fmla="*/ 4277669 w 8613217"/>
                <a:gd name="connsiteY329" fmla="*/ 6097496 h 6281670"/>
                <a:gd name="connsiteX330" fmla="*/ 4183447 w 8613217"/>
                <a:gd name="connsiteY330" fmla="*/ 5282478 h 6281670"/>
                <a:gd name="connsiteX331" fmla="*/ 4412945 w 8613217"/>
                <a:gd name="connsiteY331" fmla="*/ 4743394 h 6281670"/>
                <a:gd name="connsiteX332" fmla="*/ 5036828 w 8613217"/>
                <a:gd name="connsiteY332" fmla="*/ 3935106 h 6281670"/>
                <a:gd name="connsiteX333" fmla="*/ 5054999 w 8613217"/>
                <a:gd name="connsiteY333" fmla="*/ 3966064 h 6281670"/>
                <a:gd name="connsiteX334" fmla="*/ 5020675 w 8613217"/>
                <a:gd name="connsiteY33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635518 w 8613217"/>
                <a:gd name="connsiteY209" fmla="*/ 3164506 h 6281670"/>
                <a:gd name="connsiteX210" fmla="*/ 3038653 w 8613217"/>
                <a:gd name="connsiteY210" fmla="*/ 3453902 h 6281670"/>
                <a:gd name="connsiteX211" fmla="*/ 3580428 w 8613217"/>
                <a:gd name="connsiteY211" fmla="*/ 4087880 h 6281670"/>
                <a:gd name="connsiteX212" fmla="*/ 3776274 w 8613217"/>
                <a:gd name="connsiteY212" fmla="*/ 4626290 h 6281670"/>
                <a:gd name="connsiteX213" fmla="*/ 3813963 w 8613217"/>
                <a:gd name="connsiteY213" fmla="*/ 4802619 h 6281670"/>
                <a:gd name="connsiteX214" fmla="*/ 3811944 w 8613217"/>
                <a:gd name="connsiteY214" fmla="*/ 5407658 h 6281670"/>
                <a:gd name="connsiteX215" fmla="*/ 3881265 w 8613217"/>
                <a:gd name="connsiteY215" fmla="*/ 5874056 h 6281670"/>
                <a:gd name="connsiteX216" fmla="*/ 3879919 w 8613217"/>
                <a:gd name="connsiteY216" fmla="*/ 5898957 h 6281670"/>
                <a:gd name="connsiteX217" fmla="*/ 3757430 w 8613217"/>
                <a:gd name="connsiteY217" fmla="*/ 5946068 h 6281670"/>
                <a:gd name="connsiteX218" fmla="*/ 3743970 w 8613217"/>
                <a:gd name="connsiteY218" fmla="*/ 6053750 h 6281670"/>
                <a:gd name="connsiteX219" fmla="*/ 3803195 w 8613217"/>
                <a:gd name="connsiteY219" fmla="*/ 6092112 h 6281670"/>
                <a:gd name="connsiteX220" fmla="*/ 3896071 w 8613217"/>
                <a:gd name="connsiteY220" fmla="*/ 6023464 h 6281670"/>
                <a:gd name="connsiteX221" fmla="*/ 3920972 w 8613217"/>
                <a:gd name="connsiteY221" fmla="*/ 5996544 h 6281670"/>
                <a:gd name="connsiteX222" fmla="*/ 3918953 w 8613217"/>
                <a:gd name="connsiteY222" fmla="*/ 6053077 h 6281670"/>
                <a:gd name="connsiteX223" fmla="*/ 3931741 w 8613217"/>
                <a:gd name="connsiteY223" fmla="*/ 6077978 h 6281670"/>
                <a:gd name="connsiteX224" fmla="*/ 3951931 w 8613217"/>
                <a:gd name="connsiteY224" fmla="*/ 6055769 h 6281670"/>
                <a:gd name="connsiteX225" fmla="*/ 3972121 w 8613217"/>
                <a:gd name="connsiteY225" fmla="*/ 5988468 h 6281670"/>
                <a:gd name="connsiteX226" fmla="*/ 3994331 w 8613217"/>
                <a:gd name="connsiteY226" fmla="*/ 5968277 h 6281670"/>
                <a:gd name="connsiteX227" fmla="*/ 4005099 w 8613217"/>
                <a:gd name="connsiteY227" fmla="*/ 5995198 h 6281670"/>
                <a:gd name="connsiteX228" fmla="*/ 4071054 w 8613217"/>
                <a:gd name="connsiteY228" fmla="*/ 6040290 h 6281670"/>
                <a:gd name="connsiteX229" fmla="*/ 4100667 w 8613217"/>
                <a:gd name="connsiteY229" fmla="*/ 6026829 h 6281670"/>
                <a:gd name="connsiteX230" fmla="*/ 4110089 w 8613217"/>
                <a:gd name="connsiteY230" fmla="*/ 5993179 h 6281670"/>
                <a:gd name="connsiteX231" fmla="*/ 4124895 w 8613217"/>
                <a:gd name="connsiteY231" fmla="*/ 6032214 h 6281670"/>
                <a:gd name="connsiteX232" fmla="*/ 4117492 w 8613217"/>
                <a:gd name="connsiteY232" fmla="*/ 6106918 h 6281670"/>
                <a:gd name="connsiteX233" fmla="*/ 4080476 w 8613217"/>
                <a:gd name="connsiteY233" fmla="*/ 6141242 h 6281670"/>
                <a:gd name="connsiteX234" fmla="*/ 4176717 w 8613217"/>
                <a:gd name="connsiteY234" fmla="*/ 6189025 h 6281670"/>
                <a:gd name="connsiteX235" fmla="*/ 4170660 w 8613217"/>
                <a:gd name="connsiteY235" fmla="*/ 6271133 h 6281670"/>
                <a:gd name="connsiteX236" fmla="*/ 4195562 w 8613217"/>
                <a:gd name="connsiteY236" fmla="*/ 6277863 h 6281670"/>
                <a:gd name="connsiteX237" fmla="*/ 4261517 w 8613217"/>
                <a:gd name="connsiteY237" fmla="*/ 6267768 h 6281670"/>
                <a:gd name="connsiteX238" fmla="*/ 4289784 w 8613217"/>
                <a:gd name="connsiteY238" fmla="*/ 6247578 h 6281670"/>
                <a:gd name="connsiteX239" fmla="*/ 4295840 w 8613217"/>
                <a:gd name="connsiteY239" fmla="*/ 6204505 h 6281670"/>
                <a:gd name="connsiteX240" fmla="*/ 4305936 w 8613217"/>
                <a:gd name="connsiteY240" fmla="*/ 6182969 h 6281670"/>
                <a:gd name="connsiteX241" fmla="*/ 4324107 w 8613217"/>
                <a:gd name="connsiteY241" fmla="*/ 6199794 h 6281670"/>
                <a:gd name="connsiteX242" fmla="*/ 4336894 w 8613217"/>
                <a:gd name="connsiteY242" fmla="*/ 6230752 h 6281670"/>
                <a:gd name="connsiteX243" fmla="*/ 4342951 w 8613217"/>
                <a:gd name="connsiteY243" fmla="*/ 6226714 h 6281670"/>
                <a:gd name="connsiteX244" fmla="*/ 4369872 w 8613217"/>
                <a:gd name="connsiteY244" fmla="*/ 6185660 h 6281670"/>
                <a:gd name="connsiteX245" fmla="*/ 4382659 w 8613217"/>
                <a:gd name="connsiteY245" fmla="*/ 6234791 h 6281670"/>
                <a:gd name="connsiteX246" fmla="*/ 4406888 w 8613217"/>
                <a:gd name="connsiteY246" fmla="*/ 6265749 h 6281670"/>
                <a:gd name="connsiteX247" fmla="*/ 4484284 w 8613217"/>
                <a:gd name="connsiteY247" fmla="*/ 6275171 h 6281670"/>
                <a:gd name="connsiteX248" fmla="*/ 4499090 w 8613217"/>
                <a:gd name="connsiteY248" fmla="*/ 6272479 h 6281670"/>
                <a:gd name="connsiteX249" fmla="*/ 4512551 w 8613217"/>
                <a:gd name="connsiteY249" fmla="*/ 6181622 h 6281670"/>
                <a:gd name="connsiteX250" fmla="*/ 4572449 w 8613217"/>
                <a:gd name="connsiteY250" fmla="*/ 6153356 h 6281670"/>
                <a:gd name="connsiteX251" fmla="*/ 4575814 w 8613217"/>
                <a:gd name="connsiteY251" fmla="*/ 6127781 h 6281670"/>
                <a:gd name="connsiteX252" fmla="*/ 4538125 w 8613217"/>
                <a:gd name="connsiteY252" fmla="*/ 6076633 h 6281670"/>
                <a:gd name="connsiteX253" fmla="*/ 4536779 w 8613217"/>
                <a:gd name="connsiteY253" fmla="*/ 6042309 h 6281670"/>
                <a:gd name="connsiteX254" fmla="*/ 4573122 w 8613217"/>
                <a:gd name="connsiteY254" fmla="*/ 6032214 h 6281670"/>
                <a:gd name="connsiteX255" fmla="*/ 4637731 w 8613217"/>
                <a:gd name="connsiteY255" fmla="*/ 6051058 h 6281670"/>
                <a:gd name="connsiteX256" fmla="*/ 4665997 w 8613217"/>
                <a:gd name="connsiteY256" fmla="*/ 6029522 h 6281670"/>
                <a:gd name="connsiteX257" fmla="*/ 4665997 w 8613217"/>
                <a:gd name="connsiteY257" fmla="*/ 5985776 h 6281670"/>
                <a:gd name="connsiteX258" fmla="*/ 4681477 w 8613217"/>
                <a:gd name="connsiteY258" fmla="*/ 5966931 h 6281670"/>
                <a:gd name="connsiteX259" fmla="*/ 4701667 w 8613217"/>
                <a:gd name="connsiteY259" fmla="*/ 5981065 h 6281670"/>
                <a:gd name="connsiteX260" fmla="*/ 4724550 w 8613217"/>
                <a:gd name="connsiteY260" fmla="*/ 6054423 h 6281670"/>
                <a:gd name="connsiteX261" fmla="*/ 4743394 w 8613217"/>
                <a:gd name="connsiteY261" fmla="*/ 6073268 h 6281670"/>
                <a:gd name="connsiteX262" fmla="*/ 4752143 w 8613217"/>
                <a:gd name="connsiteY262" fmla="*/ 6050385 h 6281670"/>
                <a:gd name="connsiteX263" fmla="*/ 4752143 w 8613217"/>
                <a:gd name="connsiteY263" fmla="*/ 5996544 h 6281670"/>
                <a:gd name="connsiteX264" fmla="*/ 4800600 w 8613217"/>
                <a:gd name="connsiteY264" fmla="*/ 6046347 h 6281670"/>
                <a:gd name="connsiteX265" fmla="*/ 4859825 w 8613217"/>
                <a:gd name="connsiteY265" fmla="*/ 6088747 h 6281670"/>
                <a:gd name="connsiteX266" fmla="*/ 4932511 w 8613217"/>
                <a:gd name="connsiteY266" fmla="*/ 6036252 h 6281670"/>
                <a:gd name="connsiteX267" fmla="*/ 4919050 w 8613217"/>
                <a:gd name="connsiteY267" fmla="*/ 5940011 h 6281670"/>
                <a:gd name="connsiteX268" fmla="*/ 4830213 w 8613217"/>
                <a:gd name="connsiteY268" fmla="*/ 5933281 h 6281670"/>
                <a:gd name="connsiteX269" fmla="*/ 4779064 w 8613217"/>
                <a:gd name="connsiteY269" fmla="*/ 5876074 h 6281670"/>
                <a:gd name="connsiteX270" fmla="*/ 4778391 w 8613217"/>
                <a:gd name="connsiteY270" fmla="*/ 5829637 h 6281670"/>
                <a:gd name="connsiteX271" fmla="*/ 5091342 w 8613217"/>
                <a:gd name="connsiteY271" fmla="*/ 5236712 h 6281670"/>
                <a:gd name="connsiteX272" fmla="*/ 5116243 w 8613217"/>
                <a:gd name="connsiteY272" fmla="*/ 5202389 h 6281670"/>
                <a:gd name="connsiteX273" fmla="*/ 5269690 w 8613217"/>
                <a:gd name="connsiteY273" fmla="*/ 5086631 h 6281670"/>
                <a:gd name="connsiteX274" fmla="*/ 5744837 w 8613217"/>
                <a:gd name="connsiteY274" fmla="*/ 4795889 h 6281670"/>
                <a:gd name="connsiteX275" fmla="*/ 5814830 w 8613217"/>
                <a:gd name="connsiteY275" fmla="*/ 4775699 h 6281670"/>
                <a:gd name="connsiteX276" fmla="*/ 6103553 w 8613217"/>
                <a:gd name="connsiteY276" fmla="*/ 4765603 h 6281670"/>
                <a:gd name="connsiteX277" fmla="*/ 7086824 w 8613217"/>
                <a:gd name="connsiteY277" fmla="*/ 4811369 h 6281670"/>
                <a:gd name="connsiteX278" fmla="*/ 7489959 w 8613217"/>
                <a:gd name="connsiteY278" fmla="*/ 4805311 h 6281670"/>
                <a:gd name="connsiteX279" fmla="*/ 7516880 w 8613217"/>
                <a:gd name="connsiteY279" fmla="*/ 4801946 h 6281670"/>
                <a:gd name="connsiteX280" fmla="*/ 7536397 w 8613217"/>
                <a:gd name="connsiteY280" fmla="*/ 4800600 h 6281670"/>
                <a:gd name="connsiteX281" fmla="*/ 7619850 w 8613217"/>
                <a:gd name="connsiteY281" fmla="*/ 4791178 h 6281670"/>
                <a:gd name="connsiteX282" fmla="*/ 7661577 w 8613217"/>
                <a:gd name="connsiteY282" fmla="*/ 4813388 h 6281670"/>
                <a:gd name="connsiteX283" fmla="*/ 7920014 w 8613217"/>
                <a:gd name="connsiteY283" fmla="*/ 5004523 h 6281670"/>
                <a:gd name="connsiteX284" fmla="*/ 8354780 w 8613217"/>
                <a:gd name="connsiteY284" fmla="*/ 4830886 h 6281670"/>
                <a:gd name="connsiteX285" fmla="*/ 8579567 w 8613217"/>
                <a:gd name="connsiteY285" fmla="*/ 4409580 h 6281670"/>
                <a:gd name="connsiteX286" fmla="*/ 8613217 w 8613217"/>
                <a:gd name="connsiteY286" fmla="*/ 4250076 h 6281670"/>
                <a:gd name="connsiteX287" fmla="*/ 8613217 w 8613217"/>
                <a:gd name="connsiteY287" fmla="*/ 4196235 h 6281670"/>
                <a:gd name="connsiteX288" fmla="*/ 8420062 w 8613217"/>
                <a:gd name="connsiteY288" fmla="*/ 4211041 h 6281670"/>
                <a:gd name="connsiteX289" fmla="*/ 4571776 w 8613217"/>
                <a:gd name="connsiteY289" fmla="*/ 915970 h 6281670"/>
                <a:gd name="connsiteX290" fmla="*/ 4583890 w 8613217"/>
                <a:gd name="connsiteY290" fmla="*/ 888377 h 6281670"/>
                <a:gd name="connsiteX291" fmla="*/ 4571776 w 8613217"/>
                <a:gd name="connsiteY291" fmla="*/ 915970 h 6281670"/>
                <a:gd name="connsiteX292" fmla="*/ 2362948 w 8613217"/>
                <a:gd name="connsiteY292" fmla="*/ 965100 h 6281670"/>
                <a:gd name="connsiteX293" fmla="*/ 2363621 w 8613217"/>
                <a:gd name="connsiteY293" fmla="*/ 962408 h 6281670"/>
                <a:gd name="connsiteX294" fmla="*/ 2368332 w 8613217"/>
                <a:gd name="connsiteY294" fmla="*/ 967119 h 6281670"/>
                <a:gd name="connsiteX295" fmla="*/ 2362948 w 8613217"/>
                <a:gd name="connsiteY295" fmla="*/ 965100 h 6281670"/>
                <a:gd name="connsiteX296" fmla="*/ 2435633 w 8613217"/>
                <a:gd name="connsiteY296" fmla="*/ 1055284 h 6281670"/>
                <a:gd name="connsiteX297" fmla="*/ 2426211 w 8613217"/>
                <a:gd name="connsiteY297" fmla="*/ 1053265 h 6281670"/>
                <a:gd name="connsiteX298" fmla="*/ 2370351 w 8613217"/>
                <a:gd name="connsiteY298" fmla="*/ 968465 h 6281670"/>
                <a:gd name="connsiteX299" fmla="*/ 2432268 w 8613217"/>
                <a:gd name="connsiteY299" fmla="*/ 1045862 h 6281670"/>
                <a:gd name="connsiteX300" fmla="*/ 2435633 w 8613217"/>
                <a:gd name="connsiteY300" fmla="*/ 1055284 h 6281670"/>
                <a:gd name="connsiteX301" fmla="*/ 695895 w 8613217"/>
                <a:gd name="connsiteY301" fmla="*/ 1016922 h 6281670"/>
                <a:gd name="connsiteX302" fmla="*/ 692530 w 8613217"/>
                <a:gd name="connsiteY302" fmla="*/ 1005481 h 6281670"/>
                <a:gd name="connsiteX303" fmla="*/ 695895 w 8613217"/>
                <a:gd name="connsiteY303" fmla="*/ 1016922 h 6281670"/>
                <a:gd name="connsiteX304" fmla="*/ 4511205 w 8613217"/>
                <a:gd name="connsiteY304" fmla="*/ 6014042 h 6281670"/>
                <a:gd name="connsiteX305" fmla="*/ 4537452 w 8613217"/>
                <a:gd name="connsiteY305" fmla="*/ 5944049 h 6281670"/>
                <a:gd name="connsiteX306" fmla="*/ 4511205 w 8613217"/>
                <a:gd name="connsiteY306" fmla="*/ 6014042 h 6281670"/>
                <a:gd name="connsiteX307" fmla="*/ 4750797 w 8613217"/>
                <a:gd name="connsiteY307" fmla="*/ 5917128 h 6281670"/>
                <a:gd name="connsiteX308" fmla="*/ 4741375 w 8613217"/>
                <a:gd name="connsiteY308" fmla="*/ 5939338 h 6281670"/>
                <a:gd name="connsiteX309" fmla="*/ 4732626 w 8613217"/>
                <a:gd name="connsiteY309" fmla="*/ 5935300 h 6281670"/>
                <a:gd name="connsiteX310" fmla="*/ 4727915 w 8613217"/>
                <a:gd name="connsiteY310" fmla="*/ 5907706 h 6281670"/>
                <a:gd name="connsiteX311" fmla="*/ 4750797 w 8613217"/>
                <a:gd name="connsiteY311" fmla="*/ 5875402 h 6281670"/>
                <a:gd name="connsiteX312" fmla="*/ 4750797 w 8613217"/>
                <a:gd name="connsiteY312" fmla="*/ 5917128 h 6281670"/>
                <a:gd name="connsiteX313" fmla="*/ 4875978 w 8613217"/>
                <a:gd name="connsiteY313" fmla="*/ 5457461 h 6281670"/>
                <a:gd name="connsiteX314" fmla="*/ 4616868 w 8613217"/>
                <a:gd name="connsiteY314" fmla="*/ 5877421 h 6281670"/>
                <a:gd name="connsiteX315" fmla="*/ 4562354 w 8613217"/>
                <a:gd name="connsiteY315" fmla="*/ 5884824 h 6281670"/>
                <a:gd name="connsiteX316" fmla="*/ 4880015 w 8613217"/>
                <a:gd name="connsiteY316" fmla="*/ 5419772 h 6281670"/>
                <a:gd name="connsiteX317" fmla="*/ 4875978 w 8613217"/>
                <a:gd name="connsiteY317" fmla="*/ 5457461 h 6281670"/>
                <a:gd name="connsiteX318" fmla="*/ 5020675 w 8613217"/>
                <a:gd name="connsiteY318" fmla="*/ 5141145 h 6281670"/>
                <a:gd name="connsiteX319" fmla="*/ 4989717 w 8613217"/>
                <a:gd name="connsiteY319" fmla="*/ 5179506 h 6281670"/>
                <a:gd name="connsiteX320" fmla="*/ 4445922 w 8613217"/>
                <a:gd name="connsiteY320" fmla="*/ 5878767 h 6281670"/>
                <a:gd name="connsiteX321" fmla="*/ 4415637 w 8613217"/>
                <a:gd name="connsiteY321" fmla="*/ 5953471 h 6281670"/>
                <a:gd name="connsiteX322" fmla="*/ 4357085 w 8613217"/>
                <a:gd name="connsiteY322" fmla="*/ 6075286 h 6281670"/>
                <a:gd name="connsiteX323" fmla="*/ 4338240 w 8613217"/>
                <a:gd name="connsiteY323" fmla="*/ 6125762 h 6281670"/>
                <a:gd name="connsiteX324" fmla="*/ 4322761 w 8613217"/>
                <a:gd name="connsiteY324" fmla="*/ 6080671 h 6281670"/>
                <a:gd name="connsiteX325" fmla="*/ 4306609 w 8613217"/>
                <a:gd name="connsiteY325" fmla="*/ 6061826 h 6281670"/>
                <a:gd name="connsiteX326" fmla="*/ 4295168 w 8613217"/>
                <a:gd name="connsiteY326" fmla="*/ 6082689 h 6281670"/>
                <a:gd name="connsiteX327" fmla="*/ 4292475 w 8613217"/>
                <a:gd name="connsiteY327" fmla="*/ 6112302 h 6281670"/>
                <a:gd name="connsiteX328" fmla="*/ 4277669 w 8613217"/>
                <a:gd name="connsiteY328" fmla="*/ 6097496 h 6281670"/>
                <a:gd name="connsiteX329" fmla="*/ 4183447 w 8613217"/>
                <a:gd name="connsiteY329" fmla="*/ 5282478 h 6281670"/>
                <a:gd name="connsiteX330" fmla="*/ 4412945 w 8613217"/>
                <a:gd name="connsiteY330" fmla="*/ 4743394 h 6281670"/>
                <a:gd name="connsiteX331" fmla="*/ 5036828 w 8613217"/>
                <a:gd name="connsiteY331" fmla="*/ 3935106 h 6281670"/>
                <a:gd name="connsiteX332" fmla="*/ 5054999 w 8613217"/>
                <a:gd name="connsiteY332" fmla="*/ 3966064 h 6281670"/>
                <a:gd name="connsiteX333" fmla="*/ 5020675 w 8613217"/>
                <a:gd name="connsiteY33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553150 w 8613217"/>
                <a:gd name="connsiteY209" fmla="*/ 3130187 h 6281670"/>
                <a:gd name="connsiteX210" fmla="*/ 3038653 w 8613217"/>
                <a:gd name="connsiteY210" fmla="*/ 3453902 h 6281670"/>
                <a:gd name="connsiteX211" fmla="*/ 3580428 w 8613217"/>
                <a:gd name="connsiteY211" fmla="*/ 4087880 h 6281670"/>
                <a:gd name="connsiteX212" fmla="*/ 3776274 w 8613217"/>
                <a:gd name="connsiteY212" fmla="*/ 4626290 h 6281670"/>
                <a:gd name="connsiteX213" fmla="*/ 3813963 w 8613217"/>
                <a:gd name="connsiteY213" fmla="*/ 4802619 h 6281670"/>
                <a:gd name="connsiteX214" fmla="*/ 3811944 w 8613217"/>
                <a:gd name="connsiteY214" fmla="*/ 5407658 h 6281670"/>
                <a:gd name="connsiteX215" fmla="*/ 3881265 w 8613217"/>
                <a:gd name="connsiteY215" fmla="*/ 5874056 h 6281670"/>
                <a:gd name="connsiteX216" fmla="*/ 3879919 w 8613217"/>
                <a:gd name="connsiteY216" fmla="*/ 5898957 h 6281670"/>
                <a:gd name="connsiteX217" fmla="*/ 3757430 w 8613217"/>
                <a:gd name="connsiteY217" fmla="*/ 5946068 h 6281670"/>
                <a:gd name="connsiteX218" fmla="*/ 3743970 w 8613217"/>
                <a:gd name="connsiteY218" fmla="*/ 6053750 h 6281670"/>
                <a:gd name="connsiteX219" fmla="*/ 3803195 w 8613217"/>
                <a:gd name="connsiteY219" fmla="*/ 6092112 h 6281670"/>
                <a:gd name="connsiteX220" fmla="*/ 3896071 w 8613217"/>
                <a:gd name="connsiteY220" fmla="*/ 6023464 h 6281670"/>
                <a:gd name="connsiteX221" fmla="*/ 3920972 w 8613217"/>
                <a:gd name="connsiteY221" fmla="*/ 5996544 h 6281670"/>
                <a:gd name="connsiteX222" fmla="*/ 3918953 w 8613217"/>
                <a:gd name="connsiteY222" fmla="*/ 6053077 h 6281670"/>
                <a:gd name="connsiteX223" fmla="*/ 3931741 w 8613217"/>
                <a:gd name="connsiteY223" fmla="*/ 6077978 h 6281670"/>
                <a:gd name="connsiteX224" fmla="*/ 3951931 w 8613217"/>
                <a:gd name="connsiteY224" fmla="*/ 6055769 h 6281670"/>
                <a:gd name="connsiteX225" fmla="*/ 3972121 w 8613217"/>
                <a:gd name="connsiteY225" fmla="*/ 5988468 h 6281670"/>
                <a:gd name="connsiteX226" fmla="*/ 3994331 w 8613217"/>
                <a:gd name="connsiteY226" fmla="*/ 5968277 h 6281670"/>
                <a:gd name="connsiteX227" fmla="*/ 4005099 w 8613217"/>
                <a:gd name="connsiteY227" fmla="*/ 5995198 h 6281670"/>
                <a:gd name="connsiteX228" fmla="*/ 4071054 w 8613217"/>
                <a:gd name="connsiteY228" fmla="*/ 6040290 h 6281670"/>
                <a:gd name="connsiteX229" fmla="*/ 4100667 w 8613217"/>
                <a:gd name="connsiteY229" fmla="*/ 6026829 h 6281670"/>
                <a:gd name="connsiteX230" fmla="*/ 4110089 w 8613217"/>
                <a:gd name="connsiteY230" fmla="*/ 5993179 h 6281670"/>
                <a:gd name="connsiteX231" fmla="*/ 4124895 w 8613217"/>
                <a:gd name="connsiteY231" fmla="*/ 6032214 h 6281670"/>
                <a:gd name="connsiteX232" fmla="*/ 4117492 w 8613217"/>
                <a:gd name="connsiteY232" fmla="*/ 6106918 h 6281670"/>
                <a:gd name="connsiteX233" fmla="*/ 4080476 w 8613217"/>
                <a:gd name="connsiteY233" fmla="*/ 6141242 h 6281670"/>
                <a:gd name="connsiteX234" fmla="*/ 4176717 w 8613217"/>
                <a:gd name="connsiteY234" fmla="*/ 6189025 h 6281670"/>
                <a:gd name="connsiteX235" fmla="*/ 4170660 w 8613217"/>
                <a:gd name="connsiteY235" fmla="*/ 6271133 h 6281670"/>
                <a:gd name="connsiteX236" fmla="*/ 4195562 w 8613217"/>
                <a:gd name="connsiteY236" fmla="*/ 6277863 h 6281670"/>
                <a:gd name="connsiteX237" fmla="*/ 4261517 w 8613217"/>
                <a:gd name="connsiteY237" fmla="*/ 6267768 h 6281670"/>
                <a:gd name="connsiteX238" fmla="*/ 4289784 w 8613217"/>
                <a:gd name="connsiteY238" fmla="*/ 6247578 h 6281670"/>
                <a:gd name="connsiteX239" fmla="*/ 4295840 w 8613217"/>
                <a:gd name="connsiteY239" fmla="*/ 6204505 h 6281670"/>
                <a:gd name="connsiteX240" fmla="*/ 4305936 w 8613217"/>
                <a:gd name="connsiteY240" fmla="*/ 6182969 h 6281670"/>
                <a:gd name="connsiteX241" fmla="*/ 4324107 w 8613217"/>
                <a:gd name="connsiteY241" fmla="*/ 6199794 h 6281670"/>
                <a:gd name="connsiteX242" fmla="*/ 4336894 w 8613217"/>
                <a:gd name="connsiteY242" fmla="*/ 6230752 h 6281670"/>
                <a:gd name="connsiteX243" fmla="*/ 4342951 w 8613217"/>
                <a:gd name="connsiteY243" fmla="*/ 6226714 h 6281670"/>
                <a:gd name="connsiteX244" fmla="*/ 4369872 w 8613217"/>
                <a:gd name="connsiteY244" fmla="*/ 6185660 h 6281670"/>
                <a:gd name="connsiteX245" fmla="*/ 4382659 w 8613217"/>
                <a:gd name="connsiteY245" fmla="*/ 6234791 h 6281670"/>
                <a:gd name="connsiteX246" fmla="*/ 4406888 w 8613217"/>
                <a:gd name="connsiteY246" fmla="*/ 6265749 h 6281670"/>
                <a:gd name="connsiteX247" fmla="*/ 4484284 w 8613217"/>
                <a:gd name="connsiteY247" fmla="*/ 6275171 h 6281670"/>
                <a:gd name="connsiteX248" fmla="*/ 4499090 w 8613217"/>
                <a:gd name="connsiteY248" fmla="*/ 6272479 h 6281670"/>
                <a:gd name="connsiteX249" fmla="*/ 4512551 w 8613217"/>
                <a:gd name="connsiteY249" fmla="*/ 6181622 h 6281670"/>
                <a:gd name="connsiteX250" fmla="*/ 4572449 w 8613217"/>
                <a:gd name="connsiteY250" fmla="*/ 6153356 h 6281670"/>
                <a:gd name="connsiteX251" fmla="*/ 4575814 w 8613217"/>
                <a:gd name="connsiteY251" fmla="*/ 6127781 h 6281670"/>
                <a:gd name="connsiteX252" fmla="*/ 4538125 w 8613217"/>
                <a:gd name="connsiteY252" fmla="*/ 6076633 h 6281670"/>
                <a:gd name="connsiteX253" fmla="*/ 4536779 w 8613217"/>
                <a:gd name="connsiteY253" fmla="*/ 6042309 h 6281670"/>
                <a:gd name="connsiteX254" fmla="*/ 4573122 w 8613217"/>
                <a:gd name="connsiteY254" fmla="*/ 6032214 h 6281670"/>
                <a:gd name="connsiteX255" fmla="*/ 4637731 w 8613217"/>
                <a:gd name="connsiteY255" fmla="*/ 6051058 h 6281670"/>
                <a:gd name="connsiteX256" fmla="*/ 4665997 w 8613217"/>
                <a:gd name="connsiteY256" fmla="*/ 6029522 h 6281670"/>
                <a:gd name="connsiteX257" fmla="*/ 4665997 w 8613217"/>
                <a:gd name="connsiteY257" fmla="*/ 5985776 h 6281670"/>
                <a:gd name="connsiteX258" fmla="*/ 4681477 w 8613217"/>
                <a:gd name="connsiteY258" fmla="*/ 5966931 h 6281670"/>
                <a:gd name="connsiteX259" fmla="*/ 4701667 w 8613217"/>
                <a:gd name="connsiteY259" fmla="*/ 5981065 h 6281670"/>
                <a:gd name="connsiteX260" fmla="*/ 4724550 w 8613217"/>
                <a:gd name="connsiteY260" fmla="*/ 6054423 h 6281670"/>
                <a:gd name="connsiteX261" fmla="*/ 4743394 w 8613217"/>
                <a:gd name="connsiteY261" fmla="*/ 6073268 h 6281670"/>
                <a:gd name="connsiteX262" fmla="*/ 4752143 w 8613217"/>
                <a:gd name="connsiteY262" fmla="*/ 6050385 h 6281670"/>
                <a:gd name="connsiteX263" fmla="*/ 4752143 w 8613217"/>
                <a:gd name="connsiteY263" fmla="*/ 5996544 h 6281670"/>
                <a:gd name="connsiteX264" fmla="*/ 4800600 w 8613217"/>
                <a:gd name="connsiteY264" fmla="*/ 6046347 h 6281670"/>
                <a:gd name="connsiteX265" fmla="*/ 4859825 w 8613217"/>
                <a:gd name="connsiteY265" fmla="*/ 6088747 h 6281670"/>
                <a:gd name="connsiteX266" fmla="*/ 4932511 w 8613217"/>
                <a:gd name="connsiteY266" fmla="*/ 6036252 h 6281670"/>
                <a:gd name="connsiteX267" fmla="*/ 4919050 w 8613217"/>
                <a:gd name="connsiteY267" fmla="*/ 5940011 h 6281670"/>
                <a:gd name="connsiteX268" fmla="*/ 4830213 w 8613217"/>
                <a:gd name="connsiteY268" fmla="*/ 5933281 h 6281670"/>
                <a:gd name="connsiteX269" fmla="*/ 4779064 w 8613217"/>
                <a:gd name="connsiteY269" fmla="*/ 5876074 h 6281670"/>
                <a:gd name="connsiteX270" fmla="*/ 4778391 w 8613217"/>
                <a:gd name="connsiteY270" fmla="*/ 5829637 h 6281670"/>
                <a:gd name="connsiteX271" fmla="*/ 5091342 w 8613217"/>
                <a:gd name="connsiteY271" fmla="*/ 5236712 h 6281670"/>
                <a:gd name="connsiteX272" fmla="*/ 5116243 w 8613217"/>
                <a:gd name="connsiteY272" fmla="*/ 5202389 h 6281670"/>
                <a:gd name="connsiteX273" fmla="*/ 5269690 w 8613217"/>
                <a:gd name="connsiteY273" fmla="*/ 5086631 h 6281670"/>
                <a:gd name="connsiteX274" fmla="*/ 5744837 w 8613217"/>
                <a:gd name="connsiteY274" fmla="*/ 4795889 h 6281670"/>
                <a:gd name="connsiteX275" fmla="*/ 5814830 w 8613217"/>
                <a:gd name="connsiteY275" fmla="*/ 4775699 h 6281670"/>
                <a:gd name="connsiteX276" fmla="*/ 6103553 w 8613217"/>
                <a:gd name="connsiteY276" fmla="*/ 4765603 h 6281670"/>
                <a:gd name="connsiteX277" fmla="*/ 7086824 w 8613217"/>
                <a:gd name="connsiteY277" fmla="*/ 4811369 h 6281670"/>
                <a:gd name="connsiteX278" fmla="*/ 7489959 w 8613217"/>
                <a:gd name="connsiteY278" fmla="*/ 4805311 h 6281670"/>
                <a:gd name="connsiteX279" fmla="*/ 7516880 w 8613217"/>
                <a:gd name="connsiteY279" fmla="*/ 4801946 h 6281670"/>
                <a:gd name="connsiteX280" fmla="*/ 7536397 w 8613217"/>
                <a:gd name="connsiteY280" fmla="*/ 4800600 h 6281670"/>
                <a:gd name="connsiteX281" fmla="*/ 7619850 w 8613217"/>
                <a:gd name="connsiteY281" fmla="*/ 4791178 h 6281670"/>
                <a:gd name="connsiteX282" fmla="*/ 7661577 w 8613217"/>
                <a:gd name="connsiteY282" fmla="*/ 4813388 h 6281670"/>
                <a:gd name="connsiteX283" fmla="*/ 7920014 w 8613217"/>
                <a:gd name="connsiteY283" fmla="*/ 5004523 h 6281670"/>
                <a:gd name="connsiteX284" fmla="*/ 8354780 w 8613217"/>
                <a:gd name="connsiteY284" fmla="*/ 4830886 h 6281670"/>
                <a:gd name="connsiteX285" fmla="*/ 8579567 w 8613217"/>
                <a:gd name="connsiteY285" fmla="*/ 4409580 h 6281670"/>
                <a:gd name="connsiteX286" fmla="*/ 8613217 w 8613217"/>
                <a:gd name="connsiteY286" fmla="*/ 4250076 h 6281670"/>
                <a:gd name="connsiteX287" fmla="*/ 8613217 w 8613217"/>
                <a:gd name="connsiteY287" fmla="*/ 4196235 h 6281670"/>
                <a:gd name="connsiteX288" fmla="*/ 8420062 w 8613217"/>
                <a:gd name="connsiteY288" fmla="*/ 4211041 h 6281670"/>
                <a:gd name="connsiteX289" fmla="*/ 4571776 w 8613217"/>
                <a:gd name="connsiteY289" fmla="*/ 915970 h 6281670"/>
                <a:gd name="connsiteX290" fmla="*/ 4583890 w 8613217"/>
                <a:gd name="connsiteY290" fmla="*/ 888377 h 6281670"/>
                <a:gd name="connsiteX291" fmla="*/ 4571776 w 8613217"/>
                <a:gd name="connsiteY291" fmla="*/ 915970 h 6281670"/>
                <a:gd name="connsiteX292" fmla="*/ 2362948 w 8613217"/>
                <a:gd name="connsiteY292" fmla="*/ 965100 h 6281670"/>
                <a:gd name="connsiteX293" fmla="*/ 2363621 w 8613217"/>
                <a:gd name="connsiteY293" fmla="*/ 962408 h 6281670"/>
                <a:gd name="connsiteX294" fmla="*/ 2368332 w 8613217"/>
                <a:gd name="connsiteY294" fmla="*/ 967119 h 6281670"/>
                <a:gd name="connsiteX295" fmla="*/ 2362948 w 8613217"/>
                <a:gd name="connsiteY295" fmla="*/ 965100 h 6281670"/>
                <a:gd name="connsiteX296" fmla="*/ 2435633 w 8613217"/>
                <a:gd name="connsiteY296" fmla="*/ 1055284 h 6281670"/>
                <a:gd name="connsiteX297" fmla="*/ 2426211 w 8613217"/>
                <a:gd name="connsiteY297" fmla="*/ 1053265 h 6281670"/>
                <a:gd name="connsiteX298" fmla="*/ 2370351 w 8613217"/>
                <a:gd name="connsiteY298" fmla="*/ 968465 h 6281670"/>
                <a:gd name="connsiteX299" fmla="*/ 2432268 w 8613217"/>
                <a:gd name="connsiteY299" fmla="*/ 1045862 h 6281670"/>
                <a:gd name="connsiteX300" fmla="*/ 2435633 w 8613217"/>
                <a:gd name="connsiteY300" fmla="*/ 1055284 h 6281670"/>
                <a:gd name="connsiteX301" fmla="*/ 695895 w 8613217"/>
                <a:gd name="connsiteY301" fmla="*/ 1016922 h 6281670"/>
                <a:gd name="connsiteX302" fmla="*/ 692530 w 8613217"/>
                <a:gd name="connsiteY302" fmla="*/ 1005481 h 6281670"/>
                <a:gd name="connsiteX303" fmla="*/ 695895 w 8613217"/>
                <a:gd name="connsiteY303" fmla="*/ 1016922 h 6281670"/>
                <a:gd name="connsiteX304" fmla="*/ 4511205 w 8613217"/>
                <a:gd name="connsiteY304" fmla="*/ 6014042 h 6281670"/>
                <a:gd name="connsiteX305" fmla="*/ 4537452 w 8613217"/>
                <a:gd name="connsiteY305" fmla="*/ 5944049 h 6281670"/>
                <a:gd name="connsiteX306" fmla="*/ 4511205 w 8613217"/>
                <a:gd name="connsiteY306" fmla="*/ 6014042 h 6281670"/>
                <a:gd name="connsiteX307" fmla="*/ 4750797 w 8613217"/>
                <a:gd name="connsiteY307" fmla="*/ 5917128 h 6281670"/>
                <a:gd name="connsiteX308" fmla="*/ 4741375 w 8613217"/>
                <a:gd name="connsiteY308" fmla="*/ 5939338 h 6281670"/>
                <a:gd name="connsiteX309" fmla="*/ 4732626 w 8613217"/>
                <a:gd name="connsiteY309" fmla="*/ 5935300 h 6281670"/>
                <a:gd name="connsiteX310" fmla="*/ 4727915 w 8613217"/>
                <a:gd name="connsiteY310" fmla="*/ 5907706 h 6281670"/>
                <a:gd name="connsiteX311" fmla="*/ 4750797 w 8613217"/>
                <a:gd name="connsiteY311" fmla="*/ 5875402 h 6281670"/>
                <a:gd name="connsiteX312" fmla="*/ 4750797 w 8613217"/>
                <a:gd name="connsiteY312" fmla="*/ 5917128 h 6281670"/>
                <a:gd name="connsiteX313" fmla="*/ 4875978 w 8613217"/>
                <a:gd name="connsiteY313" fmla="*/ 5457461 h 6281670"/>
                <a:gd name="connsiteX314" fmla="*/ 4616868 w 8613217"/>
                <a:gd name="connsiteY314" fmla="*/ 5877421 h 6281670"/>
                <a:gd name="connsiteX315" fmla="*/ 4562354 w 8613217"/>
                <a:gd name="connsiteY315" fmla="*/ 5884824 h 6281670"/>
                <a:gd name="connsiteX316" fmla="*/ 4880015 w 8613217"/>
                <a:gd name="connsiteY316" fmla="*/ 5419772 h 6281670"/>
                <a:gd name="connsiteX317" fmla="*/ 4875978 w 8613217"/>
                <a:gd name="connsiteY317" fmla="*/ 5457461 h 6281670"/>
                <a:gd name="connsiteX318" fmla="*/ 5020675 w 8613217"/>
                <a:gd name="connsiteY318" fmla="*/ 5141145 h 6281670"/>
                <a:gd name="connsiteX319" fmla="*/ 4989717 w 8613217"/>
                <a:gd name="connsiteY319" fmla="*/ 5179506 h 6281670"/>
                <a:gd name="connsiteX320" fmla="*/ 4445922 w 8613217"/>
                <a:gd name="connsiteY320" fmla="*/ 5878767 h 6281670"/>
                <a:gd name="connsiteX321" fmla="*/ 4415637 w 8613217"/>
                <a:gd name="connsiteY321" fmla="*/ 5953471 h 6281670"/>
                <a:gd name="connsiteX322" fmla="*/ 4357085 w 8613217"/>
                <a:gd name="connsiteY322" fmla="*/ 6075286 h 6281670"/>
                <a:gd name="connsiteX323" fmla="*/ 4338240 w 8613217"/>
                <a:gd name="connsiteY323" fmla="*/ 6125762 h 6281670"/>
                <a:gd name="connsiteX324" fmla="*/ 4322761 w 8613217"/>
                <a:gd name="connsiteY324" fmla="*/ 6080671 h 6281670"/>
                <a:gd name="connsiteX325" fmla="*/ 4306609 w 8613217"/>
                <a:gd name="connsiteY325" fmla="*/ 6061826 h 6281670"/>
                <a:gd name="connsiteX326" fmla="*/ 4295168 w 8613217"/>
                <a:gd name="connsiteY326" fmla="*/ 6082689 h 6281670"/>
                <a:gd name="connsiteX327" fmla="*/ 4292475 w 8613217"/>
                <a:gd name="connsiteY327" fmla="*/ 6112302 h 6281670"/>
                <a:gd name="connsiteX328" fmla="*/ 4277669 w 8613217"/>
                <a:gd name="connsiteY328" fmla="*/ 6097496 h 6281670"/>
                <a:gd name="connsiteX329" fmla="*/ 4183447 w 8613217"/>
                <a:gd name="connsiteY329" fmla="*/ 5282478 h 6281670"/>
                <a:gd name="connsiteX330" fmla="*/ 4412945 w 8613217"/>
                <a:gd name="connsiteY330" fmla="*/ 4743394 h 6281670"/>
                <a:gd name="connsiteX331" fmla="*/ 5036828 w 8613217"/>
                <a:gd name="connsiteY331" fmla="*/ 3935106 h 6281670"/>
                <a:gd name="connsiteX332" fmla="*/ 5054999 w 8613217"/>
                <a:gd name="connsiteY332" fmla="*/ 3966064 h 6281670"/>
                <a:gd name="connsiteX333" fmla="*/ 5020675 w 8613217"/>
                <a:gd name="connsiteY33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553150 w 8613217"/>
                <a:gd name="connsiteY209" fmla="*/ 3130187 h 6281670"/>
                <a:gd name="connsiteX210" fmla="*/ 3282324 w 8613217"/>
                <a:gd name="connsiteY210" fmla="*/ 3670118 h 6281670"/>
                <a:gd name="connsiteX211" fmla="*/ 3580428 w 8613217"/>
                <a:gd name="connsiteY211" fmla="*/ 4087880 h 6281670"/>
                <a:gd name="connsiteX212" fmla="*/ 3776274 w 8613217"/>
                <a:gd name="connsiteY212" fmla="*/ 4626290 h 6281670"/>
                <a:gd name="connsiteX213" fmla="*/ 3813963 w 8613217"/>
                <a:gd name="connsiteY213" fmla="*/ 4802619 h 6281670"/>
                <a:gd name="connsiteX214" fmla="*/ 3811944 w 8613217"/>
                <a:gd name="connsiteY214" fmla="*/ 5407658 h 6281670"/>
                <a:gd name="connsiteX215" fmla="*/ 3881265 w 8613217"/>
                <a:gd name="connsiteY215" fmla="*/ 5874056 h 6281670"/>
                <a:gd name="connsiteX216" fmla="*/ 3879919 w 8613217"/>
                <a:gd name="connsiteY216" fmla="*/ 5898957 h 6281670"/>
                <a:gd name="connsiteX217" fmla="*/ 3757430 w 8613217"/>
                <a:gd name="connsiteY217" fmla="*/ 5946068 h 6281670"/>
                <a:gd name="connsiteX218" fmla="*/ 3743970 w 8613217"/>
                <a:gd name="connsiteY218" fmla="*/ 6053750 h 6281670"/>
                <a:gd name="connsiteX219" fmla="*/ 3803195 w 8613217"/>
                <a:gd name="connsiteY219" fmla="*/ 6092112 h 6281670"/>
                <a:gd name="connsiteX220" fmla="*/ 3896071 w 8613217"/>
                <a:gd name="connsiteY220" fmla="*/ 6023464 h 6281670"/>
                <a:gd name="connsiteX221" fmla="*/ 3920972 w 8613217"/>
                <a:gd name="connsiteY221" fmla="*/ 5996544 h 6281670"/>
                <a:gd name="connsiteX222" fmla="*/ 3918953 w 8613217"/>
                <a:gd name="connsiteY222" fmla="*/ 6053077 h 6281670"/>
                <a:gd name="connsiteX223" fmla="*/ 3931741 w 8613217"/>
                <a:gd name="connsiteY223" fmla="*/ 6077978 h 6281670"/>
                <a:gd name="connsiteX224" fmla="*/ 3951931 w 8613217"/>
                <a:gd name="connsiteY224" fmla="*/ 6055769 h 6281670"/>
                <a:gd name="connsiteX225" fmla="*/ 3972121 w 8613217"/>
                <a:gd name="connsiteY225" fmla="*/ 5988468 h 6281670"/>
                <a:gd name="connsiteX226" fmla="*/ 3994331 w 8613217"/>
                <a:gd name="connsiteY226" fmla="*/ 5968277 h 6281670"/>
                <a:gd name="connsiteX227" fmla="*/ 4005099 w 8613217"/>
                <a:gd name="connsiteY227" fmla="*/ 5995198 h 6281670"/>
                <a:gd name="connsiteX228" fmla="*/ 4071054 w 8613217"/>
                <a:gd name="connsiteY228" fmla="*/ 6040290 h 6281670"/>
                <a:gd name="connsiteX229" fmla="*/ 4100667 w 8613217"/>
                <a:gd name="connsiteY229" fmla="*/ 6026829 h 6281670"/>
                <a:gd name="connsiteX230" fmla="*/ 4110089 w 8613217"/>
                <a:gd name="connsiteY230" fmla="*/ 5993179 h 6281670"/>
                <a:gd name="connsiteX231" fmla="*/ 4124895 w 8613217"/>
                <a:gd name="connsiteY231" fmla="*/ 6032214 h 6281670"/>
                <a:gd name="connsiteX232" fmla="*/ 4117492 w 8613217"/>
                <a:gd name="connsiteY232" fmla="*/ 6106918 h 6281670"/>
                <a:gd name="connsiteX233" fmla="*/ 4080476 w 8613217"/>
                <a:gd name="connsiteY233" fmla="*/ 6141242 h 6281670"/>
                <a:gd name="connsiteX234" fmla="*/ 4176717 w 8613217"/>
                <a:gd name="connsiteY234" fmla="*/ 6189025 h 6281670"/>
                <a:gd name="connsiteX235" fmla="*/ 4170660 w 8613217"/>
                <a:gd name="connsiteY235" fmla="*/ 6271133 h 6281670"/>
                <a:gd name="connsiteX236" fmla="*/ 4195562 w 8613217"/>
                <a:gd name="connsiteY236" fmla="*/ 6277863 h 6281670"/>
                <a:gd name="connsiteX237" fmla="*/ 4261517 w 8613217"/>
                <a:gd name="connsiteY237" fmla="*/ 6267768 h 6281670"/>
                <a:gd name="connsiteX238" fmla="*/ 4289784 w 8613217"/>
                <a:gd name="connsiteY238" fmla="*/ 6247578 h 6281670"/>
                <a:gd name="connsiteX239" fmla="*/ 4295840 w 8613217"/>
                <a:gd name="connsiteY239" fmla="*/ 6204505 h 6281670"/>
                <a:gd name="connsiteX240" fmla="*/ 4305936 w 8613217"/>
                <a:gd name="connsiteY240" fmla="*/ 6182969 h 6281670"/>
                <a:gd name="connsiteX241" fmla="*/ 4324107 w 8613217"/>
                <a:gd name="connsiteY241" fmla="*/ 6199794 h 6281670"/>
                <a:gd name="connsiteX242" fmla="*/ 4336894 w 8613217"/>
                <a:gd name="connsiteY242" fmla="*/ 6230752 h 6281670"/>
                <a:gd name="connsiteX243" fmla="*/ 4342951 w 8613217"/>
                <a:gd name="connsiteY243" fmla="*/ 6226714 h 6281670"/>
                <a:gd name="connsiteX244" fmla="*/ 4369872 w 8613217"/>
                <a:gd name="connsiteY244" fmla="*/ 6185660 h 6281670"/>
                <a:gd name="connsiteX245" fmla="*/ 4382659 w 8613217"/>
                <a:gd name="connsiteY245" fmla="*/ 6234791 h 6281670"/>
                <a:gd name="connsiteX246" fmla="*/ 4406888 w 8613217"/>
                <a:gd name="connsiteY246" fmla="*/ 6265749 h 6281670"/>
                <a:gd name="connsiteX247" fmla="*/ 4484284 w 8613217"/>
                <a:gd name="connsiteY247" fmla="*/ 6275171 h 6281670"/>
                <a:gd name="connsiteX248" fmla="*/ 4499090 w 8613217"/>
                <a:gd name="connsiteY248" fmla="*/ 6272479 h 6281670"/>
                <a:gd name="connsiteX249" fmla="*/ 4512551 w 8613217"/>
                <a:gd name="connsiteY249" fmla="*/ 6181622 h 6281670"/>
                <a:gd name="connsiteX250" fmla="*/ 4572449 w 8613217"/>
                <a:gd name="connsiteY250" fmla="*/ 6153356 h 6281670"/>
                <a:gd name="connsiteX251" fmla="*/ 4575814 w 8613217"/>
                <a:gd name="connsiteY251" fmla="*/ 6127781 h 6281670"/>
                <a:gd name="connsiteX252" fmla="*/ 4538125 w 8613217"/>
                <a:gd name="connsiteY252" fmla="*/ 6076633 h 6281670"/>
                <a:gd name="connsiteX253" fmla="*/ 4536779 w 8613217"/>
                <a:gd name="connsiteY253" fmla="*/ 6042309 h 6281670"/>
                <a:gd name="connsiteX254" fmla="*/ 4573122 w 8613217"/>
                <a:gd name="connsiteY254" fmla="*/ 6032214 h 6281670"/>
                <a:gd name="connsiteX255" fmla="*/ 4637731 w 8613217"/>
                <a:gd name="connsiteY255" fmla="*/ 6051058 h 6281670"/>
                <a:gd name="connsiteX256" fmla="*/ 4665997 w 8613217"/>
                <a:gd name="connsiteY256" fmla="*/ 6029522 h 6281670"/>
                <a:gd name="connsiteX257" fmla="*/ 4665997 w 8613217"/>
                <a:gd name="connsiteY257" fmla="*/ 5985776 h 6281670"/>
                <a:gd name="connsiteX258" fmla="*/ 4681477 w 8613217"/>
                <a:gd name="connsiteY258" fmla="*/ 5966931 h 6281670"/>
                <a:gd name="connsiteX259" fmla="*/ 4701667 w 8613217"/>
                <a:gd name="connsiteY259" fmla="*/ 5981065 h 6281670"/>
                <a:gd name="connsiteX260" fmla="*/ 4724550 w 8613217"/>
                <a:gd name="connsiteY260" fmla="*/ 6054423 h 6281670"/>
                <a:gd name="connsiteX261" fmla="*/ 4743394 w 8613217"/>
                <a:gd name="connsiteY261" fmla="*/ 6073268 h 6281670"/>
                <a:gd name="connsiteX262" fmla="*/ 4752143 w 8613217"/>
                <a:gd name="connsiteY262" fmla="*/ 6050385 h 6281670"/>
                <a:gd name="connsiteX263" fmla="*/ 4752143 w 8613217"/>
                <a:gd name="connsiteY263" fmla="*/ 5996544 h 6281670"/>
                <a:gd name="connsiteX264" fmla="*/ 4800600 w 8613217"/>
                <a:gd name="connsiteY264" fmla="*/ 6046347 h 6281670"/>
                <a:gd name="connsiteX265" fmla="*/ 4859825 w 8613217"/>
                <a:gd name="connsiteY265" fmla="*/ 6088747 h 6281670"/>
                <a:gd name="connsiteX266" fmla="*/ 4932511 w 8613217"/>
                <a:gd name="connsiteY266" fmla="*/ 6036252 h 6281670"/>
                <a:gd name="connsiteX267" fmla="*/ 4919050 w 8613217"/>
                <a:gd name="connsiteY267" fmla="*/ 5940011 h 6281670"/>
                <a:gd name="connsiteX268" fmla="*/ 4830213 w 8613217"/>
                <a:gd name="connsiteY268" fmla="*/ 5933281 h 6281670"/>
                <a:gd name="connsiteX269" fmla="*/ 4779064 w 8613217"/>
                <a:gd name="connsiteY269" fmla="*/ 5876074 h 6281670"/>
                <a:gd name="connsiteX270" fmla="*/ 4778391 w 8613217"/>
                <a:gd name="connsiteY270" fmla="*/ 5829637 h 6281670"/>
                <a:gd name="connsiteX271" fmla="*/ 5091342 w 8613217"/>
                <a:gd name="connsiteY271" fmla="*/ 5236712 h 6281670"/>
                <a:gd name="connsiteX272" fmla="*/ 5116243 w 8613217"/>
                <a:gd name="connsiteY272" fmla="*/ 5202389 h 6281670"/>
                <a:gd name="connsiteX273" fmla="*/ 5269690 w 8613217"/>
                <a:gd name="connsiteY273" fmla="*/ 5086631 h 6281670"/>
                <a:gd name="connsiteX274" fmla="*/ 5744837 w 8613217"/>
                <a:gd name="connsiteY274" fmla="*/ 4795889 h 6281670"/>
                <a:gd name="connsiteX275" fmla="*/ 5814830 w 8613217"/>
                <a:gd name="connsiteY275" fmla="*/ 4775699 h 6281670"/>
                <a:gd name="connsiteX276" fmla="*/ 6103553 w 8613217"/>
                <a:gd name="connsiteY276" fmla="*/ 4765603 h 6281670"/>
                <a:gd name="connsiteX277" fmla="*/ 7086824 w 8613217"/>
                <a:gd name="connsiteY277" fmla="*/ 4811369 h 6281670"/>
                <a:gd name="connsiteX278" fmla="*/ 7489959 w 8613217"/>
                <a:gd name="connsiteY278" fmla="*/ 4805311 h 6281670"/>
                <a:gd name="connsiteX279" fmla="*/ 7516880 w 8613217"/>
                <a:gd name="connsiteY279" fmla="*/ 4801946 h 6281670"/>
                <a:gd name="connsiteX280" fmla="*/ 7536397 w 8613217"/>
                <a:gd name="connsiteY280" fmla="*/ 4800600 h 6281670"/>
                <a:gd name="connsiteX281" fmla="*/ 7619850 w 8613217"/>
                <a:gd name="connsiteY281" fmla="*/ 4791178 h 6281670"/>
                <a:gd name="connsiteX282" fmla="*/ 7661577 w 8613217"/>
                <a:gd name="connsiteY282" fmla="*/ 4813388 h 6281670"/>
                <a:gd name="connsiteX283" fmla="*/ 7920014 w 8613217"/>
                <a:gd name="connsiteY283" fmla="*/ 5004523 h 6281670"/>
                <a:gd name="connsiteX284" fmla="*/ 8354780 w 8613217"/>
                <a:gd name="connsiteY284" fmla="*/ 4830886 h 6281670"/>
                <a:gd name="connsiteX285" fmla="*/ 8579567 w 8613217"/>
                <a:gd name="connsiteY285" fmla="*/ 4409580 h 6281670"/>
                <a:gd name="connsiteX286" fmla="*/ 8613217 w 8613217"/>
                <a:gd name="connsiteY286" fmla="*/ 4250076 h 6281670"/>
                <a:gd name="connsiteX287" fmla="*/ 8613217 w 8613217"/>
                <a:gd name="connsiteY287" fmla="*/ 4196235 h 6281670"/>
                <a:gd name="connsiteX288" fmla="*/ 8420062 w 8613217"/>
                <a:gd name="connsiteY288" fmla="*/ 4211041 h 6281670"/>
                <a:gd name="connsiteX289" fmla="*/ 4571776 w 8613217"/>
                <a:gd name="connsiteY289" fmla="*/ 915970 h 6281670"/>
                <a:gd name="connsiteX290" fmla="*/ 4583890 w 8613217"/>
                <a:gd name="connsiteY290" fmla="*/ 888377 h 6281670"/>
                <a:gd name="connsiteX291" fmla="*/ 4571776 w 8613217"/>
                <a:gd name="connsiteY291" fmla="*/ 915970 h 6281670"/>
                <a:gd name="connsiteX292" fmla="*/ 2362948 w 8613217"/>
                <a:gd name="connsiteY292" fmla="*/ 965100 h 6281670"/>
                <a:gd name="connsiteX293" fmla="*/ 2363621 w 8613217"/>
                <a:gd name="connsiteY293" fmla="*/ 962408 h 6281670"/>
                <a:gd name="connsiteX294" fmla="*/ 2368332 w 8613217"/>
                <a:gd name="connsiteY294" fmla="*/ 967119 h 6281670"/>
                <a:gd name="connsiteX295" fmla="*/ 2362948 w 8613217"/>
                <a:gd name="connsiteY295" fmla="*/ 965100 h 6281670"/>
                <a:gd name="connsiteX296" fmla="*/ 2435633 w 8613217"/>
                <a:gd name="connsiteY296" fmla="*/ 1055284 h 6281670"/>
                <a:gd name="connsiteX297" fmla="*/ 2426211 w 8613217"/>
                <a:gd name="connsiteY297" fmla="*/ 1053265 h 6281670"/>
                <a:gd name="connsiteX298" fmla="*/ 2370351 w 8613217"/>
                <a:gd name="connsiteY298" fmla="*/ 968465 h 6281670"/>
                <a:gd name="connsiteX299" fmla="*/ 2432268 w 8613217"/>
                <a:gd name="connsiteY299" fmla="*/ 1045862 h 6281670"/>
                <a:gd name="connsiteX300" fmla="*/ 2435633 w 8613217"/>
                <a:gd name="connsiteY300" fmla="*/ 1055284 h 6281670"/>
                <a:gd name="connsiteX301" fmla="*/ 695895 w 8613217"/>
                <a:gd name="connsiteY301" fmla="*/ 1016922 h 6281670"/>
                <a:gd name="connsiteX302" fmla="*/ 692530 w 8613217"/>
                <a:gd name="connsiteY302" fmla="*/ 1005481 h 6281670"/>
                <a:gd name="connsiteX303" fmla="*/ 695895 w 8613217"/>
                <a:gd name="connsiteY303" fmla="*/ 1016922 h 6281670"/>
                <a:gd name="connsiteX304" fmla="*/ 4511205 w 8613217"/>
                <a:gd name="connsiteY304" fmla="*/ 6014042 h 6281670"/>
                <a:gd name="connsiteX305" fmla="*/ 4537452 w 8613217"/>
                <a:gd name="connsiteY305" fmla="*/ 5944049 h 6281670"/>
                <a:gd name="connsiteX306" fmla="*/ 4511205 w 8613217"/>
                <a:gd name="connsiteY306" fmla="*/ 6014042 h 6281670"/>
                <a:gd name="connsiteX307" fmla="*/ 4750797 w 8613217"/>
                <a:gd name="connsiteY307" fmla="*/ 5917128 h 6281670"/>
                <a:gd name="connsiteX308" fmla="*/ 4741375 w 8613217"/>
                <a:gd name="connsiteY308" fmla="*/ 5939338 h 6281670"/>
                <a:gd name="connsiteX309" fmla="*/ 4732626 w 8613217"/>
                <a:gd name="connsiteY309" fmla="*/ 5935300 h 6281670"/>
                <a:gd name="connsiteX310" fmla="*/ 4727915 w 8613217"/>
                <a:gd name="connsiteY310" fmla="*/ 5907706 h 6281670"/>
                <a:gd name="connsiteX311" fmla="*/ 4750797 w 8613217"/>
                <a:gd name="connsiteY311" fmla="*/ 5875402 h 6281670"/>
                <a:gd name="connsiteX312" fmla="*/ 4750797 w 8613217"/>
                <a:gd name="connsiteY312" fmla="*/ 5917128 h 6281670"/>
                <a:gd name="connsiteX313" fmla="*/ 4875978 w 8613217"/>
                <a:gd name="connsiteY313" fmla="*/ 5457461 h 6281670"/>
                <a:gd name="connsiteX314" fmla="*/ 4616868 w 8613217"/>
                <a:gd name="connsiteY314" fmla="*/ 5877421 h 6281670"/>
                <a:gd name="connsiteX315" fmla="*/ 4562354 w 8613217"/>
                <a:gd name="connsiteY315" fmla="*/ 5884824 h 6281670"/>
                <a:gd name="connsiteX316" fmla="*/ 4880015 w 8613217"/>
                <a:gd name="connsiteY316" fmla="*/ 5419772 h 6281670"/>
                <a:gd name="connsiteX317" fmla="*/ 4875978 w 8613217"/>
                <a:gd name="connsiteY317" fmla="*/ 5457461 h 6281670"/>
                <a:gd name="connsiteX318" fmla="*/ 5020675 w 8613217"/>
                <a:gd name="connsiteY318" fmla="*/ 5141145 h 6281670"/>
                <a:gd name="connsiteX319" fmla="*/ 4989717 w 8613217"/>
                <a:gd name="connsiteY319" fmla="*/ 5179506 h 6281670"/>
                <a:gd name="connsiteX320" fmla="*/ 4445922 w 8613217"/>
                <a:gd name="connsiteY320" fmla="*/ 5878767 h 6281670"/>
                <a:gd name="connsiteX321" fmla="*/ 4415637 w 8613217"/>
                <a:gd name="connsiteY321" fmla="*/ 5953471 h 6281670"/>
                <a:gd name="connsiteX322" fmla="*/ 4357085 w 8613217"/>
                <a:gd name="connsiteY322" fmla="*/ 6075286 h 6281670"/>
                <a:gd name="connsiteX323" fmla="*/ 4338240 w 8613217"/>
                <a:gd name="connsiteY323" fmla="*/ 6125762 h 6281670"/>
                <a:gd name="connsiteX324" fmla="*/ 4322761 w 8613217"/>
                <a:gd name="connsiteY324" fmla="*/ 6080671 h 6281670"/>
                <a:gd name="connsiteX325" fmla="*/ 4306609 w 8613217"/>
                <a:gd name="connsiteY325" fmla="*/ 6061826 h 6281670"/>
                <a:gd name="connsiteX326" fmla="*/ 4295168 w 8613217"/>
                <a:gd name="connsiteY326" fmla="*/ 6082689 h 6281670"/>
                <a:gd name="connsiteX327" fmla="*/ 4292475 w 8613217"/>
                <a:gd name="connsiteY327" fmla="*/ 6112302 h 6281670"/>
                <a:gd name="connsiteX328" fmla="*/ 4277669 w 8613217"/>
                <a:gd name="connsiteY328" fmla="*/ 6097496 h 6281670"/>
                <a:gd name="connsiteX329" fmla="*/ 4183447 w 8613217"/>
                <a:gd name="connsiteY329" fmla="*/ 5282478 h 6281670"/>
                <a:gd name="connsiteX330" fmla="*/ 4412945 w 8613217"/>
                <a:gd name="connsiteY330" fmla="*/ 4743394 h 6281670"/>
                <a:gd name="connsiteX331" fmla="*/ 5036828 w 8613217"/>
                <a:gd name="connsiteY331" fmla="*/ 3935106 h 6281670"/>
                <a:gd name="connsiteX332" fmla="*/ 5054999 w 8613217"/>
                <a:gd name="connsiteY332" fmla="*/ 3966064 h 6281670"/>
                <a:gd name="connsiteX333" fmla="*/ 5020675 w 8613217"/>
                <a:gd name="connsiteY33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553150 w 8613217"/>
                <a:gd name="connsiteY208" fmla="*/ 3130187 h 6281670"/>
                <a:gd name="connsiteX209" fmla="*/ 3282324 w 8613217"/>
                <a:gd name="connsiteY209" fmla="*/ 3670118 h 6281670"/>
                <a:gd name="connsiteX210" fmla="*/ 3580428 w 8613217"/>
                <a:gd name="connsiteY210" fmla="*/ 4087880 h 6281670"/>
                <a:gd name="connsiteX211" fmla="*/ 3776274 w 8613217"/>
                <a:gd name="connsiteY211" fmla="*/ 4626290 h 6281670"/>
                <a:gd name="connsiteX212" fmla="*/ 3813963 w 8613217"/>
                <a:gd name="connsiteY212" fmla="*/ 4802619 h 6281670"/>
                <a:gd name="connsiteX213" fmla="*/ 3811944 w 8613217"/>
                <a:gd name="connsiteY213" fmla="*/ 5407658 h 6281670"/>
                <a:gd name="connsiteX214" fmla="*/ 3881265 w 8613217"/>
                <a:gd name="connsiteY214" fmla="*/ 5874056 h 6281670"/>
                <a:gd name="connsiteX215" fmla="*/ 3879919 w 8613217"/>
                <a:gd name="connsiteY215" fmla="*/ 5898957 h 6281670"/>
                <a:gd name="connsiteX216" fmla="*/ 3757430 w 8613217"/>
                <a:gd name="connsiteY216" fmla="*/ 5946068 h 6281670"/>
                <a:gd name="connsiteX217" fmla="*/ 3743970 w 8613217"/>
                <a:gd name="connsiteY217" fmla="*/ 6053750 h 6281670"/>
                <a:gd name="connsiteX218" fmla="*/ 3803195 w 8613217"/>
                <a:gd name="connsiteY218" fmla="*/ 6092112 h 6281670"/>
                <a:gd name="connsiteX219" fmla="*/ 3896071 w 8613217"/>
                <a:gd name="connsiteY219" fmla="*/ 6023464 h 6281670"/>
                <a:gd name="connsiteX220" fmla="*/ 3920972 w 8613217"/>
                <a:gd name="connsiteY220" fmla="*/ 5996544 h 6281670"/>
                <a:gd name="connsiteX221" fmla="*/ 3918953 w 8613217"/>
                <a:gd name="connsiteY221" fmla="*/ 6053077 h 6281670"/>
                <a:gd name="connsiteX222" fmla="*/ 3931741 w 8613217"/>
                <a:gd name="connsiteY222" fmla="*/ 6077978 h 6281670"/>
                <a:gd name="connsiteX223" fmla="*/ 3951931 w 8613217"/>
                <a:gd name="connsiteY223" fmla="*/ 6055769 h 6281670"/>
                <a:gd name="connsiteX224" fmla="*/ 3972121 w 8613217"/>
                <a:gd name="connsiteY224" fmla="*/ 5988468 h 6281670"/>
                <a:gd name="connsiteX225" fmla="*/ 3994331 w 8613217"/>
                <a:gd name="connsiteY225" fmla="*/ 5968277 h 6281670"/>
                <a:gd name="connsiteX226" fmla="*/ 4005099 w 8613217"/>
                <a:gd name="connsiteY226" fmla="*/ 5995198 h 6281670"/>
                <a:gd name="connsiteX227" fmla="*/ 4071054 w 8613217"/>
                <a:gd name="connsiteY227" fmla="*/ 6040290 h 6281670"/>
                <a:gd name="connsiteX228" fmla="*/ 4100667 w 8613217"/>
                <a:gd name="connsiteY228" fmla="*/ 6026829 h 6281670"/>
                <a:gd name="connsiteX229" fmla="*/ 4110089 w 8613217"/>
                <a:gd name="connsiteY229" fmla="*/ 5993179 h 6281670"/>
                <a:gd name="connsiteX230" fmla="*/ 4124895 w 8613217"/>
                <a:gd name="connsiteY230" fmla="*/ 6032214 h 6281670"/>
                <a:gd name="connsiteX231" fmla="*/ 4117492 w 8613217"/>
                <a:gd name="connsiteY231" fmla="*/ 6106918 h 6281670"/>
                <a:gd name="connsiteX232" fmla="*/ 4080476 w 8613217"/>
                <a:gd name="connsiteY232" fmla="*/ 6141242 h 6281670"/>
                <a:gd name="connsiteX233" fmla="*/ 4176717 w 8613217"/>
                <a:gd name="connsiteY233" fmla="*/ 6189025 h 6281670"/>
                <a:gd name="connsiteX234" fmla="*/ 4170660 w 8613217"/>
                <a:gd name="connsiteY234" fmla="*/ 6271133 h 6281670"/>
                <a:gd name="connsiteX235" fmla="*/ 4195562 w 8613217"/>
                <a:gd name="connsiteY235" fmla="*/ 6277863 h 6281670"/>
                <a:gd name="connsiteX236" fmla="*/ 4261517 w 8613217"/>
                <a:gd name="connsiteY236" fmla="*/ 6267768 h 6281670"/>
                <a:gd name="connsiteX237" fmla="*/ 4289784 w 8613217"/>
                <a:gd name="connsiteY237" fmla="*/ 6247578 h 6281670"/>
                <a:gd name="connsiteX238" fmla="*/ 4295840 w 8613217"/>
                <a:gd name="connsiteY238" fmla="*/ 6204505 h 6281670"/>
                <a:gd name="connsiteX239" fmla="*/ 4305936 w 8613217"/>
                <a:gd name="connsiteY239" fmla="*/ 6182969 h 6281670"/>
                <a:gd name="connsiteX240" fmla="*/ 4324107 w 8613217"/>
                <a:gd name="connsiteY240" fmla="*/ 6199794 h 6281670"/>
                <a:gd name="connsiteX241" fmla="*/ 4336894 w 8613217"/>
                <a:gd name="connsiteY241" fmla="*/ 6230752 h 6281670"/>
                <a:gd name="connsiteX242" fmla="*/ 4342951 w 8613217"/>
                <a:gd name="connsiteY242" fmla="*/ 6226714 h 6281670"/>
                <a:gd name="connsiteX243" fmla="*/ 4369872 w 8613217"/>
                <a:gd name="connsiteY243" fmla="*/ 6185660 h 6281670"/>
                <a:gd name="connsiteX244" fmla="*/ 4382659 w 8613217"/>
                <a:gd name="connsiteY244" fmla="*/ 6234791 h 6281670"/>
                <a:gd name="connsiteX245" fmla="*/ 4406888 w 8613217"/>
                <a:gd name="connsiteY245" fmla="*/ 6265749 h 6281670"/>
                <a:gd name="connsiteX246" fmla="*/ 4484284 w 8613217"/>
                <a:gd name="connsiteY246" fmla="*/ 6275171 h 6281670"/>
                <a:gd name="connsiteX247" fmla="*/ 4499090 w 8613217"/>
                <a:gd name="connsiteY247" fmla="*/ 6272479 h 6281670"/>
                <a:gd name="connsiteX248" fmla="*/ 4512551 w 8613217"/>
                <a:gd name="connsiteY248" fmla="*/ 6181622 h 6281670"/>
                <a:gd name="connsiteX249" fmla="*/ 4572449 w 8613217"/>
                <a:gd name="connsiteY249" fmla="*/ 6153356 h 6281670"/>
                <a:gd name="connsiteX250" fmla="*/ 4575814 w 8613217"/>
                <a:gd name="connsiteY250" fmla="*/ 6127781 h 6281670"/>
                <a:gd name="connsiteX251" fmla="*/ 4538125 w 8613217"/>
                <a:gd name="connsiteY251" fmla="*/ 6076633 h 6281670"/>
                <a:gd name="connsiteX252" fmla="*/ 4536779 w 8613217"/>
                <a:gd name="connsiteY252" fmla="*/ 6042309 h 6281670"/>
                <a:gd name="connsiteX253" fmla="*/ 4573122 w 8613217"/>
                <a:gd name="connsiteY253" fmla="*/ 6032214 h 6281670"/>
                <a:gd name="connsiteX254" fmla="*/ 4637731 w 8613217"/>
                <a:gd name="connsiteY254" fmla="*/ 6051058 h 6281670"/>
                <a:gd name="connsiteX255" fmla="*/ 4665997 w 8613217"/>
                <a:gd name="connsiteY255" fmla="*/ 6029522 h 6281670"/>
                <a:gd name="connsiteX256" fmla="*/ 4665997 w 8613217"/>
                <a:gd name="connsiteY256" fmla="*/ 5985776 h 6281670"/>
                <a:gd name="connsiteX257" fmla="*/ 4681477 w 8613217"/>
                <a:gd name="connsiteY257" fmla="*/ 5966931 h 6281670"/>
                <a:gd name="connsiteX258" fmla="*/ 4701667 w 8613217"/>
                <a:gd name="connsiteY258" fmla="*/ 5981065 h 6281670"/>
                <a:gd name="connsiteX259" fmla="*/ 4724550 w 8613217"/>
                <a:gd name="connsiteY259" fmla="*/ 6054423 h 6281670"/>
                <a:gd name="connsiteX260" fmla="*/ 4743394 w 8613217"/>
                <a:gd name="connsiteY260" fmla="*/ 6073268 h 6281670"/>
                <a:gd name="connsiteX261" fmla="*/ 4752143 w 8613217"/>
                <a:gd name="connsiteY261" fmla="*/ 6050385 h 6281670"/>
                <a:gd name="connsiteX262" fmla="*/ 4752143 w 8613217"/>
                <a:gd name="connsiteY262" fmla="*/ 5996544 h 6281670"/>
                <a:gd name="connsiteX263" fmla="*/ 4800600 w 8613217"/>
                <a:gd name="connsiteY263" fmla="*/ 6046347 h 6281670"/>
                <a:gd name="connsiteX264" fmla="*/ 4859825 w 8613217"/>
                <a:gd name="connsiteY264" fmla="*/ 6088747 h 6281670"/>
                <a:gd name="connsiteX265" fmla="*/ 4932511 w 8613217"/>
                <a:gd name="connsiteY265" fmla="*/ 6036252 h 6281670"/>
                <a:gd name="connsiteX266" fmla="*/ 4919050 w 8613217"/>
                <a:gd name="connsiteY266" fmla="*/ 5940011 h 6281670"/>
                <a:gd name="connsiteX267" fmla="*/ 4830213 w 8613217"/>
                <a:gd name="connsiteY267" fmla="*/ 5933281 h 6281670"/>
                <a:gd name="connsiteX268" fmla="*/ 4779064 w 8613217"/>
                <a:gd name="connsiteY268" fmla="*/ 5876074 h 6281670"/>
                <a:gd name="connsiteX269" fmla="*/ 4778391 w 8613217"/>
                <a:gd name="connsiteY269" fmla="*/ 5829637 h 6281670"/>
                <a:gd name="connsiteX270" fmla="*/ 5091342 w 8613217"/>
                <a:gd name="connsiteY270" fmla="*/ 5236712 h 6281670"/>
                <a:gd name="connsiteX271" fmla="*/ 5116243 w 8613217"/>
                <a:gd name="connsiteY271" fmla="*/ 5202389 h 6281670"/>
                <a:gd name="connsiteX272" fmla="*/ 5269690 w 8613217"/>
                <a:gd name="connsiteY272" fmla="*/ 5086631 h 6281670"/>
                <a:gd name="connsiteX273" fmla="*/ 5744837 w 8613217"/>
                <a:gd name="connsiteY273" fmla="*/ 4795889 h 6281670"/>
                <a:gd name="connsiteX274" fmla="*/ 5814830 w 8613217"/>
                <a:gd name="connsiteY274" fmla="*/ 4775699 h 6281670"/>
                <a:gd name="connsiteX275" fmla="*/ 6103553 w 8613217"/>
                <a:gd name="connsiteY275" fmla="*/ 4765603 h 6281670"/>
                <a:gd name="connsiteX276" fmla="*/ 7086824 w 8613217"/>
                <a:gd name="connsiteY276" fmla="*/ 4811369 h 6281670"/>
                <a:gd name="connsiteX277" fmla="*/ 7489959 w 8613217"/>
                <a:gd name="connsiteY277" fmla="*/ 4805311 h 6281670"/>
                <a:gd name="connsiteX278" fmla="*/ 7516880 w 8613217"/>
                <a:gd name="connsiteY278" fmla="*/ 4801946 h 6281670"/>
                <a:gd name="connsiteX279" fmla="*/ 7536397 w 8613217"/>
                <a:gd name="connsiteY279" fmla="*/ 4800600 h 6281670"/>
                <a:gd name="connsiteX280" fmla="*/ 7619850 w 8613217"/>
                <a:gd name="connsiteY280" fmla="*/ 4791178 h 6281670"/>
                <a:gd name="connsiteX281" fmla="*/ 7661577 w 8613217"/>
                <a:gd name="connsiteY281" fmla="*/ 4813388 h 6281670"/>
                <a:gd name="connsiteX282" fmla="*/ 7920014 w 8613217"/>
                <a:gd name="connsiteY282" fmla="*/ 5004523 h 6281670"/>
                <a:gd name="connsiteX283" fmla="*/ 8354780 w 8613217"/>
                <a:gd name="connsiteY283" fmla="*/ 4830886 h 6281670"/>
                <a:gd name="connsiteX284" fmla="*/ 8579567 w 8613217"/>
                <a:gd name="connsiteY284" fmla="*/ 4409580 h 6281670"/>
                <a:gd name="connsiteX285" fmla="*/ 8613217 w 8613217"/>
                <a:gd name="connsiteY285" fmla="*/ 4250076 h 6281670"/>
                <a:gd name="connsiteX286" fmla="*/ 8613217 w 8613217"/>
                <a:gd name="connsiteY286" fmla="*/ 4196235 h 6281670"/>
                <a:gd name="connsiteX287" fmla="*/ 8420062 w 8613217"/>
                <a:gd name="connsiteY287" fmla="*/ 4211041 h 6281670"/>
                <a:gd name="connsiteX288" fmla="*/ 4571776 w 8613217"/>
                <a:gd name="connsiteY288" fmla="*/ 915970 h 6281670"/>
                <a:gd name="connsiteX289" fmla="*/ 4583890 w 8613217"/>
                <a:gd name="connsiteY289" fmla="*/ 888377 h 6281670"/>
                <a:gd name="connsiteX290" fmla="*/ 4571776 w 8613217"/>
                <a:gd name="connsiteY290" fmla="*/ 915970 h 6281670"/>
                <a:gd name="connsiteX291" fmla="*/ 2362948 w 8613217"/>
                <a:gd name="connsiteY291" fmla="*/ 965100 h 6281670"/>
                <a:gd name="connsiteX292" fmla="*/ 2363621 w 8613217"/>
                <a:gd name="connsiteY292" fmla="*/ 962408 h 6281670"/>
                <a:gd name="connsiteX293" fmla="*/ 2368332 w 8613217"/>
                <a:gd name="connsiteY293" fmla="*/ 967119 h 6281670"/>
                <a:gd name="connsiteX294" fmla="*/ 2362948 w 8613217"/>
                <a:gd name="connsiteY294" fmla="*/ 965100 h 6281670"/>
                <a:gd name="connsiteX295" fmla="*/ 2435633 w 8613217"/>
                <a:gd name="connsiteY295" fmla="*/ 1055284 h 6281670"/>
                <a:gd name="connsiteX296" fmla="*/ 2426211 w 8613217"/>
                <a:gd name="connsiteY296" fmla="*/ 1053265 h 6281670"/>
                <a:gd name="connsiteX297" fmla="*/ 2370351 w 8613217"/>
                <a:gd name="connsiteY297" fmla="*/ 968465 h 6281670"/>
                <a:gd name="connsiteX298" fmla="*/ 2432268 w 8613217"/>
                <a:gd name="connsiteY298" fmla="*/ 1045862 h 6281670"/>
                <a:gd name="connsiteX299" fmla="*/ 2435633 w 8613217"/>
                <a:gd name="connsiteY299" fmla="*/ 1055284 h 6281670"/>
                <a:gd name="connsiteX300" fmla="*/ 695895 w 8613217"/>
                <a:gd name="connsiteY300" fmla="*/ 1016922 h 6281670"/>
                <a:gd name="connsiteX301" fmla="*/ 692530 w 8613217"/>
                <a:gd name="connsiteY301" fmla="*/ 1005481 h 6281670"/>
                <a:gd name="connsiteX302" fmla="*/ 695895 w 8613217"/>
                <a:gd name="connsiteY302" fmla="*/ 1016922 h 6281670"/>
                <a:gd name="connsiteX303" fmla="*/ 4511205 w 8613217"/>
                <a:gd name="connsiteY303" fmla="*/ 6014042 h 6281670"/>
                <a:gd name="connsiteX304" fmla="*/ 4537452 w 8613217"/>
                <a:gd name="connsiteY304" fmla="*/ 5944049 h 6281670"/>
                <a:gd name="connsiteX305" fmla="*/ 4511205 w 8613217"/>
                <a:gd name="connsiteY305" fmla="*/ 6014042 h 6281670"/>
                <a:gd name="connsiteX306" fmla="*/ 4750797 w 8613217"/>
                <a:gd name="connsiteY306" fmla="*/ 5917128 h 6281670"/>
                <a:gd name="connsiteX307" fmla="*/ 4741375 w 8613217"/>
                <a:gd name="connsiteY307" fmla="*/ 5939338 h 6281670"/>
                <a:gd name="connsiteX308" fmla="*/ 4732626 w 8613217"/>
                <a:gd name="connsiteY308" fmla="*/ 5935300 h 6281670"/>
                <a:gd name="connsiteX309" fmla="*/ 4727915 w 8613217"/>
                <a:gd name="connsiteY309" fmla="*/ 5907706 h 6281670"/>
                <a:gd name="connsiteX310" fmla="*/ 4750797 w 8613217"/>
                <a:gd name="connsiteY310" fmla="*/ 5875402 h 6281670"/>
                <a:gd name="connsiteX311" fmla="*/ 4750797 w 8613217"/>
                <a:gd name="connsiteY311" fmla="*/ 5917128 h 6281670"/>
                <a:gd name="connsiteX312" fmla="*/ 4875978 w 8613217"/>
                <a:gd name="connsiteY312" fmla="*/ 5457461 h 6281670"/>
                <a:gd name="connsiteX313" fmla="*/ 4616868 w 8613217"/>
                <a:gd name="connsiteY313" fmla="*/ 5877421 h 6281670"/>
                <a:gd name="connsiteX314" fmla="*/ 4562354 w 8613217"/>
                <a:gd name="connsiteY314" fmla="*/ 5884824 h 6281670"/>
                <a:gd name="connsiteX315" fmla="*/ 4880015 w 8613217"/>
                <a:gd name="connsiteY315" fmla="*/ 5419772 h 6281670"/>
                <a:gd name="connsiteX316" fmla="*/ 4875978 w 8613217"/>
                <a:gd name="connsiteY316" fmla="*/ 5457461 h 6281670"/>
                <a:gd name="connsiteX317" fmla="*/ 5020675 w 8613217"/>
                <a:gd name="connsiteY317" fmla="*/ 5141145 h 6281670"/>
                <a:gd name="connsiteX318" fmla="*/ 4989717 w 8613217"/>
                <a:gd name="connsiteY318" fmla="*/ 5179506 h 6281670"/>
                <a:gd name="connsiteX319" fmla="*/ 4445922 w 8613217"/>
                <a:gd name="connsiteY319" fmla="*/ 5878767 h 6281670"/>
                <a:gd name="connsiteX320" fmla="*/ 4415637 w 8613217"/>
                <a:gd name="connsiteY320" fmla="*/ 5953471 h 6281670"/>
                <a:gd name="connsiteX321" fmla="*/ 4357085 w 8613217"/>
                <a:gd name="connsiteY321" fmla="*/ 6075286 h 6281670"/>
                <a:gd name="connsiteX322" fmla="*/ 4338240 w 8613217"/>
                <a:gd name="connsiteY322" fmla="*/ 6125762 h 6281670"/>
                <a:gd name="connsiteX323" fmla="*/ 4322761 w 8613217"/>
                <a:gd name="connsiteY323" fmla="*/ 6080671 h 6281670"/>
                <a:gd name="connsiteX324" fmla="*/ 4306609 w 8613217"/>
                <a:gd name="connsiteY324" fmla="*/ 6061826 h 6281670"/>
                <a:gd name="connsiteX325" fmla="*/ 4295168 w 8613217"/>
                <a:gd name="connsiteY325" fmla="*/ 6082689 h 6281670"/>
                <a:gd name="connsiteX326" fmla="*/ 4292475 w 8613217"/>
                <a:gd name="connsiteY326" fmla="*/ 6112302 h 6281670"/>
                <a:gd name="connsiteX327" fmla="*/ 4277669 w 8613217"/>
                <a:gd name="connsiteY327" fmla="*/ 6097496 h 6281670"/>
                <a:gd name="connsiteX328" fmla="*/ 4183447 w 8613217"/>
                <a:gd name="connsiteY328" fmla="*/ 5282478 h 6281670"/>
                <a:gd name="connsiteX329" fmla="*/ 4412945 w 8613217"/>
                <a:gd name="connsiteY329" fmla="*/ 4743394 h 6281670"/>
                <a:gd name="connsiteX330" fmla="*/ 5036828 w 8613217"/>
                <a:gd name="connsiteY330" fmla="*/ 3935106 h 6281670"/>
                <a:gd name="connsiteX331" fmla="*/ 5054999 w 8613217"/>
                <a:gd name="connsiteY331" fmla="*/ 3966064 h 6281670"/>
                <a:gd name="connsiteX332" fmla="*/ 5020675 w 8613217"/>
                <a:gd name="connsiteY332"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40738 w 8613217"/>
                <a:gd name="connsiteY184" fmla="*/ 2972025 h 6281670"/>
                <a:gd name="connsiteX185" fmla="*/ 2266034 w 8613217"/>
                <a:gd name="connsiteY185" fmla="*/ 2967313 h 6281670"/>
                <a:gd name="connsiteX186" fmla="*/ 1817807 w 8613217"/>
                <a:gd name="connsiteY186" fmla="*/ 3025866 h 6281670"/>
                <a:gd name="connsiteX187" fmla="*/ 1007500 w 8613217"/>
                <a:gd name="connsiteY187" fmla="*/ 3309877 h 6281670"/>
                <a:gd name="connsiteX188" fmla="*/ 960389 w 8613217"/>
                <a:gd name="connsiteY188" fmla="*/ 3293725 h 6281670"/>
                <a:gd name="connsiteX189" fmla="*/ 446207 w 8613217"/>
                <a:gd name="connsiteY189" fmla="*/ 3134221 h 6281670"/>
                <a:gd name="connsiteX190" fmla="*/ 217383 w 8613217"/>
                <a:gd name="connsiteY190" fmla="*/ 3227096 h 6281670"/>
                <a:gd name="connsiteX191" fmla="*/ 0 w 8613217"/>
                <a:gd name="connsiteY191" fmla="*/ 3236518 h 6281670"/>
                <a:gd name="connsiteX192" fmla="*/ 0 w 8613217"/>
                <a:gd name="connsiteY192" fmla="*/ 3330740 h 6281670"/>
                <a:gd name="connsiteX193" fmla="*/ 9422 w 8613217"/>
                <a:gd name="connsiteY193" fmla="*/ 3346892 h 6281670"/>
                <a:gd name="connsiteX194" fmla="*/ 255072 w 8613217"/>
                <a:gd name="connsiteY194" fmla="*/ 3717723 h 6281670"/>
                <a:gd name="connsiteX195" fmla="*/ 747044 w 8613217"/>
                <a:gd name="connsiteY195" fmla="*/ 3826078 h 6281670"/>
                <a:gd name="connsiteX196" fmla="*/ 1016249 w 8613217"/>
                <a:gd name="connsiteY196" fmla="*/ 3490244 h 6281670"/>
                <a:gd name="connsiteX197" fmla="*/ 981253 w 8613217"/>
                <a:gd name="connsiteY197" fmla="*/ 3461305 h 6281670"/>
                <a:gd name="connsiteX198" fmla="*/ 563312 w 8613217"/>
                <a:gd name="connsiteY198" fmla="*/ 3490917 h 6281670"/>
                <a:gd name="connsiteX199" fmla="*/ 390347 w 8613217"/>
                <a:gd name="connsiteY199" fmla="*/ 3460632 h 6281670"/>
                <a:gd name="connsiteX200" fmla="*/ 489953 w 8613217"/>
                <a:gd name="connsiteY200" fmla="*/ 3463997 h 6281670"/>
                <a:gd name="connsiteX201" fmla="*/ 903183 w 8613217"/>
                <a:gd name="connsiteY201" fmla="*/ 3408137 h 6281670"/>
                <a:gd name="connsiteX202" fmla="*/ 1043170 w 8613217"/>
                <a:gd name="connsiteY202" fmla="*/ 3372467 h 6281670"/>
                <a:gd name="connsiteX203" fmla="*/ 1508895 w 8613217"/>
                <a:gd name="connsiteY203" fmla="*/ 3218347 h 6281670"/>
                <a:gd name="connsiteX204" fmla="*/ 1912029 w 8613217"/>
                <a:gd name="connsiteY204" fmla="*/ 3101243 h 6281670"/>
                <a:gd name="connsiteX205" fmla="*/ 1912029 w 8613217"/>
                <a:gd name="connsiteY205" fmla="*/ 3101243 h 6281670"/>
                <a:gd name="connsiteX206" fmla="*/ 2113933 w 8613217"/>
                <a:gd name="connsiteY206" fmla="*/ 3072976 h 6281670"/>
                <a:gd name="connsiteX207" fmla="*/ 2553150 w 8613217"/>
                <a:gd name="connsiteY207" fmla="*/ 3130187 h 6281670"/>
                <a:gd name="connsiteX208" fmla="*/ 3282324 w 8613217"/>
                <a:gd name="connsiteY208" fmla="*/ 3670118 h 6281670"/>
                <a:gd name="connsiteX209" fmla="*/ 3580428 w 8613217"/>
                <a:gd name="connsiteY209" fmla="*/ 4087880 h 6281670"/>
                <a:gd name="connsiteX210" fmla="*/ 3776274 w 8613217"/>
                <a:gd name="connsiteY210" fmla="*/ 4626290 h 6281670"/>
                <a:gd name="connsiteX211" fmla="*/ 3813963 w 8613217"/>
                <a:gd name="connsiteY211" fmla="*/ 4802619 h 6281670"/>
                <a:gd name="connsiteX212" fmla="*/ 3811944 w 8613217"/>
                <a:gd name="connsiteY212" fmla="*/ 5407658 h 6281670"/>
                <a:gd name="connsiteX213" fmla="*/ 3881265 w 8613217"/>
                <a:gd name="connsiteY213" fmla="*/ 5874056 h 6281670"/>
                <a:gd name="connsiteX214" fmla="*/ 3879919 w 8613217"/>
                <a:gd name="connsiteY214" fmla="*/ 5898957 h 6281670"/>
                <a:gd name="connsiteX215" fmla="*/ 3757430 w 8613217"/>
                <a:gd name="connsiteY215" fmla="*/ 5946068 h 6281670"/>
                <a:gd name="connsiteX216" fmla="*/ 3743970 w 8613217"/>
                <a:gd name="connsiteY216" fmla="*/ 6053750 h 6281670"/>
                <a:gd name="connsiteX217" fmla="*/ 3803195 w 8613217"/>
                <a:gd name="connsiteY217" fmla="*/ 6092112 h 6281670"/>
                <a:gd name="connsiteX218" fmla="*/ 3896071 w 8613217"/>
                <a:gd name="connsiteY218" fmla="*/ 6023464 h 6281670"/>
                <a:gd name="connsiteX219" fmla="*/ 3920972 w 8613217"/>
                <a:gd name="connsiteY219" fmla="*/ 5996544 h 6281670"/>
                <a:gd name="connsiteX220" fmla="*/ 3918953 w 8613217"/>
                <a:gd name="connsiteY220" fmla="*/ 6053077 h 6281670"/>
                <a:gd name="connsiteX221" fmla="*/ 3931741 w 8613217"/>
                <a:gd name="connsiteY221" fmla="*/ 6077978 h 6281670"/>
                <a:gd name="connsiteX222" fmla="*/ 3951931 w 8613217"/>
                <a:gd name="connsiteY222" fmla="*/ 6055769 h 6281670"/>
                <a:gd name="connsiteX223" fmla="*/ 3972121 w 8613217"/>
                <a:gd name="connsiteY223" fmla="*/ 5988468 h 6281670"/>
                <a:gd name="connsiteX224" fmla="*/ 3994331 w 8613217"/>
                <a:gd name="connsiteY224" fmla="*/ 5968277 h 6281670"/>
                <a:gd name="connsiteX225" fmla="*/ 4005099 w 8613217"/>
                <a:gd name="connsiteY225" fmla="*/ 5995198 h 6281670"/>
                <a:gd name="connsiteX226" fmla="*/ 4071054 w 8613217"/>
                <a:gd name="connsiteY226" fmla="*/ 6040290 h 6281670"/>
                <a:gd name="connsiteX227" fmla="*/ 4100667 w 8613217"/>
                <a:gd name="connsiteY227" fmla="*/ 6026829 h 6281670"/>
                <a:gd name="connsiteX228" fmla="*/ 4110089 w 8613217"/>
                <a:gd name="connsiteY228" fmla="*/ 5993179 h 6281670"/>
                <a:gd name="connsiteX229" fmla="*/ 4124895 w 8613217"/>
                <a:gd name="connsiteY229" fmla="*/ 6032214 h 6281670"/>
                <a:gd name="connsiteX230" fmla="*/ 4117492 w 8613217"/>
                <a:gd name="connsiteY230" fmla="*/ 6106918 h 6281670"/>
                <a:gd name="connsiteX231" fmla="*/ 4080476 w 8613217"/>
                <a:gd name="connsiteY231" fmla="*/ 6141242 h 6281670"/>
                <a:gd name="connsiteX232" fmla="*/ 4176717 w 8613217"/>
                <a:gd name="connsiteY232" fmla="*/ 6189025 h 6281670"/>
                <a:gd name="connsiteX233" fmla="*/ 4170660 w 8613217"/>
                <a:gd name="connsiteY233" fmla="*/ 6271133 h 6281670"/>
                <a:gd name="connsiteX234" fmla="*/ 4195562 w 8613217"/>
                <a:gd name="connsiteY234" fmla="*/ 6277863 h 6281670"/>
                <a:gd name="connsiteX235" fmla="*/ 4261517 w 8613217"/>
                <a:gd name="connsiteY235" fmla="*/ 6267768 h 6281670"/>
                <a:gd name="connsiteX236" fmla="*/ 4289784 w 8613217"/>
                <a:gd name="connsiteY236" fmla="*/ 6247578 h 6281670"/>
                <a:gd name="connsiteX237" fmla="*/ 4295840 w 8613217"/>
                <a:gd name="connsiteY237" fmla="*/ 6204505 h 6281670"/>
                <a:gd name="connsiteX238" fmla="*/ 4305936 w 8613217"/>
                <a:gd name="connsiteY238" fmla="*/ 6182969 h 6281670"/>
                <a:gd name="connsiteX239" fmla="*/ 4324107 w 8613217"/>
                <a:gd name="connsiteY239" fmla="*/ 6199794 h 6281670"/>
                <a:gd name="connsiteX240" fmla="*/ 4336894 w 8613217"/>
                <a:gd name="connsiteY240" fmla="*/ 6230752 h 6281670"/>
                <a:gd name="connsiteX241" fmla="*/ 4342951 w 8613217"/>
                <a:gd name="connsiteY241" fmla="*/ 6226714 h 6281670"/>
                <a:gd name="connsiteX242" fmla="*/ 4369872 w 8613217"/>
                <a:gd name="connsiteY242" fmla="*/ 6185660 h 6281670"/>
                <a:gd name="connsiteX243" fmla="*/ 4382659 w 8613217"/>
                <a:gd name="connsiteY243" fmla="*/ 6234791 h 6281670"/>
                <a:gd name="connsiteX244" fmla="*/ 4406888 w 8613217"/>
                <a:gd name="connsiteY244" fmla="*/ 6265749 h 6281670"/>
                <a:gd name="connsiteX245" fmla="*/ 4484284 w 8613217"/>
                <a:gd name="connsiteY245" fmla="*/ 6275171 h 6281670"/>
                <a:gd name="connsiteX246" fmla="*/ 4499090 w 8613217"/>
                <a:gd name="connsiteY246" fmla="*/ 6272479 h 6281670"/>
                <a:gd name="connsiteX247" fmla="*/ 4512551 w 8613217"/>
                <a:gd name="connsiteY247" fmla="*/ 6181622 h 6281670"/>
                <a:gd name="connsiteX248" fmla="*/ 4572449 w 8613217"/>
                <a:gd name="connsiteY248" fmla="*/ 6153356 h 6281670"/>
                <a:gd name="connsiteX249" fmla="*/ 4575814 w 8613217"/>
                <a:gd name="connsiteY249" fmla="*/ 6127781 h 6281670"/>
                <a:gd name="connsiteX250" fmla="*/ 4538125 w 8613217"/>
                <a:gd name="connsiteY250" fmla="*/ 6076633 h 6281670"/>
                <a:gd name="connsiteX251" fmla="*/ 4536779 w 8613217"/>
                <a:gd name="connsiteY251" fmla="*/ 6042309 h 6281670"/>
                <a:gd name="connsiteX252" fmla="*/ 4573122 w 8613217"/>
                <a:gd name="connsiteY252" fmla="*/ 6032214 h 6281670"/>
                <a:gd name="connsiteX253" fmla="*/ 4637731 w 8613217"/>
                <a:gd name="connsiteY253" fmla="*/ 6051058 h 6281670"/>
                <a:gd name="connsiteX254" fmla="*/ 4665997 w 8613217"/>
                <a:gd name="connsiteY254" fmla="*/ 6029522 h 6281670"/>
                <a:gd name="connsiteX255" fmla="*/ 4665997 w 8613217"/>
                <a:gd name="connsiteY255" fmla="*/ 5985776 h 6281670"/>
                <a:gd name="connsiteX256" fmla="*/ 4681477 w 8613217"/>
                <a:gd name="connsiteY256" fmla="*/ 5966931 h 6281670"/>
                <a:gd name="connsiteX257" fmla="*/ 4701667 w 8613217"/>
                <a:gd name="connsiteY257" fmla="*/ 5981065 h 6281670"/>
                <a:gd name="connsiteX258" fmla="*/ 4724550 w 8613217"/>
                <a:gd name="connsiteY258" fmla="*/ 6054423 h 6281670"/>
                <a:gd name="connsiteX259" fmla="*/ 4743394 w 8613217"/>
                <a:gd name="connsiteY259" fmla="*/ 6073268 h 6281670"/>
                <a:gd name="connsiteX260" fmla="*/ 4752143 w 8613217"/>
                <a:gd name="connsiteY260" fmla="*/ 6050385 h 6281670"/>
                <a:gd name="connsiteX261" fmla="*/ 4752143 w 8613217"/>
                <a:gd name="connsiteY261" fmla="*/ 5996544 h 6281670"/>
                <a:gd name="connsiteX262" fmla="*/ 4800600 w 8613217"/>
                <a:gd name="connsiteY262" fmla="*/ 6046347 h 6281670"/>
                <a:gd name="connsiteX263" fmla="*/ 4859825 w 8613217"/>
                <a:gd name="connsiteY263" fmla="*/ 6088747 h 6281670"/>
                <a:gd name="connsiteX264" fmla="*/ 4932511 w 8613217"/>
                <a:gd name="connsiteY264" fmla="*/ 6036252 h 6281670"/>
                <a:gd name="connsiteX265" fmla="*/ 4919050 w 8613217"/>
                <a:gd name="connsiteY265" fmla="*/ 5940011 h 6281670"/>
                <a:gd name="connsiteX266" fmla="*/ 4830213 w 8613217"/>
                <a:gd name="connsiteY266" fmla="*/ 5933281 h 6281670"/>
                <a:gd name="connsiteX267" fmla="*/ 4779064 w 8613217"/>
                <a:gd name="connsiteY267" fmla="*/ 5876074 h 6281670"/>
                <a:gd name="connsiteX268" fmla="*/ 4778391 w 8613217"/>
                <a:gd name="connsiteY268" fmla="*/ 5829637 h 6281670"/>
                <a:gd name="connsiteX269" fmla="*/ 5091342 w 8613217"/>
                <a:gd name="connsiteY269" fmla="*/ 5236712 h 6281670"/>
                <a:gd name="connsiteX270" fmla="*/ 5116243 w 8613217"/>
                <a:gd name="connsiteY270" fmla="*/ 5202389 h 6281670"/>
                <a:gd name="connsiteX271" fmla="*/ 5269690 w 8613217"/>
                <a:gd name="connsiteY271" fmla="*/ 5086631 h 6281670"/>
                <a:gd name="connsiteX272" fmla="*/ 5744837 w 8613217"/>
                <a:gd name="connsiteY272" fmla="*/ 4795889 h 6281670"/>
                <a:gd name="connsiteX273" fmla="*/ 5814830 w 8613217"/>
                <a:gd name="connsiteY273" fmla="*/ 4775699 h 6281670"/>
                <a:gd name="connsiteX274" fmla="*/ 6103553 w 8613217"/>
                <a:gd name="connsiteY274" fmla="*/ 4765603 h 6281670"/>
                <a:gd name="connsiteX275" fmla="*/ 7086824 w 8613217"/>
                <a:gd name="connsiteY275" fmla="*/ 4811369 h 6281670"/>
                <a:gd name="connsiteX276" fmla="*/ 7489959 w 8613217"/>
                <a:gd name="connsiteY276" fmla="*/ 4805311 h 6281670"/>
                <a:gd name="connsiteX277" fmla="*/ 7516880 w 8613217"/>
                <a:gd name="connsiteY277" fmla="*/ 4801946 h 6281670"/>
                <a:gd name="connsiteX278" fmla="*/ 7536397 w 8613217"/>
                <a:gd name="connsiteY278" fmla="*/ 4800600 h 6281670"/>
                <a:gd name="connsiteX279" fmla="*/ 7619850 w 8613217"/>
                <a:gd name="connsiteY279" fmla="*/ 4791178 h 6281670"/>
                <a:gd name="connsiteX280" fmla="*/ 7661577 w 8613217"/>
                <a:gd name="connsiteY280" fmla="*/ 4813388 h 6281670"/>
                <a:gd name="connsiteX281" fmla="*/ 7920014 w 8613217"/>
                <a:gd name="connsiteY281" fmla="*/ 5004523 h 6281670"/>
                <a:gd name="connsiteX282" fmla="*/ 8354780 w 8613217"/>
                <a:gd name="connsiteY282" fmla="*/ 4830886 h 6281670"/>
                <a:gd name="connsiteX283" fmla="*/ 8579567 w 8613217"/>
                <a:gd name="connsiteY283" fmla="*/ 4409580 h 6281670"/>
                <a:gd name="connsiteX284" fmla="*/ 8613217 w 8613217"/>
                <a:gd name="connsiteY284" fmla="*/ 4250076 h 6281670"/>
                <a:gd name="connsiteX285" fmla="*/ 8613217 w 8613217"/>
                <a:gd name="connsiteY285" fmla="*/ 4196235 h 6281670"/>
                <a:gd name="connsiteX286" fmla="*/ 8420062 w 8613217"/>
                <a:gd name="connsiteY286" fmla="*/ 4211041 h 6281670"/>
                <a:gd name="connsiteX287" fmla="*/ 4571776 w 8613217"/>
                <a:gd name="connsiteY287" fmla="*/ 915970 h 6281670"/>
                <a:gd name="connsiteX288" fmla="*/ 4583890 w 8613217"/>
                <a:gd name="connsiteY288" fmla="*/ 888377 h 6281670"/>
                <a:gd name="connsiteX289" fmla="*/ 4571776 w 8613217"/>
                <a:gd name="connsiteY289" fmla="*/ 915970 h 6281670"/>
                <a:gd name="connsiteX290" fmla="*/ 2362948 w 8613217"/>
                <a:gd name="connsiteY290" fmla="*/ 965100 h 6281670"/>
                <a:gd name="connsiteX291" fmla="*/ 2363621 w 8613217"/>
                <a:gd name="connsiteY291" fmla="*/ 962408 h 6281670"/>
                <a:gd name="connsiteX292" fmla="*/ 2368332 w 8613217"/>
                <a:gd name="connsiteY292" fmla="*/ 967119 h 6281670"/>
                <a:gd name="connsiteX293" fmla="*/ 2362948 w 8613217"/>
                <a:gd name="connsiteY293" fmla="*/ 965100 h 6281670"/>
                <a:gd name="connsiteX294" fmla="*/ 2435633 w 8613217"/>
                <a:gd name="connsiteY294" fmla="*/ 1055284 h 6281670"/>
                <a:gd name="connsiteX295" fmla="*/ 2426211 w 8613217"/>
                <a:gd name="connsiteY295" fmla="*/ 1053265 h 6281670"/>
                <a:gd name="connsiteX296" fmla="*/ 2370351 w 8613217"/>
                <a:gd name="connsiteY296" fmla="*/ 968465 h 6281670"/>
                <a:gd name="connsiteX297" fmla="*/ 2432268 w 8613217"/>
                <a:gd name="connsiteY297" fmla="*/ 1045862 h 6281670"/>
                <a:gd name="connsiteX298" fmla="*/ 2435633 w 8613217"/>
                <a:gd name="connsiteY298" fmla="*/ 1055284 h 6281670"/>
                <a:gd name="connsiteX299" fmla="*/ 695895 w 8613217"/>
                <a:gd name="connsiteY299" fmla="*/ 1016922 h 6281670"/>
                <a:gd name="connsiteX300" fmla="*/ 692530 w 8613217"/>
                <a:gd name="connsiteY300" fmla="*/ 1005481 h 6281670"/>
                <a:gd name="connsiteX301" fmla="*/ 695895 w 8613217"/>
                <a:gd name="connsiteY301" fmla="*/ 1016922 h 6281670"/>
                <a:gd name="connsiteX302" fmla="*/ 4511205 w 8613217"/>
                <a:gd name="connsiteY302" fmla="*/ 6014042 h 6281670"/>
                <a:gd name="connsiteX303" fmla="*/ 4537452 w 8613217"/>
                <a:gd name="connsiteY303" fmla="*/ 5944049 h 6281670"/>
                <a:gd name="connsiteX304" fmla="*/ 4511205 w 8613217"/>
                <a:gd name="connsiteY304" fmla="*/ 6014042 h 6281670"/>
                <a:gd name="connsiteX305" fmla="*/ 4750797 w 8613217"/>
                <a:gd name="connsiteY305" fmla="*/ 5917128 h 6281670"/>
                <a:gd name="connsiteX306" fmla="*/ 4741375 w 8613217"/>
                <a:gd name="connsiteY306" fmla="*/ 5939338 h 6281670"/>
                <a:gd name="connsiteX307" fmla="*/ 4732626 w 8613217"/>
                <a:gd name="connsiteY307" fmla="*/ 5935300 h 6281670"/>
                <a:gd name="connsiteX308" fmla="*/ 4727915 w 8613217"/>
                <a:gd name="connsiteY308" fmla="*/ 5907706 h 6281670"/>
                <a:gd name="connsiteX309" fmla="*/ 4750797 w 8613217"/>
                <a:gd name="connsiteY309" fmla="*/ 5875402 h 6281670"/>
                <a:gd name="connsiteX310" fmla="*/ 4750797 w 8613217"/>
                <a:gd name="connsiteY310" fmla="*/ 5917128 h 6281670"/>
                <a:gd name="connsiteX311" fmla="*/ 4875978 w 8613217"/>
                <a:gd name="connsiteY311" fmla="*/ 5457461 h 6281670"/>
                <a:gd name="connsiteX312" fmla="*/ 4616868 w 8613217"/>
                <a:gd name="connsiteY312" fmla="*/ 5877421 h 6281670"/>
                <a:gd name="connsiteX313" fmla="*/ 4562354 w 8613217"/>
                <a:gd name="connsiteY313" fmla="*/ 5884824 h 6281670"/>
                <a:gd name="connsiteX314" fmla="*/ 4880015 w 8613217"/>
                <a:gd name="connsiteY314" fmla="*/ 5419772 h 6281670"/>
                <a:gd name="connsiteX315" fmla="*/ 4875978 w 8613217"/>
                <a:gd name="connsiteY315" fmla="*/ 5457461 h 6281670"/>
                <a:gd name="connsiteX316" fmla="*/ 5020675 w 8613217"/>
                <a:gd name="connsiteY316" fmla="*/ 5141145 h 6281670"/>
                <a:gd name="connsiteX317" fmla="*/ 4989717 w 8613217"/>
                <a:gd name="connsiteY317" fmla="*/ 5179506 h 6281670"/>
                <a:gd name="connsiteX318" fmla="*/ 4445922 w 8613217"/>
                <a:gd name="connsiteY318" fmla="*/ 5878767 h 6281670"/>
                <a:gd name="connsiteX319" fmla="*/ 4415637 w 8613217"/>
                <a:gd name="connsiteY319" fmla="*/ 5953471 h 6281670"/>
                <a:gd name="connsiteX320" fmla="*/ 4357085 w 8613217"/>
                <a:gd name="connsiteY320" fmla="*/ 6075286 h 6281670"/>
                <a:gd name="connsiteX321" fmla="*/ 4338240 w 8613217"/>
                <a:gd name="connsiteY321" fmla="*/ 6125762 h 6281670"/>
                <a:gd name="connsiteX322" fmla="*/ 4322761 w 8613217"/>
                <a:gd name="connsiteY322" fmla="*/ 6080671 h 6281670"/>
                <a:gd name="connsiteX323" fmla="*/ 4306609 w 8613217"/>
                <a:gd name="connsiteY323" fmla="*/ 6061826 h 6281670"/>
                <a:gd name="connsiteX324" fmla="*/ 4295168 w 8613217"/>
                <a:gd name="connsiteY324" fmla="*/ 6082689 h 6281670"/>
                <a:gd name="connsiteX325" fmla="*/ 4292475 w 8613217"/>
                <a:gd name="connsiteY325" fmla="*/ 6112302 h 6281670"/>
                <a:gd name="connsiteX326" fmla="*/ 4277669 w 8613217"/>
                <a:gd name="connsiteY326" fmla="*/ 6097496 h 6281670"/>
                <a:gd name="connsiteX327" fmla="*/ 4183447 w 8613217"/>
                <a:gd name="connsiteY327" fmla="*/ 5282478 h 6281670"/>
                <a:gd name="connsiteX328" fmla="*/ 4412945 w 8613217"/>
                <a:gd name="connsiteY328" fmla="*/ 4743394 h 6281670"/>
                <a:gd name="connsiteX329" fmla="*/ 5036828 w 8613217"/>
                <a:gd name="connsiteY329" fmla="*/ 3935106 h 6281670"/>
                <a:gd name="connsiteX330" fmla="*/ 5054999 w 8613217"/>
                <a:gd name="connsiteY330" fmla="*/ 3966064 h 6281670"/>
                <a:gd name="connsiteX331" fmla="*/ 5020675 w 8613217"/>
                <a:gd name="connsiteY33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247863 w 8613217"/>
                <a:gd name="connsiteY161" fmla="*/ 2802425 h 6281670"/>
                <a:gd name="connsiteX162" fmla="*/ 2055381 w 8613217"/>
                <a:gd name="connsiteY162" fmla="*/ 2665131 h 6281670"/>
                <a:gd name="connsiteX163" fmla="*/ 1471879 w 8613217"/>
                <a:gd name="connsiteY163" fmla="*/ 2148930 h 6281670"/>
                <a:gd name="connsiteX164" fmla="*/ 1461111 w 8613217"/>
                <a:gd name="connsiteY164" fmla="*/ 2109895 h 6281670"/>
                <a:gd name="connsiteX165" fmla="*/ 1501492 w 8613217"/>
                <a:gd name="connsiteY165" fmla="*/ 1918759 h 6281670"/>
                <a:gd name="connsiteX166" fmla="*/ 1395155 w 8613217"/>
                <a:gd name="connsiteY166" fmla="*/ 1570812 h 6281670"/>
                <a:gd name="connsiteX167" fmla="*/ 937507 w 8613217"/>
                <a:gd name="connsiteY167" fmla="*/ 860783 h 6281670"/>
                <a:gd name="connsiteX168" fmla="*/ 682435 w 8613217"/>
                <a:gd name="connsiteY168" fmla="*/ 471109 h 6281670"/>
                <a:gd name="connsiteX169" fmla="*/ 590905 w 8613217"/>
                <a:gd name="connsiteY169" fmla="*/ 214691 h 6281670"/>
                <a:gd name="connsiteX170" fmla="*/ 581483 w 8613217"/>
                <a:gd name="connsiteY170" fmla="*/ 222767 h 6281670"/>
                <a:gd name="connsiteX171" fmla="*/ 555909 w 8613217"/>
                <a:gd name="connsiteY171" fmla="*/ 262475 h 6281670"/>
                <a:gd name="connsiteX172" fmla="*/ 423998 w 8613217"/>
                <a:gd name="connsiteY172" fmla="*/ 619845 h 6281670"/>
                <a:gd name="connsiteX173" fmla="*/ 443515 w 8613217"/>
                <a:gd name="connsiteY173" fmla="*/ 1227575 h 6281670"/>
                <a:gd name="connsiteX174" fmla="*/ 806942 w 8613217"/>
                <a:gd name="connsiteY174" fmla="*/ 1996156 h 6281670"/>
                <a:gd name="connsiteX175" fmla="*/ 1087589 w 8613217"/>
                <a:gd name="connsiteY175" fmla="*/ 2216231 h 6281670"/>
                <a:gd name="connsiteX176" fmla="*/ 1317086 w 8613217"/>
                <a:gd name="connsiteY176" fmla="*/ 2233729 h 6281670"/>
                <a:gd name="connsiteX177" fmla="*/ 1327181 w 8613217"/>
                <a:gd name="connsiteY177" fmla="*/ 2198060 h 6281670"/>
                <a:gd name="connsiteX178" fmla="*/ 816364 w 8613217"/>
                <a:gd name="connsiteY178" fmla="*/ 1324489 h 6281670"/>
                <a:gd name="connsiteX179" fmla="*/ 702625 w 8613217"/>
                <a:gd name="connsiteY179" fmla="*/ 1031056 h 6281670"/>
                <a:gd name="connsiteX180" fmla="*/ 767908 w 8613217"/>
                <a:gd name="connsiteY180" fmla="*/ 1173061 h 6281670"/>
                <a:gd name="connsiteX181" fmla="*/ 1444285 w 8613217"/>
                <a:gd name="connsiteY181" fmla="*/ 2226326 h 6281670"/>
                <a:gd name="connsiteX182" fmla="*/ 2209501 w 8613217"/>
                <a:gd name="connsiteY182" fmla="*/ 2876457 h 6281670"/>
                <a:gd name="connsiteX183" fmla="*/ 2340738 w 8613217"/>
                <a:gd name="connsiteY183" fmla="*/ 2972025 h 6281670"/>
                <a:gd name="connsiteX184" fmla="*/ 2266034 w 8613217"/>
                <a:gd name="connsiteY184" fmla="*/ 2967313 h 6281670"/>
                <a:gd name="connsiteX185" fmla="*/ 1817807 w 8613217"/>
                <a:gd name="connsiteY185" fmla="*/ 3025866 h 6281670"/>
                <a:gd name="connsiteX186" fmla="*/ 1007500 w 8613217"/>
                <a:gd name="connsiteY186" fmla="*/ 3309877 h 6281670"/>
                <a:gd name="connsiteX187" fmla="*/ 960389 w 8613217"/>
                <a:gd name="connsiteY187" fmla="*/ 3293725 h 6281670"/>
                <a:gd name="connsiteX188" fmla="*/ 446207 w 8613217"/>
                <a:gd name="connsiteY188" fmla="*/ 3134221 h 6281670"/>
                <a:gd name="connsiteX189" fmla="*/ 217383 w 8613217"/>
                <a:gd name="connsiteY189" fmla="*/ 3227096 h 6281670"/>
                <a:gd name="connsiteX190" fmla="*/ 0 w 8613217"/>
                <a:gd name="connsiteY190" fmla="*/ 3236518 h 6281670"/>
                <a:gd name="connsiteX191" fmla="*/ 0 w 8613217"/>
                <a:gd name="connsiteY191" fmla="*/ 3330740 h 6281670"/>
                <a:gd name="connsiteX192" fmla="*/ 9422 w 8613217"/>
                <a:gd name="connsiteY192" fmla="*/ 3346892 h 6281670"/>
                <a:gd name="connsiteX193" fmla="*/ 255072 w 8613217"/>
                <a:gd name="connsiteY193" fmla="*/ 3717723 h 6281670"/>
                <a:gd name="connsiteX194" fmla="*/ 747044 w 8613217"/>
                <a:gd name="connsiteY194" fmla="*/ 3826078 h 6281670"/>
                <a:gd name="connsiteX195" fmla="*/ 1016249 w 8613217"/>
                <a:gd name="connsiteY195" fmla="*/ 3490244 h 6281670"/>
                <a:gd name="connsiteX196" fmla="*/ 981253 w 8613217"/>
                <a:gd name="connsiteY196" fmla="*/ 3461305 h 6281670"/>
                <a:gd name="connsiteX197" fmla="*/ 563312 w 8613217"/>
                <a:gd name="connsiteY197" fmla="*/ 3490917 h 6281670"/>
                <a:gd name="connsiteX198" fmla="*/ 390347 w 8613217"/>
                <a:gd name="connsiteY198" fmla="*/ 3460632 h 6281670"/>
                <a:gd name="connsiteX199" fmla="*/ 489953 w 8613217"/>
                <a:gd name="connsiteY199" fmla="*/ 3463997 h 6281670"/>
                <a:gd name="connsiteX200" fmla="*/ 903183 w 8613217"/>
                <a:gd name="connsiteY200" fmla="*/ 3408137 h 6281670"/>
                <a:gd name="connsiteX201" fmla="*/ 1043170 w 8613217"/>
                <a:gd name="connsiteY201" fmla="*/ 3372467 h 6281670"/>
                <a:gd name="connsiteX202" fmla="*/ 1508895 w 8613217"/>
                <a:gd name="connsiteY202" fmla="*/ 3218347 h 6281670"/>
                <a:gd name="connsiteX203" fmla="*/ 1912029 w 8613217"/>
                <a:gd name="connsiteY203" fmla="*/ 3101243 h 6281670"/>
                <a:gd name="connsiteX204" fmla="*/ 1912029 w 8613217"/>
                <a:gd name="connsiteY204" fmla="*/ 3101243 h 6281670"/>
                <a:gd name="connsiteX205" fmla="*/ 2113933 w 8613217"/>
                <a:gd name="connsiteY205" fmla="*/ 3072976 h 6281670"/>
                <a:gd name="connsiteX206" fmla="*/ 2553150 w 8613217"/>
                <a:gd name="connsiteY206" fmla="*/ 3130187 h 6281670"/>
                <a:gd name="connsiteX207" fmla="*/ 3282324 w 8613217"/>
                <a:gd name="connsiteY207" fmla="*/ 3670118 h 6281670"/>
                <a:gd name="connsiteX208" fmla="*/ 3580428 w 8613217"/>
                <a:gd name="connsiteY208" fmla="*/ 4087880 h 6281670"/>
                <a:gd name="connsiteX209" fmla="*/ 3776274 w 8613217"/>
                <a:gd name="connsiteY209" fmla="*/ 4626290 h 6281670"/>
                <a:gd name="connsiteX210" fmla="*/ 3813963 w 8613217"/>
                <a:gd name="connsiteY210" fmla="*/ 4802619 h 6281670"/>
                <a:gd name="connsiteX211" fmla="*/ 3811944 w 8613217"/>
                <a:gd name="connsiteY211" fmla="*/ 5407658 h 6281670"/>
                <a:gd name="connsiteX212" fmla="*/ 3881265 w 8613217"/>
                <a:gd name="connsiteY212" fmla="*/ 5874056 h 6281670"/>
                <a:gd name="connsiteX213" fmla="*/ 3879919 w 8613217"/>
                <a:gd name="connsiteY213" fmla="*/ 5898957 h 6281670"/>
                <a:gd name="connsiteX214" fmla="*/ 3757430 w 8613217"/>
                <a:gd name="connsiteY214" fmla="*/ 5946068 h 6281670"/>
                <a:gd name="connsiteX215" fmla="*/ 3743970 w 8613217"/>
                <a:gd name="connsiteY215" fmla="*/ 6053750 h 6281670"/>
                <a:gd name="connsiteX216" fmla="*/ 3803195 w 8613217"/>
                <a:gd name="connsiteY216" fmla="*/ 6092112 h 6281670"/>
                <a:gd name="connsiteX217" fmla="*/ 3896071 w 8613217"/>
                <a:gd name="connsiteY217" fmla="*/ 6023464 h 6281670"/>
                <a:gd name="connsiteX218" fmla="*/ 3920972 w 8613217"/>
                <a:gd name="connsiteY218" fmla="*/ 5996544 h 6281670"/>
                <a:gd name="connsiteX219" fmla="*/ 3918953 w 8613217"/>
                <a:gd name="connsiteY219" fmla="*/ 6053077 h 6281670"/>
                <a:gd name="connsiteX220" fmla="*/ 3931741 w 8613217"/>
                <a:gd name="connsiteY220" fmla="*/ 6077978 h 6281670"/>
                <a:gd name="connsiteX221" fmla="*/ 3951931 w 8613217"/>
                <a:gd name="connsiteY221" fmla="*/ 6055769 h 6281670"/>
                <a:gd name="connsiteX222" fmla="*/ 3972121 w 8613217"/>
                <a:gd name="connsiteY222" fmla="*/ 5988468 h 6281670"/>
                <a:gd name="connsiteX223" fmla="*/ 3994331 w 8613217"/>
                <a:gd name="connsiteY223" fmla="*/ 5968277 h 6281670"/>
                <a:gd name="connsiteX224" fmla="*/ 4005099 w 8613217"/>
                <a:gd name="connsiteY224" fmla="*/ 5995198 h 6281670"/>
                <a:gd name="connsiteX225" fmla="*/ 4071054 w 8613217"/>
                <a:gd name="connsiteY225" fmla="*/ 6040290 h 6281670"/>
                <a:gd name="connsiteX226" fmla="*/ 4100667 w 8613217"/>
                <a:gd name="connsiteY226" fmla="*/ 6026829 h 6281670"/>
                <a:gd name="connsiteX227" fmla="*/ 4110089 w 8613217"/>
                <a:gd name="connsiteY227" fmla="*/ 5993179 h 6281670"/>
                <a:gd name="connsiteX228" fmla="*/ 4124895 w 8613217"/>
                <a:gd name="connsiteY228" fmla="*/ 6032214 h 6281670"/>
                <a:gd name="connsiteX229" fmla="*/ 4117492 w 8613217"/>
                <a:gd name="connsiteY229" fmla="*/ 6106918 h 6281670"/>
                <a:gd name="connsiteX230" fmla="*/ 4080476 w 8613217"/>
                <a:gd name="connsiteY230" fmla="*/ 6141242 h 6281670"/>
                <a:gd name="connsiteX231" fmla="*/ 4176717 w 8613217"/>
                <a:gd name="connsiteY231" fmla="*/ 6189025 h 6281670"/>
                <a:gd name="connsiteX232" fmla="*/ 4170660 w 8613217"/>
                <a:gd name="connsiteY232" fmla="*/ 6271133 h 6281670"/>
                <a:gd name="connsiteX233" fmla="*/ 4195562 w 8613217"/>
                <a:gd name="connsiteY233" fmla="*/ 6277863 h 6281670"/>
                <a:gd name="connsiteX234" fmla="*/ 4261517 w 8613217"/>
                <a:gd name="connsiteY234" fmla="*/ 6267768 h 6281670"/>
                <a:gd name="connsiteX235" fmla="*/ 4289784 w 8613217"/>
                <a:gd name="connsiteY235" fmla="*/ 6247578 h 6281670"/>
                <a:gd name="connsiteX236" fmla="*/ 4295840 w 8613217"/>
                <a:gd name="connsiteY236" fmla="*/ 6204505 h 6281670"/>
                <a:gd name="connsiteX237" fmla="*/ 4305936 w 8613217"/>
                <a:gd name="connsiteY237" fmla="*/ 6182969 h 6281670"/>
                <a:gd name="connsiteX238" fmla="*/ 4324107 w 8613217"/>
                <a:gd name="connsiteY238" fmla="*/ 6199794 h 6281670"/>
                <a:gd name="connsiteX239" fmla="*/ 4336894 w 8613217"/>
                <a:gd name="connsiteY239" fmla="*/ 6230752 h 6281670"/>
                <a:gd name="connsiteX240" fmla="*/ 4342951 w 8613217"/>
                <a:gd name="connsiteY240" fmla="*/ 6226714 h 6281670"/>
                <a:gd name="connsiteX241" fmla="*/ 4369872 w 8613217"/>
                <a:gd name="connsiteY241" fmla="*/ 6185660 h 6281670"/>
                <a:gd name="connsiteX242" fmla="*/ 4382659 w 8613217"/>
                <a:gd name="connsiteY242" fmla="*/ 6234791 h 6281670"/>
                <a:gd name="connsiteX243" fmla="*/ 4406888 w 8613217"/>
                <a:gd name="connsiteY243" fmla="*/ 6265749 h 6281670"/>
                <a:gd name="connsiteX244" fmla="*/ 4484284 w 8613217"/>
                <a:gd name="connsiteY244" fmla="*/ 6275171 h 6281670"/>
                <a:gd name="connsiteX245" fmla="*/ 4499090 w 8613217"/>
                <a:gd name="connsiteY245" fmla="*/ 6272479 h 6281670"/>
                <a:gd name="connsiteX246" fmla="*/ 4512551 w 8613217"/>
                <a:gd name="connsiteY246" fmla="*/ 6181622 h 6281670"/>
                <a:gd name="connsiteX247" fmla="*/ 4572449 w 8613217"/>
                <a:gd name="connsiteY247" fmla="*/ 6153356 h 6281670"/>
                <a:gd name="connsiteX248" fmla="*/ 4575814 w 8613217"/>
                <a:gd name="connsiteY248" fmla="*/ 6127781 h 6281670"/>
                <a:gd name="connsiteX249" fmla="*/ 4538125 w 8613217"/>
                <a:gd name="connsiteY249" fmla="*/ 6076633 h 6281670"/>
                <a:gd name="connsiteX250" fmla="*/ 4536779 w 8613217"/>
                <a:gd name="connsiteY250" fmla="*/ 6042309 h 6281670"/>
                <a:gd name="connsiteX251" fmla="*/ 4573122 w 8613217"/>
                <a:gd name="connsiteY251" fmla="*/ 6032214 h 6281670"/>
                <a:gd name="connsiteX252" fmla="*/ 4637731 w 8613217"/>
                <a:gd name="connsiteY252" fmla="*/ 6051058 h 6281670"/>
                <a:gd name="connsiteX253" fmla="*/ 4665997 w 8613217"/>
                <a:gd name="connsiteY253" fmla="*/ 6029522 h 6281670"/>
                <a:gd name="connsiteX254" fmla="*/ 4665997 w 8613217"/>
                <a:gd name="connsiteY254" fmla="*/ 5985776 h 6281670"/>
                <a:gd name="connsiteX255" fmla="*/ 4681477 w 8613217"/>
                <a:gd name="connsiteY255" fmla="*/ 5966931 h 6281670"/>
                <a:gd name="connsiteX256" fmla="*/ 4701667 w 8613217"/>
                <a:gd name="connsiteY256" fmla="*/ 5981065 h 6281670"/>
                <a:gd name="connsiteX257" fmla="*/ 4724550 w 8613217"/>
                <a:gd name="connsiteY257" fmla="*/ 6054423 h 6281670"/>
                <a:gd name="connsiteX258" fmla="*/ 4743394 w 8613217"/>
                <a:gd name="connsiteY258" fmla="*/ 6073268 h 6281670"/>
                <a:gd name="connsiteX259" fmla="*/ 4752143 w 8613217"/>
                <a:gd name="connsiteY259" fmla="*/ 6050385 h 6281670"/>
                <a:gd name="connsiteX260" fmla="*/ 4752143 w 8613217"/>
                <a:gd name="connsiteY260" fmla="*/ 5996544 h 6281670"/>
                <a:gd name="connsiteX261" fmla="*/ 4800600 w 8613217"/>
                <a:gd name="connsiteY261" fmla="*/ 6046347 h 6281670"/>
                <a:gd name="connsiteX262" fmla="*/ 4859825 w 8613217"/>
                <a:gd name="connsiteY262" fmla="*/ 6088747 h 6281670"/>
                <a:gd name="connsiteX263" fmla="*/ 4932511 w 8613217"/>
                <a:gd name="connsiteY263" fmla="*/ 6036252 h 6281670"/>
                <a:gd name="connsiteX264" fmla="*/ 4919050 w 8613217"/>
                <a:gd name="connsiteY264" fmla="*/ 5940011 h 6281670"/>
                <a:gd name="connsiteX265" fmla="*/ 4830213 w 8613217"/>
                <a:gd name="connsiteY265" fmla="*/ 5933281 h 6281670"/>
                <a:gd name="connsiteX266" fmla="*/ 4779064 w 8613217"/>
                <a:gd name="connsiteY266" fmla="*/ 5876074 h 6281670"/>
                <a:gd name="connsiteX267" fmla="*/ 4778391 w 8613217"/>
                <a:gd name="connsiteY267" fmla="*/ 5829637 h 6281670"/>
                <a:gd name="connsiteX268" fmla="*/ 5091342 w 8613217"/>
                <a:gd name="connsiteY268" fmla="*/ 5236712 h 6281670"/>
                <a:gd name="connsiteX269" fmla="*/ 5116243 w 8613217"/>
                <a:gd name="connsiteY269" fmla="*/ 5202389 h 6281670"/>
                <a:gd name="connsiteX270" fmla="*/ 5269690 w 8613217"/>
                <a:gd name="connsiteY270" fmla="*/ 5086631 h 6281670"/>
                <a:gd name="connsiteX271" fmla="*/ 5744837 w 8613217"/>
                <a:gd name="connsiteY271" fmla="*/ 4795889 h 6281670"/>
                <a:gd name="connsiteX272" fmla="*/ 5814830 w 8613217"/>
                <a:gd name="connsiteY272" fmla="*/ 4775699 h 6281670"/>
                <a:gd name="connsiteX273" fmla="*/ 6103553 w 8613217"/>
                <a:gd name="connsiteY273" fmla="*/ 4765603 h 6281670"/>
                <a:gd name="connsiteX274" fmla="*/ 7086824 w 8613217"/>
                <a:gd name="connsiteY274" fmla="*/ 4811369 h 6281670"/>
                <a:gd name="connsiteX275" fmla="*/ 7489959 w 8613217"/>
                <a:gd name="connsiteY275" fmla="*/ 4805311 h 6281670"/>
                <a:gd name="connsiteX276" fmla="*/ 7516880 w 8613217"/>
                <a:gd name="connsiteY276" fmla="*/ 4801946 h 6281670"/>
                <a:gd name="connsiteX277" fmla="*/ 7536397 w 8613217"/>
                <a:gd name="connsiteY277" fmla="*/ 4800600 h 6281670"/>
                <a:gd name="connsiteX278" fmla="*/ 7619850 w 8613217"/>
                <a:gd name="connsiteY278" fmla="*/ 4791178 h 6281670"/>
                <a:gd name="connsiteX279" fmla="*/ 7661577 w 8613217"/>
                <a:gd name="connsiteY279" fmla="*/ 4813388 h 6281670"/>
                <a:gd name="connsiteX280" fmla="*/ 7920014 w 8613217"/>
                <a:gd name="connsiteY280" fmla="*/ 5004523 h 6281670"/>
                <a:gd name="connsiteX281" fmla="*/ 8354780 w 8613217"/>
                <a:gd name="connsiteY281" fmla="*/ 4830886 h 6281670"/>
                <a:gd name="connsiteX282" fmla="*/ 8579567 w 8613217"/>
                <a:gd name="connsiteY282" fmla="*/ 4409580 h 6281670"/>
                <a:gd name="connsiteX283" fmla="*/ 8613217 w 8613217"/>
                <a:gd name="connsiteY283" fmla="*/ 4250076 h 6281670"/>
                <a:gd name="connsiteX284" fmla="*/ 8613217 w 8613217"/>
                <a:gd name="connsiteY284" fmla="*/ 4196235 h 6281670"/>
                <a:gd name="connsiteX285" fmla="*/ 8420062 w 8613217"/>
                <a:gd name="connsiteY285" fmla="*/ 4211041 h 6281670"/>
                <a:gd name="connsiteX286" fmla="*/ 4571776 w 8613217"/>
                <a:gd name="connsiteY286" fmla="*/ 915970 h 6281670"/>
                <a:gd name="connsiteX287" fmla="*/ 4583890 w 8613217"/>
                <a:gd name="connsiteY287" fmla="*/ 888377 h 6281670"/>
                <a:gd name="connsiteX288" fmla="*/ 4571776 w 8613217"/>
                <a:gd name="connsiteY288" fmla="*/ 915970 h 6281670"/>
                <a:gd name="connsiteX289" fmla="*/ 2362948 w 8613217"/>
                <a:gd name="connsiteY289" fmla="*/ 965100 h 6281670"/>
                <a:gd name="connsiteX290" fmla="*/ 2363621 w 8613217"/>
                <a:gd name="connsiteY290" fmla="*/ 962408 h 6281670"/>
                <a:gd name="connsiteX291" fmla="*/ 2368332 w 8613217"/>
                <a:gd name="connsiteY291" fmla="*/ 967119 h 6281670"/>
                <a:gd name="connsiteX292" fmla="*/ 2362948 w 8613217"/>
                <a:gd name="connsiteY292" fmla="*/ 965100 h 6281670"/>
                <a:gd name="connsiteX293" fmla="*/ 2435633 w 8613217"/>
                <a:gd name="connsiteY293" fmla="*/ 1055284 h 6281670"/>
                <a:gd name="connsiteX294" fmla="*/ 2426211 w 8613217"/>
                <a:gd name="connsiteY294" fmla="*/ 1053265 h 6281670"/>
                <a:gd name="connsiteX295" fmla="*/ 2370351 w 8613217"/>
                <a:gd name="connsiteY295" fmla="*/ 968465 h 6281670"/>
                <a:gd name="connsiteX296" fmla="*/ 2432268 w 8613217"/>
                <a:gd name="connsiteY296" fmla="*/ 1045862 h 6281670"/>
                <a:gd name="connsiteX297" fmla="*/ 2435633 w 8613217"/>
                <a:gd name="connsiteY297" fmla="*/ 1055284 h 6281670"/>
                <a:gd name="connsiteX298" fmla="*/ 695895 w 8613217"/>
                <a:gd name="connsiteY298" fmla="*/ 1016922 h 6281670"/>
                <a:gd name="connsiteX299" fmla="*/ 692530 w 8613217"/>
                <a:gd name="connsiteY299" fmla="*/ 1005481 h 6281670"/>
                <a:gd name="connsiteX300" fmla="*/ 695895 w 8613217"/>
                <a:gd name="connsiteY300" fmla="*/ 1016922 h 6281670"/>
                <a:gd name="connsiteX301" fmla="*/ 4511205 w 8613217"/>
                <a:gd name="connsiteY301" fmla="*/ 6014042 h 6281670"/>
                <a:gd name="connsiteX302" fmla="*/ 4537452 w 8613217"/>
                <a:gd name="connsiteY302" fmla="*/ 5944049 h 6281670"/>
                <a:gd name="connsiteX303" fmla="*/ 4511205 w 8613217"/>
                <a:gd name="connsiteY303" fmla="*/ 6014042 h 6281670"/>
                <a:gd name="connsiteX304" fmla="*/ 4750797 w 8613217"/>
                <a:gd name="connsiteY304" fmla="*/ 5917128 h 6281670"/>
                <a:gd name="connsiteX305" fmla="*/ 4741375 w 8613217"/>
                <a:gd name="connsiteY305" fmla="*/ 5939338 h 6281670"/>
                <a:gd name="connsiteX306" fmla="*/ 4732626 w 8613217"/>
                <a:gd name="connsiteY306" fmla="*/ 5935300 h 6281670"/>
                <a:gd name="connsiteX307" fmla="*/ 4727915 w 8613217"/>
                <a:gd name="connsiteY307" fmla="*/ 5907706 h 6281670"/>
                <a:gd name="connsiteX308" fmla="*/ 4750797 w 8613217"/>
                <a:gd name="connsiteY308" fmla="*/ 5875402 h 6281670"/>
                <a:gd name="connsiteX309" fmla="*/ 4750797 w 8613217"/>
                <a:gd name="connsiteY309" fmla="*/ 5917128 h 6281670"/>
                <a:gd name="connsiteX310" fmla="*/ 4875978 w 8613217"/>
                <a:gd name="connsiteY310" fmla="*/ 5457461 h 6281670"/>
                <a:gd name="connsiteX311" fmla="*/ 4616868 w 8613217"/>
                <a:gd name="connsiteY311" fmla="*/ 5877421 h 6281670"/>
                <a:gd name="connsiteX312" fmla="*/ 4562354 w 8613217"/>
                <a:gd name="connsiteY312" fmla="*/ 5884824 h 6281670"/>
                <a:gd name="connsiteX313" fmla="*/ 4880015 w 8613217"/>
                <a:gd name="connsiteY313" fmla="*/ 5419772 h 6281670"/>
                <a:gd name="connsiteX314" fmla="*/ 4875978 w 8613217"/>
                <a:gd name="connsiteY314" fmla="*/ 5457461 h 6281670"/>
                <a:gd name="connsiteX315" fmla="*/ 5020675 w 8613217"/>
                <a:gd name="connsiteY315" fmla="*/ 5141145 h 6281670"/>
                <a:gd name="connsiteX316" fmla="*/ 4989717 w 8613217"/>
                <a:gd name="connsiteY316" fmla="*/ 5179506 h 6281670"/>
                <a:gd name="connsiteX317" fmla="*/ 4445922 w 8613217"/>
                <a:gd name="connsiteY317" fmla="*/ 5878767 h 6281670"/>
                <a:gd name="connsiteX318" fmla="*/ 4415637 w 8613217"/>
                <a:gd name="connsiteY318" fmla="*/ 5953471 h 6281670"/>
                <a:gd name="connsiteX319" fmla="*/ 4357085 w 8613217"/>
                <a:gd name="connsiteY319" fmla="*/ 6075286 h 6281670"/>
                <a:gd name="connsiteX320" fmla="*/ 4338240 w 8613217"/>
                <a:gd name="connsiteY320" fmla="*/ 6125762 h 6281670"/>
                <a:gd name="connsiteX321" fmla="*/ 4322761 w 8613217"/>
                <a:gd name="connsiteY321" fmla="*/ 6080671 h 6281670"/>
                <a:gd name="connsiteX322" fmla="*/ 4306609 w 8613217"/>
                <a:gd name="connsiteY322" fmla="*/ 6061826 h 6281670"/>
                <a:gd name="connsiteX323" fmla="*/ 4295168 w 8613217"/>
                <a:gd name="connsiteY323" fmla="*/ 6082689 h 6281670"/>
                <a:gd name="connsiteX324" fmla="*/ 4292475 w 8613217"/>
                <a:gd name="connsiteY324" fmla="*/ 6112302 h 6281670"/>
                <a:gd name="connsiteX325" fmla="*/ 4277669 w 8613217"/>
                <a:gd name="connsiteY325" fmla="*/ 6097496 h 6281670"/>
                <a:gd name="connsiteX326" fmla="*/ 4183447 w 8613217"/>
                <a:gd name="connsiteY326" fmla="*/ 5282478 h 6281670"/>
                <a:gd name="connsiteX327" fmla="*/ 4412945 w 8613217"/>
                <a:gd name="connsiteY327" fmla="*/ 4743394 h 6281670"/>
                <a:gd name="connsiteX328" fmla="*/ 5036828 w 8613217"/>
                <a:gd name="connsiteY328" fmla="*/ 3935106 h 6281670"/>
                <a:gd name="connsiteX329" fmla="*/ 5054999 w 8613217"/>
                <a:gd name="connsiteY329" fmla="*/ 3966064 h 6281670"/>
                <a:gd name="connsiteX330" fmla="*/ 5020675 w 8613217"/>
                <a:gd name="connsiteY33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53310 w 8613217"/>
                <a:gd name="connsiteY161" fmla="*/ 3004913 h 6281670"/>
                <a:gd name="connsiteX162" fmla="*/ 2055381 w 8613217"/>
                <a:gd name="connsiteY162" fmla="*/ 2665131 h 6281670"/>
                <a:gd name="connsiteX163" fmla="*/ 1471879 w 8613217"/>
                <a:gd name="connsiteY163" fmla="*/ 2148930 h 6281670"/>
                <a:gd name="connsiteX164" fmla="*/ 1461111 w 8613217"/>
                <a:gd name="connsiteY164" fmla="*/ 2109895 h 6281670"/>
                <a:gd name="connsiteX165" fmla="*/ 1501492 w 8613217"/>
                <a:gd name="connsiteY165" fmla="*/ 1918759 h 6281670"/>
                <a:gd name="connsiteX166" fmla="*/ 1395155 w 8613217"/>
                <a:gd name="connsiteY166" fmla="*/ 1570812 h 6281670"/>
                <a:gd name="connsiteX167" fmla="*/ 937507 w 8613217"/>
                <a:gd name="connsiteY167" fmla="*/ 860783 h 6281670"/>
                <a:gd name="connsiteX168" fmla="*/ 682435 w 8613217"/>
                <a:gd name="connsiteY168" fmla="*/ 471109 h 6281670"/>
                <a:gd name="connsiteX169" fmla="*/ 590905 w 8613217"/>
                <a:gd name="connsiteY169" fmla="*/ 214691 h 6281670"/>
                <a:gd name="connsiteX170" fmla="*/ 581483 w 8613217"/>
                <a:gd name="connsiteY170" fmla="*/ 222767 h 6281670"/>
                <a:gd name="connsiteX171" fmla="*/ 555909 w 8613217"/>
                <a:gd name="connsiteY171" fmla="*/ 262475 h 6281670"/>
                <a:gd name="connsiteX172" fmla="*/ 423998 w 8613217"/>
                <a:gd name="connsiteY172" fmla="*/ 619845 h 6281670"/>
                <a:gd name="connsiteX173" fmla="*/ 443515 w 8613217"/>
                <a:gd name="connsiteY173" fmla="*/ 1227575 h 6281670"/>
                <a:gd name="connsiteX174" fmla="*/ 806942 w 8613217"/>
                <a:gd name="connsiteY174" fmla="*/ 1996156 h 6281670"/>
                <a:gd name="connsiteX175" fmla="*/ 1087589 w 8613217"/>
                <a:gd name="connsiteY175" fmla="*/ 2216231 h 6281670"/>
                <a:gd name="connsiteX176" fmla="*/ 1317086 w 8613217"/>
                <a:gd name="connsiteY176" fmla="*/ 2233729 h 6281670"/>
                <a:gd name="connsiteX177" fmla="*/ 1327181 w 8613217"/>
                <a:gd name="connsiteY177" fmla="*/ 2198060 h 6281670"/>
                <a:gd name="connsiteX178" fmla="*/ 816364 w 8613217"/>
                <a:gd name="connsiteY178" fmla="*/ 1324489 h 6281670"/>
                <a:gd name="connsiteX179" fmla="*/ 702625 w 8613217"/>
                <a:gd name="connsiteY179" fmla="*/ 1031056 h 6281670"/>
                <a:gd name="connsiteX180" fmla="*/ 767908 w 8613217"/>
                <a:gd name="connsiteY180" fmla="*/ 1173061 h 6281670"/>
                <a:gd name="connsiteX181" fmla="*/ 1444285 w 8613217"/>
                <a:gd name="connsiteY181" fmla="*/ 2226326 h 6281670"/>
                <a:gd name="connsiteX182" fmla="*/ 2209501 w 8613217"/>
                <a:gd name="connsiteY182" fmla="*/ 2876457 h 6281670"/>
                <a:gd name="connsiteX183" fmla="*/ 2340738 w 8613217"/>
                <a:gd name="connsiteY183" fmla="*/ 2972025 h 6281670"/>
                <a:gd name="connsiteX184" fmla="*/ 2266034 w 8613217"/>
                <a:gd name="connsiteY184" fmla="*/ 2967313 h 6281670"/>
                <a:gd name="connsiteX185" fmla="*/ 1817807 w 8613217"/>
                <a:gd name="connsiteY185" fmla="*/ 3025866 h 6281670"/>
                <a:gd name="connsiteX186" fmla="*/ 1007500 w 8613217"/>
                <a:gd name="connsiteY186" fmla="*/ 3309877 h 6281670"/>
                <a:gd name="connsiteX187" fmla="*/ 960389 w 8613217"/>
                <a:gd name="connsiteY187" fmla="*/ 3293725 h 6281670"/>
                <a:gd name="connsiteX188" fmla="*/ 446207 w 8613217"/>
                <a:gd name="connsiteY188" fmla="*/ 3134221 h 6281670"/>
                <a:gd name="connsiteX189" fmla="*/ 217383 w 8613217"/>
                <a:gd name="connsiteY189" fmla="*/ 3227096 h 6281670"/>
                <a:gd name="connsiteX190" fmla="*/ 0 w 8613217"/>
                <a:gd name="connsiteY190" fmla="*/ 3236518 h 6281670"/>
                <a:gd name="connsiteX191" fmla="*/ 0 w 8613217"/>
                <a:gd name="connsiteY191" fmla="*/ 3330740 h 6281670"/>
                <a:gd name="connsiteX192" fmla="*/ 9422 w 8613217"/>
                <a:gd name="connsiteY192" fmla="*/ 3346892 h 6281670"/>
                <a:gd name="connsiteX193" fmla="*/ 255072 w 8613217"/>
                <a:gd name="connsiteY193" fmla="*/ 3717723 h 6281670"/>
                <a:gd name="connsiteX194" fmla="*/ 747044 w 8613217"/>
                <a:gd name="connsiteY194" fmla="*/ 3826078 h 6281670"/>
                <a:gd name="connsiteX195" fmla="*/ 1016249 w 8613217"/>
                <a:gd name="connsiteY195" fmla="*/ 3490244 h 6281670"/>
                <a:gd name="connsiteX196" fmla="*/ 981253 w 8613217"/>
                <a:gd name="connsiteY196" fmla="*/ 3461305 h 6281670"/>
                <a:gd name="connsiteX197" fmla="*/ 563312 w 8613217"/>
                <a:gd name="connsiteY197" fmla="*/ 3490917 h 6281670"/>
                <a:gd name="connsiteX198" fmla="*/ 390347 w 8613217"/>
                <a:gd name="connsiteY198" fmla="*/ 3460632 h 6281670"/>
                <a:gd name="connsiteX199" fmla="*/ 489953 w 8613217"/>
                <a:gd name="connsiteY199" fmla="*/ 3463997 h 6281670"/>
                <a:gd name="connsiteX200" fmla="*/ 903183 w 8613217"/>
                <a:gd name="connsiteY200" fmla="*/ 3408137 h 6281670"/>
                <a:gd name="connsiteX201" fmla="*/ 1043170 w 8613217"/>
                <a:gd name="connsiteY201" fmla="*/ 3372467 h 6281670"/>
                <a:gd name="connsiteX202" fmla="*/ 1508895 w 8613217"/>
                <a:gd name="connsiteY202" fmla="*/ 3218347 h 6281670"/>
                <a:gd name="connsiteX203" fmla="*/ 1912029 w 8613217"/>
                <a:gd name="connsiteY203" fmla="*/ 3101243 h 6281670"/>
                <a:gd name="connsiteX204" fmla="*/ 1912029 w 8613217"/>
                <a:gd name="connsiteY204" fmla="*/ 3101243 h 6281670"/>
                <a:gd name="connsiteX205" fmla="*/ 2113933 w 8613217"/>
                <a:gd name="connsiteY205" fmla="*/ 3072976 h 6281670"/>
                <a:gd name="connsiteX206" fmla="*/ 2553150 w 8613217"/>
                <a:gd name="connsiteY206" fmla="*/ 3130187 h 6281670"/>
                <a:gd name="connsiteX207" fmla="*/ 3282324 w 8613217"/>
                <a:gd name="connsiteY207" fmla="*/ 3670118 h 6281670"/>
                <a:gd name="connsiteX208" fmla="*/ 3580428 w 8613217"/>
                <a:gd name="connsiteY208" fmla="*/ 4087880 h 6281670"/>
                <a:gd name="connsiteX209" fmla="*/ 3776274 w 8613217"/>
                <a:gd name="connsiteY209" fmla="*/ 4626290 h 6281670"/>
                <a:gd name="connsiteX210" fmla="*/ 3813963 w 8613217"/>
                <a:gd name="connsiteY210" fmla="*/ 4802619 h 6281670"/>
                <a:gd name="connsiteX211" fmla="*/ 3811944 w 8613217"/>
                <a:gd name="connsiteY211" fmla="*/ 5407658 h 6281670"/>
                <a:gd name="connsiteX212" fmla="*/ 3881265 w 8613217"/>
                <a:gd name="connsiteY212" fmla="*/ 5874056 h 6281670"/>
                <a:gd name="connsiteX213" fmla="*/ 3879919 w 8613217"/>
                <a:gd name="connsiteY213" fmla="*/ 5898957 h 6281670"/>
                <a:gd name="connsiteX214" fmla="*/ 3757430 w 8613217"/>
                <a:gd name="connsiteY214" fmla="*/ 5946068 h 6281670"/>
                <a:gd name="connsiteX215" fmla="*/ 3743970 w 8613217"/>
                <a:gd name="connsiteY215" fmla="*/ 6053750 h 6281670"/>
                <a:gd name="connsiteX216" fmla="*/ 3803195 w 8613217"/>
                <a:gd name="connsiteY216" fmla="*/ 6092112 h 6281670"/>
                <a:gd name="connsiteX217" fmla="*/ 3896071 w 8613217"/>
                <a:gd name="connsiteY217" fmla="*/ 6023464 h 6281670"/>
                <a:gd name="connsiteX218" fmla="*/ 3920972 w 8613217"/>
                <a:gd name="connsiteY218" fmla="*/ 5996544 h 6281670"/>
                <a:gd name="connsiteX219" fmla="*/ 3918953 w 8613217"/>
                <a:gd name="connsiteY219" fmla="*/ 6053077 h 6281670"/>
                <a:gd name="connsiteX220" fmla="*/ 3931741 w 8613217"/>
                <a:gd name="connsiteY220" fmla="*/ 6077978 h 6281670"/>
                <a:gd name="connsiteX221" fmla="*/ 3951931 w 8613217"/>
                <a:gd name="connsiteY221" fmla="*/ 6055769 h 6281670"/>
                <a:gd name="connsiteX222" fmla="*/ 3972121 w 8613217"/>
                <a:gd name="connsiteY222" fmla="*/ 5988468 h 6281670"/>
                <a:gd name="connsiteX223" fmla="*/ 3994331 w 8613217"/>
                <a:gd name="connsiteY223" fmla="*/ 5968277 h 6281670"/>
                <a:gd name="connsiteX224" fmla="*/ 4005099 w 8613217"/>
                <a:gd name="connsiteY224" fmla="*/ 5995198 h 6281670"/>
                <a:gd name="connsiteX225" fmla="*/ 4071054 w 8613217"/>
                <a:gd name="connsiteY225" fmla="*/ 6040290 h 6281670"/>
                <a:gd name="connsiteX226" fmla="*/ 4100667 w 8613217"/>
                <a:gd name="connsiteY226" fmla="*/ 6026829 h 6281670"/>
                <a:gd name="connsiteX227" fmla="*/ 4110089 w 8613217"/>
                <a:gd name="connsiteY227" fmla="*/ 5993179 h 6281670"/>
                <a:gd name="connsiteX228" fmla="*/ 4124895 w 8613217"/>
                <a:gd name="connsiteY228" fmla="*/ 6032214 h 6281670"/>
                <a:gd name="connsiteX229" fmla="*/ 4117492 w 8613217"/>
                <a:gd name="connsiteY229" fmla="*/ 6106918 h 6281670"/>
                <a:gd name="connsiteX230" fmla="*/ 4080476 w 8613217"/>
                <a:gd name="connsiteY230" fmla="*/ 6141242 h 6281670"/>
                <a:gd name="connsiteX231" fmla="*/ 4176717 w 8613217"/>
                <a:gd name="connsiteY231" fmla="*/ 6189025 h 6281670"/>
                <a:gd name="connsiteX232" fmla="*/ 4170660 w 8613217"/>
                <a:gd name="connsiteY232" fmla="*/ 6271133 h 6281670"/>
                <a:gd name="connsiteX233" fmla="*/ 4195562 w 8613217"/>
                <a:gd name="connsiteY233" fmla="*/ 6277863 h 6281670"/>
                <a:gd name="connsiteX234" fmla="*/ 4261517 w 8613217"/>
                <a:gd name="connsiteY234" fmla="*/ 6267768 h 6281670"/>
                <a:gd name="connsiteX235" fmla="*/ 4289784 w 8613217"/>
                <a:gd name="connsiteY235" fmla="*/ 6247578 h 6281670"/>
                <a:gd name="connsiteX236" fmla="*/ 4295840 w 8613217"/>
                <a:gd name="connsiteY236" fmla="*/ 6204505 h 6281670"/>
                <a:gd name="connsiteX237" fmla="*/ 4305936 w 8613217"/>
                <a:gd name="connsiteY237" fmla="*/ 6182969 h 6281670"/>
                <a:gd name="connsiteX238" fmla="*/ 4324107 w 8613217"/>
                <a:gd name="connsiteY238" fmla="*/ 6199794 h 6281670"/>
                <a:gd name="connsiteX239" fmla="*/ 4336894 w 8613217"/>
                <a:gd name="connsiteY239" fmla="*/ 6230752 h 6281670"/>
                <a:gd name="connsiteX240" fmla="*/ 4342951 w 8613217"/>
                <a:gd name="connsiteY240" fmla="*/ 6226714 h 6281670"/>
                <a:gd name="connsiteX241" fmla="*/ 4369872 w 8613217"/>
                <a:gd name="connsiteY241" fmla="*/ 6185660 h 6281670"/>
                <a:gd name="connsiteX242" fmla="*/ 4382659 w 8613217"/>
                <a:gd name="connsiteY242" fmla="*/ 6234791 h 6281670"/>
                <a:gd name="connsiteX243" fmla="*/ 4406888 w 8613217"/>
                <a:gd name="connsiteY243" fmla="*/ 6265749 h 6281670"/>
                <a:gd name="connsiteX244" fmla="*/ 4484284 w 8613217"/>
                <a:gd name="connsiteY244" fmla="*/ 6275171 h 6281670"/>
                <a:gd name="connsiteX245" fmla="*/ 4499090 w 8613217"/>
                <a:gd name="connsiteY245" fmla="*/ 6272479 h 6281670"/>
                <a:gd name="connsiteX246" fmla="*/ 4512551 w 8613217"/>
                <a:gd name="connsiteY246" fmla="*/ 6181622 h 6281670"/>
                <a:gd name="connsiteX247" fmla="*/ 4572449 w 8613217"/>
                <a:gd name="connsiteY247" fmla="*/ 6153356 h 6281670"/>
                <a:gd name="connsiteX248" fmla="*/ 4575814 w 8613217"/>
                <a:gd name="connsiteY248" fmla="*/ 6127781 h 6281670"/>
                <a:gd name="connsiteX249" fmla="*/ 4538125 w 8613217"/>
                <a:gd name="connsiteY249" fmla="*/ 6076633 h 6281670"/>
                <a:gd name="connsiteX250" fmla="*/ 4536779 w 8613217"/>
                <a:gd name="connsiteY250" fmla="*/ 6042309 h 6281670"/>
                <a:gd name="connsiteX251" fmla="*/ 4573122 w 8613217"/>
                <a:gd name="connsiteY251" fmla="*/ 6032214 h 6281670"/>
                <a:gd name="connsiteX252" fmla="*/ 4637731 w 8613217"/>
                <a:gd name="connsiteY252" fmla="*/ 6051058 h 6281670"/>
                <a:gd name="connsiteX253" fmla="*/ 4665997 w 8613217"/>
                <a:gd name="connsiteY253" fmla="*/ 6029522 h 6281670"/>
                <a:gd name="connsiteX254" fmla="*/ 4665997 w 8613217"/>
                <a:gd name="connsiteY254" fmla="*/ 5985776 h 6281670"/>
                <a:gd name="connsiteX255" fmla="*/ 4681477 w 8613217"/>
                <a:gd name="connsiteY255" fmla="*/ 5966931 h 6281670"/>
                <a:gd name="connsiteX256" fmla="*/ 4701667 w 8613217"/>
                <a:gd name="connsiteY256" fmla="*/ 5981065 h 6281670"/>
                <a:gd name="connsiteX257" fmla="*/ 4724550 w 8613217"/>
                <a:gd name="connsiteY257" fmla="*/ 6054423 h 6281670"/>
                <a:gd name="connsiteX258" fmla="*/ 4743394 w 8613217"/>
                <a:gd name="connsiteY258" fmla="*/ 6073268 h 6281670"/>
                <a:gd name="connsiteX259" fmla="*/ 4752143 w 8613217"/>
                <a:gd name="connsiteY259" fmla="*/ 6050385 h 6281670"/>
                <a:gd name="connsiteX260" fmla="*/ 4752143 w 8613217"/>
                <a:gd name="connsiteY260" fmla="*/ 5996544 h 6281670"/>
                <a:gd name="connsiteX261" fmla="*/ 4800600 w 8613217"/>
                <a:gd name="connsiteY261" fmla="*/ 6046347 h 6281670"/>
                <a:gd name="connsiteX262" fmla="*/ 4859825 w 8613217"/>
                <a:gd name="connsiteY262" fmla="*/ 6088747 h 6281670"/>
                <a:gd name="connsiteX263" fmla="*/ 4932511 w 8613217"/>
                <a:gd name="connsiteY263" fmla="*/ 6036252 h 6281670"/>
                <a:gd name="connsiteX264" fmla="*/ 4919050 w 8613217"/>
                <a:gd name="connsiteY264" fmla="*/ 5940011 h 6281670"/>
                <a:gd name="connsiteX265" fmla="*/ 4830213 w 8613217"/>
                <a:gd name="connsiteY265" fmla="*/ 5933281 h 6281670"/>
                <a:gd name="connsiteX266" fmla="*/ 4779064 w 8613217"/>
                <a:gd name="connsiteY266" fmla="*/ 5876074 h 6281670"/>
                <a:gd name="connsiteX267" fmla="*/ 4778391 w 8613217"/>
                <a:gd name="connsiteY267" fmla="*/ 5829637 h 6281670"/>
                <a:gd name="connsiteX268" fmla="*/ 5091342 w 8613217"/>
                <a:gd name="connsiteY268" fmla="*/ 5236712 h 6281670"/>
                <a:gd name="connsiteX269" fmla="*/ 5116243 w 8613217"/>
                <a:gd name="connsiteY269" fmla="*/ 5202389 h 6281670"/>
                <a:gd name="connsiteX270" fmla="*/ 5269690 w 8613217"/>
                <a:gd name="connsiteY270" fmla="*/ 5086631 h 6281670"/>
                <a:gd name="connsiteX271" fmla="*/ 5744837 w 8613217"/>
                <a:gd name="connsiteY271" fmla="*/ 4795889 h 6281670"/>
                <a:gd name="connsiteX272" fmla="*/ 5814830 w 8613217"/>
                <a:gd name="connsiteY272" fmla="*/ 4775699 h 6281670"/>
                <a:gd name="connsiteX273" fmla="*/ 6103553 w 8613217"/>
                <a:gd name="connsiteY273" fmla="*/ 4765603 h 6281670"/>
                <a:gd name="connsiteX274" fmla="*/ 7086824 w 8613217"/>
                <a:gd name="connsiteY274" fmla="*/ 4811369 h 6281670"/>
                <a:gd name="connsiteX275" fmla="*/ 7489959 w 8613217"/>
                <a:gd name="connsiteY275" fmla="*/ 4805311 h 6281670"/>
                <a:gd name="connsiteX276" fmla="*/ 7516880 w 8613217"/>
                <a:gd name="connsiteY276" fmla="*/ 4801946 h 6281670"/>
                <a:gd name="connsiteX277" fmla="*/ 7536397 w 8613217"/>
                <a:gd name="connsiteY277" fmla="*/ 4800600 h 6281670"/>
                <a:gd name="connsiteX278" fmla="*/ 7619850 w 8613217"/>
                <a:gd name="connsiteY278" fmla="*/ 4791178 h 6281670"/>
                <a:gd name="connsiteX279" fmla="*/ 7661577 w 8613217"/>
                <a:gd name="connsiteY279" fmla="*/ 4813388 h 6281670"/>
                <a:gd name="connsiteX280" fmla="*/ 7920014 w 8613217"/>
                <a:gd name="connsiteY280" fmla="*/ 5004523 h 6281670"/>
                <a:gd name="connsiteX281" fmla="*/ 8354780 w 8613217"/>
                <a:gd name="connsiteY281" fmla="*/ 4830886 h 6281670"/>
                <a:gd name="connsiteX282" fmla="*/ 8579567 w 8613217"/>
                <a:gd name="connsiteY282" fmla="*/ 4409580 h 6281670"/>
                <a:gd name="connsiteX283" fmla="*/ 8613217 w 8613217"/>
                <a:gd name="connsiteY283" fmla="*/ 4250076 h 6281670"/>
                <a:gd name="connsiteX284" fmla="*/ 8613217 w 8613217"/>
                <a:gd name="connsiteY284" fmla="*/ 4196235 h 6281670"/>
                <a:gd name="connsiteX285" fmla="*/ 8420062 w 8613217"/>
                <a:gd name="connsiteY285" fmla="*/ 4211041 h 6281670"/>
                <a:gd name="connsiteX286" fmla="*/ 4571776 w 8613217"/>
                <a:gd name="connsiteY286" fmla="*/ 915970 h 6281670"/>
                <a:gd name="connsiteX287" fmla="*/ 4583890 w 8613217"/>
                <a:gd name="connsiteY287" fmla="*/ 888377 h 6281670"/>
                <a:gd name="connsiteX288" fmla="*/ 4571776 w 8613217"/>
                <a:gd name="connsiteY288" fmla="*/ 915970 h 6281670"/>
                <a:gd name="connsiteX289" fmla="*/ 2362948 w 8613217"/>
                <a:gd name="connsiteY289" fmla="*/ 965100 h 6281670"/>
                <a:gd name="connsiteX290" fmla="*/ 2363621 w 8613217"/>
                <a:gd name="connsiteY290" fmla="*/ 962408 h 6281670"/>
                <a:gd name="connsiteX291" fmla="*/ 2368332 w 8613217"/>
                <a:gd name="connsiteY291" fmla="*/ 967119 h 6281670"/>
                <a:gd name="connsiteX292" fmla="*/ 2362948 w 8613217"/>
                <a:gd name="connsiteY292" fmla="*/ 965100 h 6281670"/>
                <a:gd name="connsiteX293" fmla="*/ 2435633 w 8613217"/>
                <a:gd name="connsiteY293" fmla="*/ 1055284 h 6281670"/>
                <a:gd name="connsiteX294" fmla="*/ 2426211 w 8613217"/>
                <a:gd name="connsiteY294" fmla="*/ 1053265 h 6281670"/>
                <a:gd name="connsiteX295" fmla="*/ 2370351 w 8613217"/>
                <a:gd name="connsiteY295" fmla="*/ 968465 h 6281670"/>
                <a:gd name="connsiteX296" fmla="*/ 2432268 w 8613217"/>
                <a:gd name="connsiteY296" fmla="*/ 1045862 h 6281670"/>
                <a:gd name="connsiteX297" fmla="*/ 2435633 w 8613217"/>
                <a:gd name="connsiteY297" fmla="*/ 1055284 h 6281670"/>
                <a:gd name="connsiteX298" fmla="*/ 695895 w 8613217"/>
                <a:gd name="connsiteY298" fmla="*/ 1016922 h 6281670"/>
                <a:gd name="connsiteX299" fmla="*/ 692530 w 8613217"/>
                <a:gd name="connsiteY299" fmla="*/ 1005481 h 6281670"/>
                <a:gd name="connsiteX300" fmla="*/ 695895 w 8613217"/>
                <a:gd name="connsiteY300" fmla="*/ 1016922 h 6281670"/>
                <a:gd name="connsiteX301" fmla="*/ 4511205 w 8613217"/>
                <a:gd name="connsiteY301" fmla="*/ 6014042 h 6281670"/>
                <a:gd name="connsiteX302" fmla="*/ 4537452 w 8613217"/>
                <a:gd name="connsiteY302" fmla="*/ 5944049 h 6281670"/>
                <a:gd name="connsiteX303" fmla="*/ 4511205 w 8613217"/>
                <a:gd name="connsiteY303" fmla="*/ 6014042 h 6281670"/>
                <a:gd name="connsiteX304" fmla="*/ 4750797 w 8613217"/>
                <a:gd name="connsiteY304" fmla="*/ 5917128 h 6281670"/>
                <a:gd name="connsiteX305" fmla="*/ 4741375 w 8613217"/>
                <a:gd name="connsiteY305" fmla="*/ 5939338 h 6281670"/>
                <a:gd name="connsiteX306" fmla="*/ 4732626 w 8613217"/>
                <a:gd name="connsiteY306" fmla="*/ 5935300 h 6281670"/>
                <a:gd name="connsiteX307" fmla="*/ 4727915 w 8613217"/>
                <a:gd name="connsiteY307" fmla="*/ 5907706 h 6281670"/>
                <a:gd name="connsiteX308" fmla="*/ 4750797 w 8613217"/>
                <a:gd name="connsiteY308" fmla="*/ 5875402 h 6281670"/>
                <a:gd name="connsiteX309" fmla="*/ 4750797 w 8613217"/>
                <a:gd name="connsiteY309" fmla="*/ 5917128 h 6281670"/>
                <a:gd name="connsiteX310" fmla="*/ 4875978 w 8613217"/>
                <a:gd name="connsiteY310" fmla="*/ 5457461 h 6281670"/>
                <a:gd name="connsiteX311" fmla="*/ 4616868 w 8613217"/>
                <a:gd name="connsiteY311" fmla="*/ 5877421 h 6281670"/>
                <a:gd name="connsiteX312" fmla="*/ 4562354 w 8613217"/>
                <a:gd name="connsiteY312" fmla="*/ 5884824 h 6281670"/>
                <a:gd name="connsiteX313" fmla="*/ 4880015 w 8613217"/>
                <a:gd name="connsiteY313" fmla="*/ 5419772 h 6281670"/>
                <a:gd name="connsiteX314" fmla="*/ 4875978 w 8613217"/>
                <a:gd name="connsiteY314" fmla="*/ 5457461 h 6281670"/>
                <a:gd name="connsiteX315" fmla="*/ 5020675 w 8613217"/>
                <a:gd name="connsiteY315" fmla="*/ 5141145 h 6281670"/>
                <a:gd name="connsiteX316" fmla="*/ 4989717 w 8613217"/>
                <a:gd name="connsiteY316" fmla="*/ 5179506 h 6281670"/>
                <a:gd name="connsiteX317" fmla="*/ 4445922 w 8613217"/>
                <a:gd name="connsiteY317" fmla="*/ 5878767 h 6281670"/>
                <a:gd name="connsiteX318" fmla="*/ 4415637 w 8613217"/>
                <a:gd name="connsiteY318" fmla="*/ 5953471 h 6281670"/>
                <a:gd name="connsiteX319" fmla="*/ 4357085 w 8613217"/>
                <a:gd name="connsiteY319" fmla="*/ 6075286 h 6281670"/>
                <a:gd name="connsiteX320" fmla="*/ 4338240 w 8613217"/>
                <a:gd name="connsiteY320" fmla="*/ 6125762 h 6281670"/>
                <a:gd name="connsiteX321" fmla="*/ 4322761 w 8613217"/>
                <a:gd name="connsiteY321" fmla="*/ 6080671 h 6281670"/>
                <a:gd name="connsiteX322" fmla="*/ 4306609 w 8613217"/>
                <a:gd name="connsiteY322" fmla="*/ 6061826 h 6281670"/>
                <a:gd name="connsiteX323" fmla="*/ 4295168 w 8613217"/>
                <a:gd name="connsiteY323" fmla="*/ 6082689 h 6281670"/>
                <a:gd name="connsiteX324" fmla="*/ 4292475 w 8613217"/>
                <a:gd name="connsiteY324" fmla="*/ 6112302 h 6281670"/>
                <a:gd name="connsiteX325" fmla="*/ 4277669 w 8613217"/>
                <a:gd name="connsiteY325" fmla="*/ 6097496 h 6281670"/>
                <a:gd name="connsiteX326" fmla="*/ 4183447 w 8613217"/>
                <a:gd name="connsiteY326" fmla="*/ 5282478 h 6281670"/>
                <a:gd name="connsiteX327" fmla="*/ 4412945 w 8613217"/>
                <a:gd name="connsiteY327" fmla="*/ 4743394 h 6281670"/>
                <a:gd name="connsiteX328" fmla="*/ 5036828 w 8613217"/>
                <a:gd name="connsiteY328" fmla="*/ 3935106 h 6281670"/>
                <a:gd name="connsiteX329" fmla="*/ 5054999 w 8613217"/>
                <a:gd name="connsiteY329" fmla="*/ 3966064 h 6281670"/>
                <a:gd name="connsiteX330" fmla="*/ 5020675 w 8613217"/>
                <a:gd name="connsiteY330" fmla="*/ 5141145 h 628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Lst>
              <a:rect l="l" t="t" r="r" b="b"/>
              <a:pathLst>
                <a:path w="8613217" h="6281670">
                  <a:moveTo>
                    <a:pt x="8420062" y="4211041"/>
                  </a:moveTo>
                  <a:cubicBezTo>
                    <a:pt x="8276711" y="4220463"/>
                    <a:pt x="8133359" y="4217098"/>
                    <a:pt x="7990681" y="4231232"/>
                  </a:cubicBezTo>
                  <a:cubicBezTo>
                    <a:pt x="7781373" y="4252095"/>
                    <a:pt x="7634657" y="4408907"/>
                    <a:pt x="7630619" y="4614849"/>
                  </a:cubicBezTo>
                  <a:cubicBezTo>
                    <a:pt x="7629945" y="4637731"/>
                    <a:pt x="7634657" y="4645807"/>
                    <a:pt x="7659558" y="4643788"/>
                  </a:cubicBezTo>
                  <a:cubicBezTo>
                    <a:pt x="7726859" y="4638404"/>
                    <a:pt x="7793488" y="4630328"/>
                    <a:pt x="7859443" y="4617541"/>
                  </a:cubicBezTo>
                  <a:cubicBezTo>
                    <a:pt x="7985296" y="4593985"/>
                    <a:pt x="8105093" y="4549566"/>
                    <a:pt x="8222196" y="4498418"/>
                  </a:cubicBezTo>
                  <a:cubicBezTo>
                    <a:pt x="8226235" y="4493707"/>
                    <a:pt x="8230946" y="4492360"/>
                    <a:pt x="8236330" y="4496398"/>
                  </a:cubicBezTo>
                  <a:lnTo>
                    <a:pt x="8228254" y="4504475"/>
                  </a:lnTo>
                  <a:cubicBezTo>
                    <a:pt x="8056636" y="4610810"/>
                    <a:pt x="7869538" y="4676093"/>
                    <a:pt x="7670326" y="4709743"/>
                  </a:cubicBezTo>
                  <a:cubicBezTo>
                    <a:pt x="7592930" y="4722531"/>
                    <a:pt x="7514187" y="4725896"/>
                    <a:pt x="7436791" y="4735318"/>
                  </a:cubicBezTo>
                  <a:cubicBezTo>
                    <a:pt x="7209986" y="4740029"/>
                    <a:pt x="6984527" y="4719839"/>
                    <a:pt x="6759067" y="4696956"/>
                  </a:cubicBezTo>
                  <a:cubicBezTo>
                    <a:pt x="6519475" y="4672728"/>
                    <a:pt x="6279209" y="4651191"/>
                    <a:pt x="6037597" y="4656576"/>
                  </a:cubicBezTo>
                  <a:cubicBezTo>
                    <a:pt x="6032887" y="4656576"/>
                    <a:pt x="6026156" y="4659267"/>
                    <a:pt x="6023464" y="4649172"/>
                  </a:cubicBezTo>
                  <a:lnTo>
                    <a:pt x="6361317" y="4472170"/>
                  </a:lnTo>
                  <a:cubicBezTo>
                    <a:pt x="6503995" y="4396793"/>
                    <a:pt x="6646674" y="4322088"/>
                    <a:pt x="6783296" y="4236616"/>
                  </a:cubicBezTo>
                  <a:cubicBezTo>
                    <a:pt x="6881555" y="4180755"/>
                    <a:pt x="6978469" y="4122876"/>
                    <a:pt x="7066634" y="4052210"/>
                  </a:cubicBezTo>
                  <a:cubicBezTo>
                    <a:pt x="7092882" y="4031347"/>
                    <a:pt x="7115764" y="4018559"/>
                    <a:pt x="7151433" y="4042115"/>
                  </a:cubicBezTo>
                  <a:cubicBezTo>
                    <a:pt x="7196526" y="4072400"/>
                    <a:pt x="7250367" y="4074420"/>
                    <a:pt x="7304208" y="4071727"/>
                  </a:cubicBezTo>
                  <a:cubicBezTo>
                    <a:pt x="7424676" y="4064997"/>
                    <a:pt x="7528321" y="4011829"/>
                    <a:pt x="7625235" y="3948566"/>
                  </a:cubicBezTo>
                  <a:cubicBezTo>
                    <a:pt x="8090286" y="3644364"/>
                    <a:pt x="8319110" y="3033942"/>
                    <a:pt x="8172394" y="2496877"/>
                  </a:cubicBezTo>
                  <a:cubicBezTo>
                    <a:pt x="8107111" y="2257958"/>
                    <a:pt x="7979239" y="2045286"/>
                    <a:pt x="7882325" y="1811077"/>
                  </a:cubicBezTo>
                  <a:cubicBezTo>
                    <a:pt x="7871557" y="1841363"/>
                    <a:pt x="7862135" y="1865592"/>
                    <a:pt x="7854059" y="1889820"/>
                  </a:cubicBezTo>
                  <a:cubicBezTo>
                    <a:pt x="7799545" y="2052689"/>
                    <a:pt x="7773297" y="2222961"/>
                    <a:pt x="7732917" y="2389195"/>
                  </a:cubicBezTo>
                  <a:cubicBezTo>
                    <a:pt x="7702631" y="2512357"/>
                    <a:pt x="7671000" y="2634172"/>
                    <a:pt x="7607736" y="2746565"/>
                  </a:cubicBezTo>
                  <a:cubicBezTo>
                    <a:pt x="7475826" y="2980101"/>
                    <a:pt x="7327763" y="3202868"/>
                    <a:pt x="7178354" y="3424962"/>
                  </a:cubicBezTo>
                  <a:cubicBezTo>
                    <a:pt x="7129897" y="3497648"/>
                    <a:pt x="7082114" y="3571006"/>
                    <a:pt x="7050481" y="3653113"/>
                  </a:cubicBezTo>
                  <a:cubicBezTo>
                    <a:pt x="7023561" y="3724453"/>
                    <a:pt x="7008082" y="3797138"/>
                    <a:pt x="7022888" y="3873861"/>
                  </a:cubicBezTo>
                  <a:cubicBezTo>
                    <a:pt x="7027599" y="3899436"/>
                    <a:pt x="7033656" y="3905493"/>
                    <a:pt x="7057884" y="3889341"/>
                  </a:cubicBezTo>
                  <a:cubicBezTo>
                    <a:pt x="7144703" y="3830116"/>
                    <a:pt x="7230176" y="3768199"/>
                    <a:pt x="7311611" y="3701570"/>
                  </a:cubicBezTo>
                  <a:cubicBezTo>
                    <a:pt x="7579469" y="3480149"/>
                    <a:pt x="7776662" y="3208925"/>
                    <a:pt x="7883672" y="2875784"/>
                  </a:cubicBezTo>
                  <a:cubicBezTo>
                    <a:pt x="7893094" y="2847517"/>
                    <a:pt x="7901170" y="2818577"/>
                    <a:pt x="7909246" y="2790311"/>
                  </a:cubicBezTo>
                  <a:cubicBezTo>
                    <a:pt x="7897805" y="2881168"/>
                    <a:pt x="7868865" y="2967313"/>
                    <a:pt x="7835888" y="3051440"/>
                  </a:cubicBezTo>
                  <a:cubicBezTo>
                    <a:pt x="7718783" y="3352277"/>
                    <a:pt x="7524283" y="3596580"/>
                    <a:pt x="7279306" y="3802522"/>
                  </a:cubicBezTo>
                  <a:cubicBezTo>
                    <a:pt x="7187776" y="3879246"/>
                    <a:pt x="7092209" y="3951258"/>
                    <a:pt x="6992603" y="4017213"/>
                  </a:cubicBezTo>
                  <a:cubicBezTo>
                    <a:pt x="6901073" y="4077785"/>
                    <a:pt x="6806178" y="4132298"/>
                    <a:pt x="6713302" y="4190851"/>
                  </a:cubicBezTo>
                  <a:lnTo>
                    <a:pt x="6627830" y="4239308"/>
                  </a:lnTo>
                  <a:cubicBezTo>
                    <a:pt x="6625811" y="4253441"/>
                    <a:pt x="6616388" y="4252768"/>
                    <a:pt x="6605620" y="4251422"/>
                  </a:cubicBezTo>
                  <a:lnTo>
                    <a:pt x="6226714" y="4447268"/>
                  </a:lnTo>
                  <a:cubicBezTo>
                    <a:pt x="5918474" y="4604754"/>
                    <a:pt x="5606869" y="4756181"/>
                    <a:pt x="5314782" y="4943279"/>
                  </a:cubicBezTo>
                  <a:cubicBezTo>
                    <a:pt x="5263633" y="4976257"/>
                    <a:pt x="5213157" y="5010580"/>
                    <a:pt x="5158643" y="5046250"/>
                  </a:cubicBezTo>
                  <a:cubicBezTo>
                    <a:pt x="5160662" y="5036155"/>
                    <a:pt x="5161335" y="5030771"/>
                    <a:pt x="5162681" y="5025387"/>
                  </a:cubicBezTo>
                  <a:cubicBezTo>
                    <a:pt x="5229309" y="4795889"/>
                    <a:pt x="5256230" y="4562354"/>
                    <a:pt x="5227290" y="4323434"/>
                  </a:cubicBezTo>
                  <a:cubicBezTo>
                    <a:pt x="5207773" y="4163930"/>
                    <a:pt x="5169411" y="4008464"/>
                    <a:pt x="5106148" y="3860401"/>
                  </a:cubicBezTo>
                  <a:cubicBezTo>
                    <a:pt x="5113551" y="3843576"/>
                    <a:pt x="5127684" y="3832135"/>
                    <a:pt x="5139799" y="3818675"/>
                  </a:cubicBezTo>
                  <a:cubicBezTo>
                    <a:pt x="5326896" y="3612060"/>
                    <a:pt x="5516686" y="3408137"/>
                    <a:pt x="5695034" y="3194119"/>
                  </a:cubicBezTo>
                  <a:cubicBezTo>
                    <a:pt x="5741472" y="3138259"/>
                    <a:pt x="5786564" y="3081052"/>
                    <a:pt x="5830983" y="3023174"/>
                  </a:cubicBezTo>
                  <a:cubicBezTo>
                    <a:pt x="5843097" y="3007021"/>
                    <a:pt x="5854538" y="3002983"/>
                    <a:pt x="5873382" y="3008367"/>
                  </a:cubicBezTo>
                  <a:cubicBezTo>
                    <a:pt x="5909725" y="3018462"/>
                    <a:pt x="5946741" y="3017116"/>
                    <a:pt x="5983083" y="3009040"/>
                  </a:cubicBezTo>
                  <a:cubicBezTo>
                    <a:pt x="6094131" y="2984812"/>
                    <a:pt x="6180276" y="2920202"/>
                    <a:pt x="6257000" y="2840787"/>
                  </a:cubicBezTo>
                  <a:cubicBezTo>
                    <a:pt x="6438713" y="2652343"/>
                    <a:pt x="6543703" y="2422846"/>
                    <a:pt x="6605620" y="2172485"/>
                  </a:cubicBezTo>
                  <a:cubicBezTo>
                    <a:pt x="6673594" y="1897223"/>
                    <a:pt x="6658788" y="1618596"/>
                    <a:pt x="6623118" y="1339969"/>
                  </a:cubicBezTo>
                  <a:cubicBezTo>
                    <a:pt x="6594179" y="1113163"/>
                    <a:pt x="6551779" y="888377"/>
                    <a:pt x="6528224" y="660899"/>
                  </a:cubicBezTo>
                  <a:cubicBezTo>
                    <a:pt x="6523513" y="615807"/>
                    <a:pt x="6519475" y="571388"/>
                    <a:pt x="6514091" y="520239"/>
                  </a:cubicBezTo>
                  <a:cubicBezTo>
                    <a:pt x="6504668" y="532353"/>
                    <a:pt x="6498611" y="539756"/>
                    <a:pt x="6493900" y="546486"/>
                  </a:cubicBezTo>
                  <a:cubicBezTo>
                    <a:pt x="6394967" y="680416"/>
                    <a:pt x="6314206" y="825114"/>
                    <a:pt x="6244212" y="975869"/>
                  </a:cubicBezTo>
                  <a:cubicBezTo>
                    <a:pt x="6122397" y="1239690"/>
                    <a:pt x="6028175" y="1513606"/>
                    <a:pt x="5935300" y="1788868"/>
                  </a:cubicBezTo>
                  <a:cubicBezTo>
                    <a:pt x="5852519" y="2034518"/>
                    <a:pt x="5769738" y="2280167"/>
                    <a:pt x="5707148" y="2531874"/>
                  </a:cubicBezTo>
                  <a:cubicBezTo>
                    <a:pt x="5690323" y="2599175"/>
                    <a:pt x="5676190" y="2667823"/>
                    <a:pt x="5679555" y="2738489"/>
                  </a:cubicBezTo>
                  <a:cubicBezTo>
                    <a:pt x="5682247" y="2800406"/>
                    <a:pt x="5693015" y="2860304"/>
                    <a:pt x="5734069" y="2914818"/>
                  </a:cubicBezTo>
                  <a:cubicBezTo>
                    <a:pt x="5816176" y="2810501"/>
                    <a:pt x="5894246" y="2708876"/>
                    <a:pt x="5963566" y="2599175"/>
                  </a:cubicBezTo>
                  <a:cubicBezTo>
                    <a:pt x="6032887" y="2488801"/>
                    <a:pt x="6091438" y="2373716"/>
                    <a:pt x="6141914" y="2254593"/>
                  </a:cubicBezTo>
                  <a:cubicBezTo>
                    <a:pt x="6192390" y="2134797"/>
                    <a:pt x="6230752" y="2010289"/>
                    <a:pt x="6262384" y="1884436"/>
                  </a:cubicBezTo>
                  <a:cubicBezTo>
                    <a:pt x="6294015" y="1759928"/>
                    <a:pt x="6316898" y="1634075"/>
                    <a:pt x="6343145" y="1508222"/>
                  </a:cubicBezTo>
                  <a:cubicBezTo>
                    <a:pt x="6334396" y="1588310"/>
                    <a:pt x="6322955" y="1668399"/>
                    <a:pt x="6310167" y="1747814"/>
                  </a:cubicBezTo>
                  <a:cubicBezTo>
                    <a:pt x="6263057" y="2034518"/>
                    <a:pt x="6182295" y="2311126"/>
                    <a:pt x="6045001" y="2568890"/>
                  </a:cubicBezTo>
                  <a:cubicBezTo>
                    <a:pt x="5914436" y="2813867"/>
                    <a:pt x="5741472" y="3027211"/>
                    <a:pt x="5560432" y="3235173"/>
                  </a:cubicBezTo>
                  <a:cubicBezTo>
                    <a:pt x="5409677" y="3407464"/>
                    <a:pt x="5252192" y="3573698"/>
                    <a:pt x="5096726" y="3741278"/>
                  </a:cubicBezTo>
                  <a:cubicBezTo>
                    <a:pt x="5087977" y="3750700"/>
                    <a:pt x="5080574" y="3763488"/>
                    <a:pt x="5067113" y="3767525"/>
                  </a:cubicBezTo>
                  <a:cubicBezTo>
                    <a:pt x="5022694" y="3661190"/>
                    <a:pt x="4968180" y="3560238"/>
                    <a:pt x="4911647" y="3459959"/>
                  </a:cubicBezTo>
                  <a:cubicBezTo>
                    <a:pt x="4901552" y="3442460"/>
                    <a:pt x="4894822" y="3423616"/>
                    <a:pt x="4890784" y="3404099"/>
                  </a:cubicBezTo>
                  <a:cubicBezTo>
                    <a:pt x="4801530" y="3273513"/>
                    <a:pt x="4850679" y="2890254"/>
                    <a:pt x="4952701" y="2717626"/>
                  </a:cubicBezTo>
                  <a:cubicBezTo>
                    <a:pt x="5043743" y="2563576"/>
                    <a:pt x="5096053" y="2482071"/>
                    <a:pt x="5173449" y="2368332"/>
                  </a:cubicBezTo>
                  <a:cubicBezTo>
                    <a:pt x="5302668" y="2179215"/>
                    <a:pt x="5422464" y="1984715"/>
                    <a:pt x="5481689" y="1759928"/>
                  </a:cubicBezTo>
                  <a:cubicBezTo>
                    <a:pt x="5487073" y="1739738"/>
                    <a:pt x="5499187" y="1741084"/>
                    <a:pt x="5514667" y="1741757"/>
                  </a:cubicBezTo>
                  <a:cubicBezTo>
                    <a:pt x="5645904" y="1744449"/>
                    <a:pt x="5743491" y="1686570"/>
                    <a:pt x="5803389" y="1570812"/>
                  </a:cubicBezTo>
                  <a:cubicBezTo>
                    <a:pt x="5882804" y="1416019"/>
                    <a:pt x="5882804" y="1256515"/>
                    <a:pt x="5822907" y="1095665"/>
                  </a:cubicBezTo>
                  <a:cubicBezTo>
                    <a:pt x="5755605" y="915297"/>
                    <a:pt x="5643885" y="760504"/>
                    <a:pt x="5540241" y="601000"/>
                  </a:cubicBezTo>
                  <a:cubicBezTo>
                    <a:pt x="5530819" y="586867"/>
                    <a:pt x="5524089" y="590232"/>
                    <a:pt x="5514667" y="600327"/>
                  </a:cubicBezTo>
                  <a:cubicBezTo>
                    <a:pt x="5483708" y="632632"/>
                    <a:pt x="5451403" y="663591"/>
                    <a:pt x="5421791" y="697914"/>
                  </a:cubicBezTo>
                  <a:cubicBezTo>
                    <a:pt x="5293918" y="846650"/>
                    <a:pt x="5180852" y="1006154"/>
                    <a:pt x="5124319" y="1196617"/>
                  </a:cubicBezTo>
                  <a:cubicBezTo>
                    <a:pt x="5060383" y="1410635"/>
                    <a:pt x="5124992" y="1588983"/>
                    <a:pt x="5316801" y="1686570"/>
                  </a:cubicBezTo>
                  <a:cubicBezTo>
                    <a:pt x="5342375" y="1699357"/>
                    <a:pt x="5351798" y="1696665"/>
                    <a:pt x="5361220" y="1669072"/>
                  </a:cubicBezTo>
                  <a:cubicBezTo>
                    <a:pt x="5409004" y="1531777"/>
                    <a:pt x="5438616" y="1391117"/>
                    <a:pt x="5461499" y="1248439"/>
                  </a:cubicBezTo>
                  <a:cubicBezTo>
                    <a:pt x="5472267" y="1181137"/>
                    <a:pt x="5481016" y="1113836"/>
                    <a:pt x="5491784" y="1043170"/>
                  </a:cubicBezTo>
                  <a:cubicBezTo>
                    <a:pt x="5503225" y="1057303"/>
                    <a:pt x="5498514" y="1070090"/>
                    <a:pt x="5497841" y="1081532"/>
                  </a:cubicBezTo>
                  <a:cubicBezTo>
                    <a:pt x="5493130" y="1172388"/>
                    <a:pt x="5489765" y="1263245"/>
                    <a:pt x="5481016" y="1353429"/>
                  </a:cubicBezTo>
                  <a:cubicBezTo>
                    <a:pt x="5469575" y="1479955"/>
                    <a:pt x="5451403" y="1605135"/>
                    <a:pt x="5415734" y="1727624"/>
                  </a:cubicBezTo>
                  <a:cubicBezTo>
                    <a:pt x="5360547" y="1917413"/>
                    <a:pt x="5262960" y="2084994"/>
                    <a:pt x="5151240" y="2245171"/>
                  </a:cubicBezTo>
                  <a:cubicBezTo>
                    <a:pt x="5069805" y="2361602"/>
                    <a:pt x="4982987" y="2474668"/>
                    <a:pt x="4908282" y="2596483"/>
                  </a:cubicBezTo>
                  <a:cubicBezTo>
                    <a:pt x="4833578" y="2718299"/>
                    <a:pt x="4770314" y="2845498"/>
                    <a:pt x="4750124" y="2989523"/>
                  </a:cubicBezTo>
                  <a:cubicBezTo>
                    <a:pt x="4738792" y="3076994"/>
                    <a:pt x="4748890" y="3148017"/>
                    <a:pt x="4737337" y="3162487"/>
                  </a:cubicBezTo>
                  <a:cubicBezTo>
                    <a:pt x="4716473" y="3130856"/>
                    <a:pt x="4694937" y="3105281"/>
                    <a:pt x="4680804" y="3076341"/>
                  </a:cubicBezTo>
                  <a:cubicBezTo>
                    <a:pt x="4653883" y="3020481"/>
                    <a:pt x="4622252" y="2968659"/>
                    <a:pt x="4591293" y="2915491"/>
                  </a:cubicBezTo>
                  <a:cubicBezTo>
                    <a:pt x="4569869" y="2875783"/>
                    <a:pt x="4583330" y="2907415"/>
                    <a:pt x="4552259" y="2838095"/>
                  </a:cubicBezTo>
                  <a:cubicBezTo>
                    <a:pt x="4495725" y="2728394"/>
                    <a:pt x="4446595" y="2616001"/>
                    <a:pt x="4404869" y="2499569"/>
                  </a:cubicBezTo>
                  <a:cubicBezTo>
                    <a:pt x="4391408" y="2462554"/>
                    <a:pt x="4387370" y="2435633"/>
                    <a:pt x="4425059" y="2408713"/>
                  </a:cubicBezTo>
                  <a:cubicBezTo>
                    <a:pt x="4459382" y="2383811"/>
                    <a:pt x="4478900" y="2343431"/>
                    <a:pt x="4497071" y="2304396"/>
                  </a:cubicBezTo>
                  <a:cubicBezTo>
                    <a:pt x="4519954" y="2255939"/>
                    <a:pt x="4538125" y="2204790"/>
                    <a:pt x="4551585" y="2152968"/>
                  </a:cubicBezTo>
                  <a:cubicBezTo>
                    <a:pt x="4614175" y="1905972"/>
                    <a:pt x="4662632" y="1655611"/>
                    <a:pt x="4741375" y="1413327"/>
                  </a:cubicBezTo>
                  <a:cubicBezTo>
                    <a:pt x="4805311" y="1216134"/>
                    <a:pt x="4858479" y="1014903"/>
                    <a:pt x="4929146" y="819730"/>
                  </a:cubicBezTo>
                  <a:cubicBezTo>
                    <a:pt x="5028751" y="551870"/>
                    <a:pt x="5129703" y="289396"/>
                    <a:pt x="5233347" y="28940"/>
                  </a:cubicBezTo>
                  <a:cubicBezTo>
                    <a:pt x="5236712" y="20863"/>
                    <a:pt x="5245462" y="12114"/>
                    <a:pt x="5238058" y="0"/>
                  </a:cubicBezTo>
                  <a:cubicBezTo>
                    <a:pt x="5147875" y="48457"/>
                    <a:pt x="5061729" y="102971"/>
                    <a:pt x="4976929" y="159504"/>
                  </a:cubicBezTo>
                  <a:cubicBezTo>
                    <a:pt x="4678112" y="360062"/>
                    <a:pt x="4409580" y="592924"/>
                    <a:pt x="4204984" y="890396"/>
                  </a:cubicBezTo>
                  <a:cubicBezTo>
                    <a:pt x="3944528" y="1269302"/>
                    <a:pt x="3823385" y="1679840"/>
                    <a:pt x="3943182" y="2139508"/>
                  </a:cubicBezTo>
                  <a:cubicBezTo>
                    <a:pt x="3967410" y="2233056"/>
                    <a:pt x="4009810" y="2318529"/>
                    <a:pt x="4076438" y="2389868"/>
                  </a:cubicBezTo>
                  <a:cubicBezTo>
                    <a:pt x="4114800" y="2430922"/>
                    <a:pt x="4159219" y="2461881"/>
                    <a:pt x="4215079" y="2474668"/>
                  </a:cubicBezTo>
                  <a:cubicBezTo>
                    <a:pt x="4252768" y="2483417"/>
                    <a:pt x="4252768" y="2483417"/>
                    <a:pt x="4244018" y="2445055"/>
                  </a:cubicBezTo>
                  <a:cubicBezTo>
                    <a:pt x="4188158" y="2204117"/>
                    <a:pt x="4182101" y="1962505"/>
                    <a:pt x="4230558" y="1718875"/>
                  </a:cubicBezTo>
                  <a:cubicBezTo>
                    <a:pt x="4267574" y="1533123"/>
                    <a:pt x="4334875" y="1358140"/>
                    <a:pt x="4411599" y="1186522"/>
                  </a:cubicBezTo>
                  <a:cubicBezTo>
                    <a:pt x="4450633" y="1099030"/>
                    <a:pt x="4505148" y="1018268"/>
                    <a:pt x="4552259" y="934815"/>
                  </a:cubicBezTo>
                  <a:cubicBezTo>
                    <a:pt x="4555624" y="928758"/>
                    <a:pt x="4557643" y="920008"/>
                    <a:pt x="4572449" y="920008"/>
                  </a:cubicBezTo>
                  <a:cubicBezTo>
                    <a:pt x="4565719" y="933469"/>
                    <a:pt x="4560334" y="944910"/>
                    <a:pt x="4553604" y="956351"/>
                  </a:cubicBezTo>
                  <a:cubicBezTo>
                    <a:pt x="4491687" y="1068071"/>
                    <a:pt x="4437173" y="1183829"/>
                    <a:pt x="4390735" y="1302280"/>
                  </a:cubicBezTo>
                  <a:cubicBezTo>
                    <a:pt x="4233250" y="1704068"/>
                    <a:pt x="4200273" y="2110568"/>
                    <a:pt x="4340260" y="2524471"/>
                  </a:cubicBezTo>
                  <a:cubicBezTo>
                    <a:pt x="4383332" y="2651670"/>
                    <a:pt x="4434481" y="2775505"/>
                    <a:pt x="4501109" y="2892609"/>
                  </a:cubicBezTo>
                  <a:cubicBezTo>
                    <a:pt x="4559885" y="3012069"/>
                    <a:pt x="4611035" y="3088344"/>
                    <a:pt x="4692918" y="3241230"/>
                  </a:cubicBezTo>
                  <a:cubicBezTo>
                    <a:pt x="4774801" y="3394116"/>
                    <a:pt x="4908955" y="3611386"/>
                    <a:pt x="4992409" y="3809925"/>
                  </a:cubicBezTo>
                  <a:cubicBezTo>
                    <a:pt x="4997120" y="3822040"/>
                    <a:pt x="5006542" y="3833481"/>
                    <a:pt x="5000485" y="3847614"/>
                  </a:cubicBezTo>
                  <a:cubicBezTo>
                    <a:pt x="5005196" y="3857036"/>
                    <a:pt x="4997120" y="3853671"/>
                    <a:pt x="4993755" y="3855017"/>
                  </a:cubicBezTo>
                  <a:lnTo>
                    <a:pt x="4993082" y="3855690"/>
                  </a:lnTo>
                  <a:cubicBezTo>
                    <a:pt x="4992409" y="3862421"/>
                    <a:pt x="4989717" y="3866458"/>
                    <a:pt x="4982313" y="3867131"/>
                  </a:cubicBezTo>
                  <a:cubicBezTo>
                    <a:pt x="4858479" y="3998369"/>
                    <a:pt x="4740029" y="4134317"/>
                    <a:pt x="4626290" y="4274977"/>
                  </a:cubicBezTo>
                  <a:cubicBezTo>
                    <a:pt x="4452652" y="4490341"/>
                    <a:pt x="4294494" y="4715127"/>
                    <a:pt x="4180755" y="4968853"/>
                  </a:cubicBezTo>
                  <a:cubicBezTo>
                    <a:pt x="4053556" y="5252192"/>
                    <a:pt x="4002407" y="5545625"/>
                    <a:pt x="4071727" y="5853192"/>
                  </a:cubicBezTo>
                  <a:cubicBezTo>
                    <a:pt x="4079803" y="5887516"/>
                    <a:pt x="4069708" y="5898284"/>
                    <a:pt x="4040769" y="5907706"/>
                  </a:cubicBezTo>
                  <a:cubicBezTo>
                    <a:pt x="4013175" y="5916455"/>
                    <a:pt x="4003753" y="5911071"/>
                    <a:pt x="4005099" y="5881459"/>
                  </a:cubicBezTo>
                  <a:cubicBezTo>
                    <a:pt x="4005772" y="5864634"/>
                    <a:pt x="4008464" y="5847808"/>
                    <a:pt x="4007791" y="5830983"/>
                  </a:cubicBezTo>
                  <a:cubicBezTo>
                    <a:pt x="4007118" y="5820214"/>
                    <a:pt x="4001734" y="5802043"/>
                    <a:pt x="3990293" y="5807427"/>
                  </a:cubicBezTo>
                  <a:cubicBezTo>
                    <a:pt x="3966064" y="5818196"/>
                    <a:pt x="3967410" y="5800697"/>
                    <a:pt x="3964045" y="5789256"/>
                  </a:cubicBezTo>
                  <a:cubicBezTo>
                    <a:pt x="3955969" y="5761662"/>
                    <a:pt x="3946547" y="5733396"/>
                    <a:pt x="3941836" y="5705129"/>
                  </a:cubicBezTo>
                  <a:cubicBezTo>
                    <a:pt x="3915588" y="5549663"/>
                    <a:pt x="3911550" y="5392851"/>
                    <a:pt x="3908185" y="5236040"/>
                  </a:cubicBezTo>
                  <a:cubicBezTo>
                    <a:pt x="3902128" y="4902898"/>
                    <a:pt x="3918953" y="4569757"/>
                    <a:pt x="3918953" y="4237288"/>
                  </a:cubicBezTo>
                  <a:cubicBezTo>
                    <a:pt x="3918953" y="3860401"/>
                    <a:pt x="3890687" y="3486879"/>
                    <a:pt x="3786370" y="3122779"/>
                  </a:cubicBezTo>
                  <a:cubicBezTo>
                    <a:pt x="3731856" y="2931644"/>
                    <a:pt x="3660517" y="2747238"/>
                    <a:pt x="3570333" y="2570236"/>
                  </a:cubicBezTo>
                  <a:cubicBezTo>
                    <a:pt x="3507743" y="2428679"/>
                    <a:pt x="3437301" y="2330307"/>
                    <a:pt x="3410829" y="2273437"/>
                  </a:cubicBezTo>
                  <a:cubicBezTo>
                    <a:pt x="3401406" y="2257285"/>
                    <a:pt x="3399387" y="2245844"/>
                    <a:pt x="3411502" y="2229018"/>
                  </a:cubicBezTo>
                  <a:cubicBezTo>
                    <a:pt x="3434384" y="2198733"/>
                    <a:pt x="3444479" y="2163736"/>
                    <a:pt x="3451209" y="2126720"/>
                  </a:cubicBezTo>
                  <a:cubicBezTo>
                    <a:pt x="3466016" y="2047978"/>
                    <a:pt x="3451209" y="1971254"/>
                    <a:pt x="3431692" y="1895877"/>
                  </a:cubicBezTo>
                  <a:cubicBezTo>
                    <a:pt x="3383908" y="1714837"/>
                    <a:pt x="3289686" y="1556006"/>
                    <a:pt x="3186715" y="1401886"/>
                  </a:cubicBezTo>
                  <a:cubicBezTo>
                    <a:pt x="3007021" y="1132681"/>
                    <a:pt x="2776851" y="909913"/>
                    <a:pt x="2531874" y="701952"/>
                  </a:cubicBezTo>
                  <a:cubicBezTo>
                    <a:pt x="2268053" y="477166"/>
                    <a:pt x="1992791" y="267186"/>
                    <a:pt x="1731662" y="39035"/>
                  </a:cubicBezTo>
                  <a:cubicBezTo>
                    <a:pt x="1729643" y="37016"/>
                    <a:pt x="1726278" y="37016"/>
                    <a:pt x="1722913" y="36343"/>
                  </a:cubicBezTo>
                  <a:cubicBezTo>
                    <a:pt x="1722913" y="41054"/>
                    <a:pt x="1722913" y="44419"/>
                    <a:pt x="1723586" y="47111"/>
                  </a:cubicBezTo>
                  <a:cubicBezTo>
                    <a:pt x="1774735" y="333141"/>
                    <a:pt x="1868283" y="605712"/>
                    <a:pt x="1984042" y="871552"/>
                  </a:cubicBezTo>
                  <a:cubicBezTo>
                    <a:pt x="2177869" y="1315067"/>
                    <a:pt x="2432268" y="1718875"/>
                    <a:pt x="2773486" y="2064130"/>
                  </a:cubicBezTo>
                  <a:cubicBezTo>
                    <a:pt x="2858958" y="2150276"/>
                    <a:pt x="2949142" y="2231037"/>
                    <a:pt x="3058170" y="2286897"/>
                  </a:cubicBezTo>
                  <a:cubicBezTo>
                    <a:pt x="3114030" y="2315164"/>
                    <a:pt x="3172582" y="2333335"/>
                    <a:pt x="3235845" y="2329297"/>
                  </a:cubicBezTo>
                  <a:cubicBezTo>
                    <a:pt x="3272861" y="2327278"/>
                    <a:pt x="3273534" y="2326605"/>
                    <a:pt x="3256709" y="2294974"/>
                  </a:cubicBezTo>
                  <a:cubicBezTo>
                    <a:pt x="3202195" y="2194695"/>
                    <a:pt x="3143643" y="2096435"/>
                    <a:pt x="3083072" y="1999521"/>
                  </a:cubicBezTo>
                  <a:cubicBezTo>
                    <a:pt x="2887225" y="1686570"/>
                    <a:pt x="2666477" y="1391117"/>
                    <a:pt x="2450440" y="1092973"/>
                  </a:cubicBezTo>
                  <a:cubicBezTo>
                    <a:pt x="2443709" y="1083551"/>
                    <a:pt x="2433614" y="1075474"/>
                    <a:pt x="2432941" y="1062014"/>
                  </a:cubicBezTo>
                  <a:cubicBezTo>
                    <a:pt x="2447074" y="1060668"/>
                    <a:pt x="2449766" y="1070763"/>
                    <a:pt x="2454478" y="1076820"/>
                  </a:cubicBezTo>
                  <a:cubicBezTo>
                    <a:pt x="2627442" y="1296223"/>
                    <a:pt x="2802425" y="1514279"/>
                    <a:pt x="2967986" y="1739738"/>
                  </a:cubicBezTo>
                  <a:cubicBezTo>
                    <a:pt x="3072303" y="1881744"/>
                    <a:pt x="3172582" y="2026442"/>
                    <a:pt x="3266131" y="2175850"/>
                  </a:cubicBezTo>
                  <a:cubicBezTo>
                    <a:pt x="3334105" y="2284878"/>
                    <a:pt x="3396022" y="2397272"/>
                    <a:pt x="3457939" y="2509665"/>
                  </a:cubicBezTo>
                  <a:cubicBezTo>
                    <a:pt x="3535896" y="2688687"/>
                    <a:pt x="3672967" y="2941627"/>
                    <a:pt x="3733875" y="3249979"/>
                  </a:cubicBezTo>
                  <a:cubicBezTo>
                    <a:pt x="3819347" y="3615425"/>
                    <a:pt x="3832808" y="3986928"/>
                    <a:pt x="3823385" y="4359777"/>
                  </a:cubicBezTo>
                  <a:cubicBezTo>
                    <a:pt x="3823385" y="4363142"/>
                    <a:pt x="3825405" y="4369199"/>
                    <a:pt x="3816655" y="4369199"/>
                  </a:cubicBezTo>
                  <a:lnTo>
                    <a:pt x="3800503" y="4322761"/>
                  </a:lnTo>
                  <a:cubicBezTo>
                    <a:pt x="3713684" y="4076438"/>
                    <a:pt x="3615329" y="3882849"/>
                    <a:pt x="3407464" y="3663208"/>
                  </a:cubicBezTo>
                  <a:cubicBezTo>
                    <a:pt x="3199599" y="3443567"/>
                    <a:pt x="2778657" y="3171259"/>
                    <a:pt x="2553310" y="3004913"/>
                  </a:cubicBezTo>
                  <a:cubicBezTo>
                    <a:pt x="2327963" y="2838567"/>
                    <a:pt x="2235619" y="2807795"/>
                    <a:pt x="2055381" y="2665131"/>
                  </a:cubicBezTo>
                  <a:cubicBezTo>
                    <a:pt x="1875143" y="2522467"/>
                    <a:pt x="1648208" y="2341411"/>
                    <a:pt x="1471879" y="2148930"/>
                  </a:cubicBezTo>
                  <a:cubicBezTo>
                    <a:pt x="1461784" y="2138162"/>
                    <a:pt x="1448323" y="2130759"/>
                    <a:pt x="1461111" y="2109895"/>
                  </a:cubicBezTo>
                  <a:cubicBezTo>
                    <a:pt x="1496780" y="2051343"/>
                    <a:pt x="1505530" y="1986734"/>
                    <a:pt x="1501492" y="1918759"/>
                  </a:cubicBezTo>
                  <a:cubicBezTo>
                    <a:pt x="1494088" y="1794252"/>
                    <a:pt x="1446304" y="1681859"/>
                    <a:pt x="1395155" y="1570812"/>
                  </a:cubicBezTo>
                  <a:cubicBezTo>
                    <a:pt x="1276705" y="1312375"/>
                    <a:pt x="1113836" y="1082205"/>
                    <a:pt x="937507" y="860783"/>
                  </a:cubicBezTo>
                  <a:cubicBezTo>
                    <a:pt x="841266" y="738295"/>
                    <a:pt x="749736" y="612442"/>
                    <a:pt x="682435" y="471109"/>
                  </a:cubicBezTo>
                  <a:cubicBezTo>
                    <a:pt x="643400" y="389001"/>
                    <a:pt x="613788" y="304202"/>
                    <a:pt x="590905" y="214691"/>
                  </a:cubicBezTo>
                  <a:cubicBezTo>
                    <a:pt x="586194" y="218729"/>
                    <a:pt x="583502" y="220748"/>
                    <a:pt x="581483" y="222767"/>
                  </a:cubicBezTo>
                  <a:cubicBezTo>
                    <a:pt x="572734" y="235554"/>
                    <a:pt x="563985" y="249015"/>
                    <a:pt x="555909" y="262475"/>
                  </a:cubicBezTo>
                  <a:cubicBezTo>
                    <a:pt x="489280" y="373522"/>
                    <a:pt x="446880" y="493318"/>
                    <a:pt x="423998" y="619845"/>
                  </a:cubicBezTo>
                  <a:cubicBezTo>
                    <a:pt x="386982" y="823768"/>
                    <a:pt x="405154" y="1026344"/>
                    <a:pt x="443515" y="1227575"/>
                  </a:cubicBezTo>
                  <a:cubicBezTo>
                    <a:pt x="498702" y="1514952"/>
                    <a:pt x="613115" y="1774062"/>
                    <a:pt x="806942" y="1996156"/>
                  </a:cubicBezTo>
                  <a:cubicBezTo>
                    <a:pt x="886358" y="2087013"/>
                    <a:pt x="975195" y="2167101"/>
                    <a:pt x="1087589" y="2216231"/>
                  </a:cubicBezTo>
                  <a:cubicBezTo>
                    <a:pt x="1161620" y="2248536"/>
                    <a:pt x="1237670" y="2259304"/>
                    <a:pt x="1317086" y="2233729"/>
                  </a:cubicBezTo>
                  <a:cubicBezTo>
                    <a:pt x="1341987" y="2225653"/>
                    <a:pt x="1343334" y="2218250"/>
                    <a:pt x="1327181" y="2198060"/>
                  </a:cubicBezTo>
                  <a:cubicBezTo>
                    <a:pt x="1115855" y="1930874"/>
                    <a:pt x="948948" y="1637440"/>
                    <a:pt x="816364" y="1324489"/>
                  </a:cubicBezTo>
                  <a:cubicBezTo>
                    <a:pt x="775311" y="1228248"/>
                    <a:pt x="734257" y="1131335"/>
                    <a:pt x="702625" y="1031056"/>
                  </a:cubicBezTo>
                  <a:cubicBezTo>
                    <a:pt x="725508" y="1078166"/>
                    <a:pt x="746371" y="1125950"/>
                    <a:pt x="767908" y="1173061"/>
                  </a:cubicBezTo>
                  <a:cubicBezTo>
                    <a:pt x="940872" y="1558025"/>
                    <a:pt x="1158255" y="1913375"/>
                    <a:pt x="1444285" y="2226326"/>
                  </a:cubicBezTo>
                  <a:cubicBezTo>
                    <a:pt x="1671764" y="2475341"/>
                    <a:pt x="2060092" y="2752174"/>
                    <a:pt x="2209501" y="2876457"/>
                  </a:cubicBezTo>
                  <a:cubicBezTo>
                    <a:pt x="2358910" y="3000740"/>
                    <a:pt x="2331316" y="2956882"/>
                    <a:pt x="2340738" y="2972025"/>
                  </a:cubicBezTo>
                  <a:lnTo>
                    <a:pt x="2266034" y="2967313"/>
                  </a:lnTo>
                  <a:cubicBezTo>
                    <a:pt x="2113260" y="2959910"/>
                    <a:pt x="1964524" y="2985485"/>
                    <a:pt x="1817807" y="3025866"/>
                  </a:cubicBezTo>
                  <a:cubicBezTo>
                    <a:pt x="1541199" y="3102589"/>
                    <a:pt x="1276032" y="3210944"/>
                    <a:pt x="1007500" y="3309877"/>
                  </a:cubicBezTo>
                  <a:cubicBezTo>
                    <a:pt x="985291" y="3317953"/>
                    <a:pt x="972503" y="3320645"/>
                    <a:pt x="960389" y="3293725"/>
                  </a:cubicBezTo>
                  <a:cubicBezTo>
                    <a:pt x="865494" y="3082399"/>
                    <a:pt x="617153" y="3022500"/>
                    <a:pt x="446207" y="3134221"/>
                  </a:cubicBezTo>
                  <a:cubicBezTo>
                    <a:pt x="376214" y="3179312"/>
                    <a:pt x="299491" y="3210944"/>
                    <a:pt x="217383" y="3227096"/>
                  </a:cubicBezTo>
                  <a:cubicBezTo>
                    <a:pt x="145371" y="3241230"/>
                    <a:pt x="72685" y="3237865"/>
                    <a:pt x="0" y="3236518"/>
                  </a:cubicBezTo>
                  <a:lnTo>
                    <a:pt x="0" y="3330740"/>
                  </a:lnTo>
                  <a:cubicBezTo>
                    <a:pt x="8749" y="3332759"/>
                    <a:pt x="8076" y="3340835"/>
                    <a:pt x="9422" y="3346892"/>
                  </a:cubicBezTo>
                  <a:cubicBezTo>
                    <a:pt x="43073" y="3502359"/>
                    <a:pt x="126526" y="3625520"/>
                    <a:pt x="255072" y="3717723"/>
                  </a:cubicBezTo>
                  <a:cubicBezTo>
                    <a:pt x="403135" y="3824059"/>
                    <a:pt x="565331" y="3869823"/>
                    <a:pt x="747044" y="3826078"/>
                  </a:cubicBezTo>
                  <a:cubicBezTo>
                    <a:pt x="930777" y="3781659"/>
                    <a:pt x="1026344" y="3661862"/>
                    <a:pt x="1016249" y="3490244"/>
                  </a:cubicBezTo>
                  <a:cubicBezTo>
                    <a:pt x="1014903" y="3464670"/>
                    <a:pt x="1009519" y="3455921"/>
                    <a:pt x="981253" y="3461305"/>
                  </a:cubicBezTo>
                  <a:cubicBezTo>
                    <a:pt x="843285" y="3487552"/>
                    <a:pt x="703971" y="3500339"/>
                    <a:pt x="563312" y="3490917"/>
                  </a:cubicBezTo>
                  <a:cubicBezTo>
                    <a:pt x="506779" y="3487552"/>
                    <a:pt x="450246" y="3478803"/>
                    <a:pt x="390347" y="3460632"/>
                  </a:cubicBezTo>
                  <a:cubicBezTo>
                    <a:pt x="428036" y="3453228"/>
                    <a:pt x="458995" y="3462651"/>
                    <a:pt x="489953" y="3463997"/>
                  </a:cubicBezTo>
                  <a:cubicBezTo>
                    <a:pt x="631286" y="3470727"/>
                    <a:pt x="767235" y="3443133"/>
                    <a:pt x="903183" y="3408137"/>
                  </a:cubicBezTo>
                  <a:cubicBezTo>
                    <a:pt x="949621" y="3396023"/>
                    <a:pt x="997405" y="3385927"/>
                    <a:pt x="1043170" y="3372467"/>
                  </a:cubicBezTo>
                  <a:cubicBezTo>
                    <a:pt x="1200655" y="3328048"/>
                    <a:pt x="1354102" y="3270842"/>
                    <a:pt x="1508895" y="3218347"/>
                  </a:cubicBezTo>
                  <a:cubicBezTo>
                    <a:pt x="1641478" y="3173255"/>
                    <a:pt x="1776081" y="3134893"/>
                    <a:pt x="1912029" y="3101243"/>
                  </a:cubicBezTo>
                  <a:lnTo>
                    <a:pt x="1912029" y="3101243"/>
                  </a:lnTo>
                  <a:lnTo>
                    <a:pt x="2113933" y="3072976"/>
                  </a:lnTo>
                  <a:cubicBezTo>
                    <a:pt x="2220786" y="3077800"/>
                    <a:pt x="2358418" y="3030663"/>
                    <a:pt x="2553150" y="3130187"/>
                  </a:cubicBezTo>
                  <a:cubicBezTo>
                    <a:pt x="2747882" y="3229711"/>
                    <a:pt x="3111111" y="3510502"/>
                    <a:pt x="3282324" y="3670118"/>
                  </a:cubicBezTo>
                  <a:cubicBezTo>
                    <a:pt x="3453537" y="3829734"/>
                    <a:pt x="3498103" y="3928518"/>
                    <a:pt x="3580428" y="4087880"/>
                  </a:cubicBezTo>
                  <a:cubicBezTo>
                    <a:pt x="3662753" y="4247242"/>
                    <a:pt x="3724453" y="4441884"/>
                    <a:pt x="3776274" y="4626290"/>
                  </a:cubicBezTo>
                  <a:cubicBezTo>
                    <a:pt x="3792427" y="4684169"/>
                    <a:pt x="3815982" y="4741375"/>
                    <a:pt x="3813963" y="4802619"/>
                  </a:cubicBezTo>
                  <a:cubicBezTo>
                    <a:pt x="3807906" y="5004523"/>
                    <a:pt x="3803868" y="5206427"/>
                    <a:pt x="3811944" y="5407658"/>
                  </a:cubicBezTo>
                  <a:cubicBezTo>
                    <a:pt x="3818001" y="5565143"/>
                    <a:pt x="3820020" y="5723974"/>
                    <a:pt x="3881265" y="5874056"/>
                  </a:cubicBezTo>
                  <a:cubicBezTo>
                    <a:pt x="3884630" y="5882805"/>
                    <a:pt x="3885303" y="5890208"/>
                    <a:pt x="3879919" y="5898957"/>
                  </a:cubicBezTo>
                  <a:cubicBezTo>
                    <a:pt x="3850979" y="5945395"/>
                    <a:pt x="3808579" y="5962220"/>
                    <a:pt x="3757430" y="5946068"/>
                  </a:cubicBezTo>
                  <a:cubicBezTo>
                    <a:pt x="3746662" y="5981065"/>
                    <a:pt x="3742624" y="6017407"/>
                    <a:pt x="3743970" y="6053750"/>
                  </a:cubicBezTo>
                  <a:cubicBezTo>
                    <a:pt x="3745316" y="6079998"/>
                    <a:pt x="3777621" y="6099515"/>
                    <a:pt x="3803195" y="6092112"/>
                  </a:cubicBezTo>
                  <a:cubicBezTo>
                    <a:pt x="3842230" y="6080671"/>
                    <a:pt x="3871842" y="6055769"/>
                    <a:pt x="3896071" y="6023464"/>
                  </a:cubicBezTo>
                  <a:cubicBezTo>
                    <a:pt x="3903474" y="6013369"/>
                    <a:pt x="3910204" y="6004620"/>
                    <a:pt x="3920972" y="5996544"/>
                  </a:cubicBezTo>
                  <a:cubicBezTo>
                    <a:pt x="3931741" y="6017407"/>
                    <a:pt x="3912223" y="6034906"/>
                    <a:pt x="3918953" y="6053077"/>
                  </a:cubicBezTo>
                  <a:cubicBezTo>
                    <a:pt x="3922318" y="6061826"/>
                    <a:pt x="3921645" y="6076633"/>
                    <a:pt x="3931741" y="6077978"/>
                  </a:cubicBezTo>
                  <a:cubicBezTo>
                    <a:pt x="3944528" y="6079324"/>
                    <a:pt x="3948566" y="6067210"/>
                    <a:pt x="3951931" y="6055769"/>
                  </a:cubicBezTo>
                  <a:cubicBezTo>
                    <a:pt x="3957988" y="6032887"/>
                    <a:pt x="3964045" y="6010677"/>
                    <a:pt x="3972121" y="5988468"/>
                  </a:cubicBezTo>
                  <a:cubicBezTo>
                    <a:pt x="3975486" y="5978372"/>
                    <a:pt x="3979524" y="5965585"/>
                    <a:pt x="3994331" y="5968277"/>
                  </a:cubicBezTo>
                  <a:cubicBezTo>
                    <a:pt x="4011156" y="5971642"/>
                    <a:pt x="4005099" y="5985776"/>
                    <a:pt x="4005099" y="5995198"/>
                  </a:cubicBezTo>
                  <a:cubicBezTo>
                    <a:pt x="4005099" y="6063172"/>
                    <a:pt x="3999042" y="6064518"/>
                    <a:pt x="4071054" y="6040290"/>
                  </a:cubicBezTo>
                  <a:cubicBezTo>
                    <a:pt x="4081150" y="6036925"/>
                    <a:pt x="4093264" y="6036925"/>
                    <a:pt x="4100667" y="6026829"/>
                  </a:cubicBezTo>
                  <a:cubicBezTo>
                    <a:pt x="4086534" y="6014042"/>
                    <a:pt x="4086534" y="6014042"/>
                    <a:pt x="4110089" y="5993179"/>
                  </a:cubicBezTo>
                  <a:cubicBezTo>
                    <a:pt x="4118838" y="6004620"/>
                    <a:pt x="4122876" y="6018080"/>
                    <a:pt x="4124895" y="6032214"/>
                  </a:cubicBezTo>
                  <a:cubicBezTo>
                    <a:pt x="4146431" y="6054423"/>
                    <a:pt x="4145086" y="6076633"/>
                    <a:pt x="4117492" y="6106918"/>
                  </a:cubicBezTo>
                  <a:cubicBezTo>
                    <a:pt x="4106051" y="6119032"/>
                    <a:pt x="4091245" y="6127781"/>
                    <a:pt x="4080476" y="6141242"/>
                  </a:cubicBezTo>
                  <a:cubicBezTo>
                    <a:pt x="4118838" y="6152683"/>
                    <a:pt x="4149796" y="6167489"/>
                    <a:pt x="4176717" y="6189025"/>
                  </a:cubicBezTo>
                  <a:cubicBezTo>
                    <a:pt x="4219790" y="6223349"/>
                    <a:pt x="4218444" y="6244213"/>
                    <a:pt x="4170660" y="6271133"/>
                  </a:cubicBezTo>
                  <a:cubicBezTo>
                    <a:pt x="4178063" y="6278536"/>
                    <a:pt x="4184793" y="6286612"/>
                    <a:pt x="4195562" y="6277863"/>
                  </a:cubicBezTo>
                  <a:cubicBezTo>
                    <a:pt x="4215752" y="6261711"/>
                    <a:pt x="4237288" y="6259692"/>
                    <a:pt x="4261517" y="6267768"/>
                  </a:cubicBezTo>
                  <a:cubicBezTo>
                    <a:pt x="4277669" y="6273152"/>
                    <a:pt x="4289784" y="6269787"/>
                    <a:pt x="4289784" y="6247578"/>
                  </a:cubicBezTo>
                  <a:cubicBezTo>
                    <a:pt x="4289784" y="6233444"/>
                    <a:pt x="4293821" y="6218638"/>
                    <a:pt x="4295840" y="6204505"/>
                  </a:cubicBezTo>
                  <a:cubicBezTo>
                    <a:pt x="4297187" y="6196429"/>
                    <a:pt x="4293149" y="6184315"/>
                    <a:pt x="4305936" y="6182969"/>
                  </a:cubicBezTo>
                  <a:cubicBezTo>
                    <a:pt x="4316704" y="6181622"/>
                    <a:pt x="4320742" y="6191718"/>
                    <a:pt x="4324107" y="6199794"/>
                  </a:cubicBezTo>
                  <a:cubicBezTo>
                    <a:pt x="4328818" y="6209889"/>
                    <a:pt x="4332183" y="6219984"/>
                    <a:pt x="4336894" y="6230752"/>
                  </a:cubicBezTo>
                  <a:cubicBezTo>
                    <a:pt x="4339586" y="6228733"/>
                    <a:pt x="4341605" y="6228060"/>
                    <a:pt x="4342951" y="6226714"/>
                  </a:cubicBezTo>
                  <a:cubicBezTo>
                    <a:pt x="4350355" y="6211235"/>
                    <a:pt x="4352374" y="6182969"/>
                    <a:pt x="4369872" y="6185660"/>
                  </a:cubicBezTo>
                  <a:cubicBezTo>
                    <a:pt x="4394101" y="6189699"/>
                    <a:pt x="4381986" y="6217292"/>
                    <a:pt x="4382659" y="6234791"/>
                  </a:cubicBezTo>
                  <a:cubicBezTo>
                    <a:pt x="4383332" y="6253635"/>
                    <a:pt x="4388716" y="6269114"/>
                    <a:pt x="4406888" y="6265749"/>
                  </a:cubicBezTo>
                  <a:cubicBezTo>
                    <a:pt x="4434481" y="6261038"/>
                    <a:pt x="4459382" y="6262384"/>
                    <a:pt x="4484284" y="6275171"/>
                  </a:cubicBezTo>
                  <a:cubicBezTo>
                    <a:pt x="4488322" y="6277190"/>
                    <a:pt x="4495052" y="6277190"/>
                    <a:pt x="4499090" y="6272479"/>
                  </a:cubicBezTo>
                  <a:cubicBezTo>
                    <a:pt x="4458710" y="6233444"/>
                    <a:pt x="4461402" y="6209216"/>
                    <a:pt x="4512551" y="6181622"/>
                  </a:cubicBezTo>
                  <a:cubicBezTo>
                    <a:pt x="4532068" y="6170854"/>
                    <a:pt x="4549566" y="6157394"/>
                    <a:pt x="4572449" y="6153356"/>
                  </a:cubicBezTo>
                  <a:cubicBezTo>
                    <a:pt x="4591293" y="6149991"/>
                    <a:pt x="4593312" y="6140569"/>
                    <a:pt x="4575814" y="6127781"/>
                  </a:cubicBezTo>
                  <a:cubicBezTo>
                    <a:pt x="4558989" y="6114994"/>
                    <a:pt x="4548220" y="6095477"/>
                    <a:pt x="4538125" y="6076633"/>
                  </a:cubicBezTo>
                  <a:cubicBezTo>
                    <a:pt x="4532068" y="6065191"/>
                    <a:pt x="4527357" y="6053750"/>
                    <a:pt x="4536779" y="6042309"/>
                  </a:cubicBezTo>
                  <a:cubicBezTo>
                    <a:pt x="4546201" y="6030867"/>
                    <a:pt x="4558989" y="6028176"/>
                    <a:pt x="4573122" y="6032214"/>
                  </a:cubicBezTo>
                  <a:cubicBezTo>
                    <a:pt x="4594658" y="6038271"/>
                    <a:pt x="4616195" y="6044328"/>
                    <a:pt x="4637731" y="6051058"/>
                  </a:cubicBezTo>
                  <a:cubicBezTo>
                    <a:pt x="4659267" y="6058461"/>
                    <a:pt x="4667344" y="6051058"/>
                    <a:pt x="4665997" y="6029522"/>
                  </a:cubicBezTo>
                  <a:cubicBezTo>
                    <a:pt x="4665325" y="6014715"/>
                    <a:pt x="4665325" y="6000582"/>
                    <a:pt x="4665997" y="5985776"/>
                  </a:cubicBezTo>
                  <a:cubicBezTo>
                    <a:pt x="4665997" y="5975681"/>
                    <a:pt x="4671381" y="5968277"/>
                    <a:pt x="4681477" y="5966931"/>
                  </a:cubicBezTo>
                  <a:cubicBezTo>
                    <a:pt x="4692245" y="5964912"/>
                    <a:pt x="4698975" y="5971642"/>
                    <a:pt x="4701667" y="5981065"/>
                  </a:cubicBezTo>
                  <a:cubicBezTo>
                    <a:pt x="4709743" y="6005293"/>
                    <a:pt x="4717147" y="6030195"/>
                    <a:pt x="4724550" y="6054423"/>
                  </a:cubicBezTo>
                  <a:cubicBezTo>
                    <a:pt x="4727242" y="6064518"/>
                    <a:pt x="4730607" y="6075959"/>
                    <a:pt x="4743394" y="6073268"/>
                  </a:cubicBezTo>
                  <a:cubicBezTo>
                    <a:pt x="4754835" y="6071248"/>
                    <a:pt x="4752143" y="6059134"/>
                    <a:pt x="4752143" y="6050385"/>
                  </a:cubicBezTo>
                  <a:lnTo>
                    <a:pt x="4752143" y="5996544"/>
                  </a:lnTo>
                  <a:cubicBezTo>
                    <a:pt x="4775698" y="6008658"/>
                    <a:pt x="4783775" y="6032214"/>
                    <a:pt x="4800600" y="6046347"/>
                  </a:cubicBezTo>
                  <a:cubicBezTo>
                    <a:pt x="4819444" y="6061826"/>
                    <a:pt x="4835597" y="6080671"/>
                    <a:pt x="4859825" y="6088747"/>
                  </a:cubicBezTo>
                  <a:cubicBezTo>
                    <a:pt x="4901552" y="6102880"/>
                    <a:pt x="4935203" y="6080671"/>
                    <a:pt x="4932511" y="6036252"/>
                  </a:cubicBezTo>
                  <a:cubicBezTo>
                    <a:pt x="4930491" y="6003947"/>
                    <a:pt x="4923761" y="5972316"/>
                    <a:pt x="4919050" y="5940011"/>
                  </a:cubicBezTo>
                  <a:cubicBezTo>
                    <a:pt x="4887419" y="5962893"/>
                    <a:pt x="4858479" y="5956836"/>
                    <a:pt x="4830213" y="5933281"/>
                  </a:cubicBezTo>
                  <a:cubicBezTo>
                    <a:pt x="4810022" y="5916455"/>
                    <a:pt x="4795216" y="5895592"/>
                    <a:pt x="4779064" y="5876074"/>
                  </a:cubicBezTo>
                  <a:cubicBezTo>
                    <a:pt x="4765603" y="5859249"/>
                    <a:pt x="4766949" y="5847135"/>
                    <a:pt x="4778391" y="5829637"/>
                  </a:cubicBezTo>
                  <a:cubicBezTo>
                    <a:pt x="4900879" y="5641866"/>
                    <a:pt x="5008561" y="5446020"/>
                    <a:pt x="5091342" y="5236712"/>
                  </a:cubicBezTo>
                  <a:cubicBezTo>
                    <a:pt x="5096726" y="5222579"/>
                    <a:pt x="5104129" y="5211138"/>
                    <a:pt x="5116243" y="5202389"/>
                  </a:cubicBezTo>
                  <a:cubicBezTo>
                    <a:pt x="5168738" y="5166046"/>
                    <a:pt x="5216522" y="5122973"/>
                    <a:pt x="5269690" y="5086631"/>
                  </a:cubicBezTo>
                  <a:cubicBezTo>
                    <a:pt x="5423810" y="4982314"/>
                    <a:pt x="5582641" y="4886746"/>
                    <a:pt x="5744837" y="4795889"/>
                  </a:cubicBezTo>
                  <a:cubicBezTo>
                    <a:pt x="5767047" y="4783775"/>
                    <a:pt x="5789929" y="4777718"/>
                    <a:pt x="5814830" y="4775699"/>
                  </a:cubicBezTo>
                  <a:cubicBezTo>
                    <a:pt x="5911071" y="4769642"/>
                    <a:pt x="6007312" y="4767623"/>
                    <a:pt x="6103553" y="4765603"/>
                  </a:cubicBezTo>
                  <a:cubicBezTo>
                    <a:pt x="6432656" y="4758200"/>
                    <a:pt x="6759067" y="4795216"/>
                    <a:pt x="7086824" y="4811369"/>
                  </a:cubicBezTo>
                  <a:cubicBezTo>
                    <a:pt x="7221427" y="4818099"/>
                    <a:pt x="7355357" y="4819444"/>
                    <a:pt x="7489959" y="4805311"/>
                  </a:cubicBezTo>
                  <a:cubicBezTo>
                    <a:pt x="7497362" y="4790505"/>
                    <a:pt x="7506784" y="4792524"/>
                    <a:pt x="7516880" y="4801946"/>
                  </a:cubicBezTo>
                  <a:cubicBezTo>
                    <a:pt x="7523610" y="4801273"/>
                    <a:pt x="7530340" y="4801273"/>
                    <a:pt x="7536397" y="4800600"/>
                  </a:cubicBezTo>
                  <a:cubicBezTo>
                    <a:pt x="7563991" y="4797908"/>
                    <a:pt x="7592257" y="4796562"/>
                    <a:pt x="7619850" y="4791178"/>
                  </a:cubicBezTo>
                  <a:cubicBezTo>
                    <a:pt x="7642060" y="4787140"/>
                    <a:pt x="7652828" y="4789832"/>
                    <a:pt x="7661577" y="4813388"/>
                  </a:cubicBezTo>
                  <a:cubicBezTo>
                    <a:pt x="7705996" y="4932511"/>
                    <a:pt x="7794161" y="4997793"/>
                    <a:pt x="7920014" y="5004523"/>
                  </a:cubicBezTo>
                  <a:cubicBezTo>
                    <a:pt x="8090959" y="5013945"/>
                    <a:pt x="8235657" y="4952701"/>
                    <a:pt x="8354780" y="4830886"/>
                  </a:cubicBezTo>
                  <a:cubicBezTo>
                    <a:pt x="8470538" y="4712436"/>
                    <a:pt x="8539186" y="4568411"/>
                    <a:pt x="8579567" y="4409580"/>
                  </a:cubicBezTo>
                  <a:cubicBezTo>
                    <a:pt x="8593027" y="4357085"/>
                    <a:pt x="8602448" y="4303244"/>
                    <a:pt x="8613217" y="4250076"/>
                  </a:cubicBezTo>
                  <a:lnTo>
                    <a:pt x="8613217" y="4196235"/>
                  </a:lnTo>
                  <a:cubicBezTo>
                    <a:pt x="8549954" y="4202292"/>
                    <a:pt x="8484671" y="4207003"/>
                    <a:pt x="8420062" y="4211041"/>
                  </a:cubicBezTo>
                  <a:close/>
                  <a:moveTo>
                    <a:pt x="4571776" y="915970"/>
                  </a:moveTo>
                  <a:cubicBezTo>
                    <a:pt x="4567065" y="903183"/>
                    <a:pt x="4575141" y="897126"/>
                    <a:pt x="4583890" y="888377"/>
                  </a:cubicBezTo>
                  <a:cubicBezTo>
                    <a:pt x="4586582" y="902510"/>
                    <a:pt x="4580525" y="909240"/>
                    <a:pt x="4571776" y="915970"/>
                  </a:cubicBezTo>
                  <a:close/>
                  <a:moveTo>
                    <a:pt x="2362948" y="965100"/>
                  </a:moveTo>
                  <a:cubicBezTo>
                    <a:pt x="2362948" y="964427"/>
                    <a:pt x="2363621" y="963081"/>
                    <a:pt x="2363621" y="962408"/>
                  </a:cubicBezTo>
                  <a:lnTo>
                    <a:pt x="2368332" y="967119"/>
                  </a:lnTo>
                  <a:cubicBezTo>
                    <a:pt x="2366313" y="969138"/>
                    <a:pt x="2364294" y="968465"/>
                    <a:pt x="2362948" y="965100"/>
                  </a:cubicBezTo>
                  <a:close/>
                  <a:moveTo>
                    <a:pt x="2435633" y="1055284"/>
                  </a:moveTo>
                  <a:cubicBezTo>
                    <a:pt x="2431595" y="1059995"/>
                    <a:pt x="2428903" y="1055957"/>
                    <a:pt x="2426211" y="1053265"/>
                  </a:cubicBezTo>
                  <a:cubicBezTo>
                    <a:pt x="2406694" y="1025671"/>
                    <a:pt x="2379773" y="1002789"/>
                    <a:pt x="2370351" y="968465"/>
                  </a:cubicBezTo>
                  <a:cubicBezTo>
                    <a:pt x="2394579" y="991348"/>
                    <a:pt x="2413424" y="1018268"/>
                    <a:pt x="2432268" y="1045862"/>
                  </a:cubicBezTo>
                  <a:cubicBezTo>
                    <a:pt x="2434287" y="1048554"/>
                    <a:pt x="2438998" y="1050573"/>
                    <a:pt x="2435633" y="1055284"/>
                  </a:cubicBezTo>
                  <a:close/>
                  <a:moveTo>
                    <a:pt x="695895" y="1016922"/>
                  </a:moveTo>
                  <a:cubicBezTo>
                    <a:pt x="694549" y="1012884"/>
                    <a:pt x="693876" y="1009519"/>
                    <a:pt x="692530" y="1005481"/>
                  </a:cubicBezTo>
                  <a:cubicBezTo>
                    <a:pt x="695222" y="1008846"/>
                    <a:pt x="699260" y="1012211"/>
                    <a:pt x="695895" y="1016922"/>
                  </a:cubicBezTo>
                  <a:close/>
                  <a:moveTo>
                    <a:pt x="4511205" y="6014042"/>
                  </a:moveTo>
                  <a:cubicBezTo>
                    <a:pt x="4518608" y="5993179"/>
                    <a:pt x="4526684" y="5972988"/>
                    <a:pt x="4537452" y="5944049"/>
                  </a:cubicBezTo>
                  <a:cubicBezTo>
                    <a:pt x="4556969" y="5983757"/>
                    <a:pt x="4521973" y="5995198"/>
                    <a:pt x="4511205" y="6014042"/>
                  </a:cubicBezTo>
                  <a:close/>
                  <a:moveTo>
                    <a:pt x="4750797" y="5917128"/>
                  </a:moveTo>
                  <a:cubicBezTo>
                    <a:pt x="4750124" y="5925878"/>
                    <a:pt x="4751470" y="5935300"/>
                    <a:pt x="4741375" y="5939338"/>
                  </a:cubicBezTo>
                  <a:cubicBezTo>
                    <a:pt x="4739356" y="5940011"/>
                    <a:pt x="4734645" y="5937992"/>
                    <a:pt x="4732626" y="5935300"/>
                  </a:cubicBezTo>
                  <a:cubicBezTo>
                    <a:pt x="4726569" y="5927224"/>
                    <a:pt x="4721857" y="5917801"/>
                    <a:pt x="4727915" y="5907706"/>
                  </a:cubicBezTo>
                  <a:cubicBezTo>
                    <a:pt x="4733299" y="5899630"/>
                    <a:pt x="4739356" y="5891554"/>
                    <a:pt x="4750797" y="5875402"/>
                  </a:cubicBezTo>
                  <a:cubicBezTo>
                    <a:pt x="4750797" y="5896265"/>
                    <a:pt x="4751470" y="5907033"/>
                    <a:pt x="4750797" y="5917128"/>
                  </a:cubicBezTo>
                  <a:close/>
                  <a:moveTo>
                    <a:pt x="4875978" y="5457461"/>
                  </a:moveTo>
                  <a:cubicBezTo>
                    <a:pt x="4798581" y="5602831"/>
                    <a:pt x="4710417" y="5741472"/>
                    <a:pt x="4616868" y="5877421"/>
                  </a:cubicBezTo>
                  <a:cubicBezTo>
                    <a:pt x="4598696" y="5903668"/>
                    <a:pt x="4582544" y="5885497"/>
                    <a:pt x="4562354" y="5884824"/>
                  </a:cubicBezTo>
                  <a:cubicBezTo>
                    <a:pt x="4641096" y="5709841"/>
                    <a:pt x="4748778" y="5558413"/>
                    <a:pt x="4880015" y="5419772"/>
                  </a:cubicBezTo>
                  <a:cubicBezTo>
                    <a:pt x="4891457" y="5437270"/>
                    <a:pt x="4881362" y="5447366"/>
                    <a:pt x="4875978" y="5457461"/>
                  </a:cubicBezTo>
                  <a:close/>
                  <a:moveTo>
                    <a:pt x="5020675" y="5141145"/>
                  </a:moveTo>
                  <a:cubicBezTo>
                    <a:pt x="5014618" y="5157970"/>
                    <a:pt x="5003177" y="5168738"/>
                    <a:pt x="4989717" y="5179506"/>
                  </a:cubicBezTo>
                  <a:cubicBezTo>
                    <a:pt x="4756854" y="5372661"/>
                    <a:pt x="4566392" y="5598794"/>
                    <a:pt x="4445922" y="5878767"/>
                  </a:cubicBezTo>
                  <a:cubicBezTo>
                    <a:pt x="4435154" y="5903668"/>
                    <a:pt x="4427078" y="5929243"/>
                    <a:pt x="4415637" y="5953471"/>
                  </a:cubicBezTo>
                  <a:cubicBezTo>
                    <a:pt x="4396120" y="5993852"/>
                    <a:pt x="4398138" y="6043655"/>
                    <a:pt x="4357085" y="6075286"/>
                  </a:cubicBezTo>
                  <a:cubicBezTo>
                    <a:pt x="4344970" y="6084036"/>
                    <a:pt x="4344297" y="6107591"/>
                    <a:pt x="4338240" y="6125762"/>
                  </a:cubicBezTo>
                  <a:cubicBezTo>
                    <a:pt x="4332856" y="6109610"/>
                    <a:pt x="4328145" y="6094804"/>
                    <a:pt x="4322761" y="6080671"/>
                  </a:cubicBezTo>
                  <a:cubicBezTo>
                    <a:pt x="4319396" y="6072594"/>
                    <a:pt x="4316704" y="6061153"/>
                    <a:pt x="4306609" y="6061826"/>
                  </a:cubicBezTo>
                  <a:cubicBezTo>
                    <a:pt x="4295168" y="6062499"/>
                    <a:pt x="4296514" y="6074613"/>
                    <a:pt x="4295168" y="6082689"/>
                  </a:cubicBezTo>
                  <a:cubicBezTo>
                    <a:pt x="4293821" y="6092785"/>
                    <a:pt x="4293149" y="6102207"/>
                    <a:pt x="4292475" y="6112302"/>
                  </a:cubicBezTo>
                  <a:cubicBezTo>
                    <a:pt x="4279688" y="6114321"/>
                    <a:pt x="4280361" y="6102880"/>
                    <a:pt x="4277669" y="6097496"/>
                  </a:cubicBezTo>
                  <a:cubicBezTo>
                    <a:pt x="4149796" y="5837040"/>
                    <a:pt x="4118165" y="5565143"/>
                    <a:pt x="4183447" y="5282478"/>
                  </a:cubicBezTo>
                  <a:cubicBezTo>
                    <a:pt x="4227866" y="5089323"/>
                    <a:pt x="4311320" y="4912321"/>
                    <a:pt x="4412945" y="4743394"/>
                  </a:cubicBezTo>
                  <a:cubicBezTo>
                    <a:pt x="4589274" y="4449961"/>
                    <a:pt x="4810022" y="4190177"/>
                    <a:pt x="5036828" y="3935106"/>
                  </a:cubicBezTo>
                  <a:cubicBezTo>
                    <a:pt x="5050288" y="3941836"/>
                    <a:pt x="5050961" y="3955296"/>
                    <a:pt x="5054999" y="3966064"/>
                  </a:cubicBezTo>
                  <a:cubicBezTo>
                    <a:pt x="5190947" y="4362469"/>
                    <a:pt x="5167392" y="4753489"/>
                    <a:pt x="5020675" y="5141145"/>
                  </a:cubicBezTo>
                  <a:close/>
                </a:path>
              </a:pathLst>
            </a:custGeom>
            <a:solidFill>
              <a:srgbClr val="729702"/>
            </a:solidFill>
            <a:ln w="6727"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51890F0E-4CE2-4214-98A7-F197B1B51421}"/>
                </a:ext>
              </a:extLst>
            </p:cNvPr>
            <p:cNvSpPr/>
            <p:nvPr/>
          </p:nvSpPr>
          <p:spPr>
            <a:xfrm>
              <a:off x="-1444779" y="5060070"/>
              <a:ext cx="15138692" cy="2424988"/>
            </a:xfrm>
            <a:custGeom>
              <a:avLst/>
              <a:gdLst>
                <a:gd name="connsiteX0" fmla="*/ 7261508 w 7268537"/>
                <a:gd name="connsiteY0" fmla="*/ 1038374 h 1164312"/>
                <a:gd name="connsiteX1" fmla="*/ 7246702 w 7268537"/>
                <a:gd name="connsiteY1" fmla="*/ 1000012 h 1164312"/>
                <a:gd name="connsiteX2" fmla="*/ 7192861 w 7268537"/>
                <a:gd name="connsiteY2" fmla="*/ 836470 h 1164312"/>
                <a:gd name="connsiteX3" fmla="*/ 7119502 w 7268537"/>
                <a:gd name="connsiteY3" fmla="*/ 823683 h 1164312"/>
                <a:gd name="connsiteX4" fmla="*/ 7047490 w 7268537"/>
                <a:gd name="connsiteY4" fmla="*/ 883581 h 1164312"/>
                <a:gd name="connsiteX5" fmla="*/ 7019897 w 7268537"/>
                <a:gd name="connsiteY5" fmla="*/ 874159 h 1164312"/>
                <a:gd name="connsiteX6" fmla="*/ 6933751 w 7268537"/>
                <a:gd name="connsiteY6" fmla="*/ 837816 h 1164312"/>
                <a:gd name="connsiteX7" fmla="*/ 6848278 w 7268537"/>
                <a:gd name="connsiteY7" fmla="*/ 829067 h 1164312"/>
                <a:gd name="connsiteX8" fmla="*/ 6843567 w 7268537"/>
                <a:gd name="connsiteY8" fmla="*/ 741575 h 1164312"/>
                <a:gd name="connsiteX9" fmla="*/ 6809243 w 7268537"/>
                <a:gd name="connsiteY9" fmla="*/ 759074 h 1164312"/>
                <a:gd name="connsiteX10" fmla="*/ 6781650 w 7268537"/>
                <a:gd name="connsiteY10" fmla="*/ 708598 h 1164312"/>
                <a:gd name="connsiteX11" fmla="*/ 6716367 w 7268537"/>
                <a:gd name="connsiteY11" fmla="*/ 648026 h 1164312"/>
                <a:gd name="connsiteX12" fmla="*/ 6714349 w 7268537"/>
                <a:gd name="connsiteY12" fmla="*/ 705232 h 1164312"/>
                <a:gd name="connsiteX13" fmla="*/ 6716367 w 7268537"/>
                <a:gd name="connsiteY13" fmla="*/ 732153 h 1164312"/>
                <a:gd name="connsiteX14" fmla="*/ 6707619 w 7268537"/>
                <a:gd name="connsiteY14" fmla="*/ 777245 h 1164312"/>
                <a:gd name="connsiteX15" fmla="*/ 6663873 w 7268537"/>
                <a:gd name="connsiteY15" fmla="*/ 761092 h 1164312"/>
                <a:gd name="connsiteX16" fmla="*/ 6634933 w 7268537"/>
                <a:gd name="connsiteY16" fmla="*/ 738210 h 1164312"/>
                <a:gd name="connsiteX17" fmla="*/ 6527251 w 7268537"/>
                <a:gd name="connsiteY17" fmla="*/ 732153 h 1164312"/>
                <a:gd name="connsiteX18" fmla="*/ 6444471 w 7268537"/>
                <a:gd name="connsiteY18" fmla="*/ 775226 h 1164312"/>
                <a:gd name="connsiteX19" fmla="*/ 6382553 w 7268537"/>
                <a:gd name="connsiteY19" fmla="*/ 760420 h 1164312"/>
                <a:gd name="connsiteX20" fmla="*/ 6398706 w 7268537"/>
                <a:gd name="connsiteY20" fmla="*/ 706579 h 1164312"/>
                <a:gd name="connsiteX21" fmla="*/ 6408128 w 7268537"/>
                <a:gd name="connsiteY21" fmla="*/ 671582 h 1164312"/>
                <a:gd name="connsiteX22" fmla="*/ 6390630 w 7268537"/>
                <a:gd name="connsiteY22" fmla="*/ 648026 h 1164312"/>
                <a:gd name="connsiteX23" fmla="*/ 6367747 w 7268537"/>
                <a:gd name="connsiteY23" fmla="*/ 650719 h 1164312"/>
                <a:gd name="connsiteX24" fmla="*/ 6272179 w 7268537"/>
                <a:gd name="connsiteY24" fmla="*/ 553132 h 1164312"/>
                <a:gd name="connsiteX25" fmla="*/ 6283621 w 7268537"/>
                <a:gd name="connsiteY25" fmla="*/ 526211 h 1164312"/>
                <a:gd name="connsiteX26" fmla="*/ 6291696 w 7268537"/>
                <a:gd name="connsiteY26" fmla="*/ 487177 h 1164312"/>
                <a:gd name="connsiteX27" fmla="*/ 6276218 w 7268537"/>
                <a:gd name="connsiteY27" fmla="*/ 426605 h 1164312"/>
                <a:gd name="connsiteX28" fmla="*/ 6161805 w 7268537"/>
                <a:gd name="connsiteY28" fmla="*/ 474389 h 1164312"/>
                <a:gd name="connsiteX29" fmla="*/ 6141615 w 7268537"/>
                <a:gd name="connsiteY29" fmla="*/ 518808 h 1164312"/>
                <a:gd name="connsiteX30" fmla="*/ 6109983 w 7268537"/>
                <a:gd name="connsiteY30" fmla="*/ 639950 h 1164312"/>
                <a:gd name="connsiteX31" fmla="*/ 5951825 w 7268537"/>
                <a:gd name="connsiteY31" fmla="*/ 668890 h 1164312"/>
                <a:gd name="connsiteX32" fmla="*/ 5920866 w 7268537"/>
                <a:gd name="connsiteY32" fmla="*/ 626490 h 1164312"/>
                <a:gd name="connsiteX33" fmla="*/ 5934327 w 7268537"/>
                <a:gd name="connsiteY33" fmla="*/ 571303 h 1164312"/>
                <a:gd name="connsiteX34" fmla="*/ 5922213 w 7268537"/>
                <a:gd name="connsiteY34" fmla="*/ 526884 h 1164312"/>
                <a:gd name="connsiteX35" fmla="*/ 5915482 w 7268537"/>
                <a:gd name="connsiteY35" fmla="*/ 526884 h 1164312"/>
                <a:gd name="connsiteX36" fmla="*/ 5865679 w 7268537"/>
                <a:gd name="connsiteY36" fmla="*/ 471024 h 1164312"/>
                <a:gd name="connsiteX37" fmla="*/ 5855584 w 7268537"/>
                <a:gd name="connsiteY37" fmla="*/ 435355 h 1164312"/>
                <a:gd name="connsiteX38" fmla="*/ 5825299 w 7268537"/>
                <a:gd name="connsiteY38" fmla="*/ 450834 h 1164312"/>
                <a:gd name="connsiteX39" fmla="*/ 5759343 w 7268537"/>
                <a:gd name="connsiteY39" fmla="*/ 547074 h 1164312"/>
                <a:gd name="connsiteX40" fmla="*/ 5704156 w 7268537"/>
                <a:gd name="connsiteY40" fmla="*/ 574668 h 1164312"/>
                <a:gd name="connsiteX41" fmla="*/ 5646950 w 7268537"/>
                <a:gd name="connsiteY41" fmla="*/ 497272 h 1164312"/>
                <a:gd name="connsiteX42" fmla="*/ 5653007 w 7268537"/>
                <a:gd name="connsiteY42" fmla="*/ 438720 h 1164312"/>
                <a:gd name="connsiteX43" fmla="*/ 5472640 w 7268537"/>
                <a:gd name="connsiteY43" fmla="*/ 503329 h 1164312"/>
                <a:gd name="connsiteX44" fmla="*/ 5406685 w 7268537"/>
                <a:gd name="connsiteY44" fmla="*/ 478427 h 1164312"/>
                <a:gd name="connsiteX45" fmla="*/ 5423510 w 7268537"/>
                <a:gd name="connsiteY45" fmla="*/ 415164 h 1164312"/>
                <a:gd name="connsiteX46" fmla="*/ 5465910 w 7268537"/>
                <a:gd name="connsiteY46" fmla="*/ 384205 h 1164312"/>
                <a:gd name="connsiteX47" fmla="*/ 5494176 w 7268537"/>
                <a:gd name="connsiteY47" fmla="*/ 346517 h 1164312"/>
                <a:gd name="connsiteX48" fmla="*/ 5452450 w 7268537"/>
                <a:gd name="connsiteY48" fmla="*/ 359304 h 1164312"/>
                <a:gd name="connsiteX49" fmla="*/ 5403993 w 7268537"/>
                <a:gd name="connsiteY49" fmla="*/ 345171 h 1164312"/>
                <a:gd name="connsiteX50" fmla="*/ 5396589 w 7268537"/>
                <a:gd name="connsiteY50" fmla="*/ 273831 h 1164312"/>
                <a:gd name="connsiteX51" fmla="*/ 5396589 w 7268537"/>
                <a:gd name="connsiteY51" fmla="*/ 253641 h 1164312"/>
                <a:gd name="connsiteX52" fmla="*/ 5294965 w 7268537"/>
                <a:gd name="connsiteY52" fmla="*/ 184321 h 1164312"/>
                <a:gd name="connsiteX53" fmla="*/ 5274774 w 7268537"/>
                <a:gd name="connsiteY53" fmla="*/ 205184 h 1164312"/>
                <a:gd name="connsiteX54" fmla="*/ 5261314 w 7268537"/>
                <a:gd name="connsiteY54" fmla="*/ 221337 h 1164312"/>
                <a:gd name="connsiteX55" fmla="*/ 5248527 w 7268537"/>
                <a:gd name="connsiteY55" fmla="*/ 203165 h 1164312"/>
                <a:gd name="connsiteX56" fmla="*/ 5228336 w 7268537"/>
                <a:gd name="connsiteY56" fmla="*/ 82696 h 1164312"/>
                <a:gd name="connsiteX57" fmla="*/ 5202089 w 7268537"/>
                <a:gd name="connsiteY57" fmla="*/ 146632 h 1164312"/>
                <a:gd name="connsiteX58" fmla="*/ 5198051 w 7268537"/>
                <a:gd name="connsiteY58" fmla="*/ 159419 h 1164312"/>
                <a:gd name="connsiteX59" fmla="*/ 5169784 w 7268537"/>
                <a:gd name="connsiteY59" fmla="*/ 201819 h 1164312"/>
                <a:gd name="connsiteX60" fmla="*/ 5131423 w 7268537"/>
                <a:gd name="connsiteY60" fmla="*/ 166149 h 1164312"/>
                <a:gd name="connsiteX61" fmla="*/ 5054699 w 7268537"/>
                <a:gd name="connsiteY61" fmla="*/ 149324 h 1164312"/>
                <a:gd name="connsiteX62" fmla="*/ 4948363 w 7268537"/>
                <a:gd name="connsiteY62" fmla="*/ 230086 h 1164312"/>
                <a:gd name="connsiteX63" fmla="*/ 4918750 w 7268537"/>
                <a:gd name="connsiteY63" fmla="*/ 246238 h 1164312"/>
                <a:gd name="connsiteX64" fmla="*/ 4897887 w 7268537"/>
                <a:gd name="connsiteY64" fmla="*/ 213260 h 1164312"/>
                <a:gd name="connsiteX65" fmla="*/ 4884427 w 7268537"/>
                <a:gd name="connsiteY65" fmla="*/ 123750 h 1164312"/>
                <a:gd name="connsiteX66" fmla="*/ 4850103 w 7268537"/>
                <a:gd name="connsiteY66" fmla="*/ 105578 h 1164312"/>
                <a:gd name="connsiteX67" fmla="*/ 4774053 w 7268537"/>
                <a:gd name="connsiteY67" fmla="*/ 88753 h 1164312"/>
                <a:gd name="connsiteX68" fmla="*/ 4689253 w 7268537"/>
                <a:gd name="connsiteY68" fmla="*/ 13375 h 1164312"/>
                <a:gd name="connsiteX69" fmla="*/ 4617914 w 7268537"/>
                <a:gd name="connsiteY69" fmla="*/ 20778 h 1164312"/>
                <a:gd name="connsiteX70" fmla="*/ 4578206 w 7268537"/>
                <a:gd name="connsiteY70" fmla="*/ 66544 h 1164312"/>
                <a:gd name="connsiteX71" fmla="*/ 4570803 w 7268537"/>
                <a:gd name="connsiteY71" fmla="*/ 103559 h 1164312"/>
                <a:gd name="connsiteX72" fmla="*/ 4562727 w 7268537"/>
                <a:gd name="connsiteY72" fmla="*/ 136537 h 1164312"/>
                <a:gd name="connsiteX73" fmla="*/ 4531768 w 7268537"/>
                <a:gd name="connsiteY73" fmla="*/ 124423 h 1164312"/>
                <a:gd name="connsiteX74" fmla="*/ 4483984 w 7268537"/>
                <a:gd name="connsiteY74" fmla="*/ 76639 h 1164312"/>
                <a:gd name="connsiteX75" fmla="*/ 4437546 w 7268537"/>
                <a:gd name="connsiteY75" fmla="*/ 63851 h 1164312"/>
                <a:gd name="connsiteX76" fmla="*/ 4425432 w 7268537"/>
                <a:gd name="connsiteY76" fmla="*/ 102213 h 1164312"/>
                <a:gd name="connsiteX77" fmla="*/ 4425432 w 7268537"/>
                <a:gd name="connsiteY77" fmla="*/ 152016 h 1164312"/>
                <a:gd name="connsiteX78" fmla="*/ 4385725 w 7268537"/>
                <a:gd name="connsiteY78" fmla="*/ 117692 h 1164312"/>
                <a:gd name="connsiteX79" fmla="*/ 4325153 w 7268537"/>
                <a:gd name="connsiteY79" fmla="*/ 96829 h 1164312"/>
                <a:gd name="connsiteX80" fmla="*/ 4297560 w 7268537"/>
                <a:gd name="connsiteY80" fmla="*/ 144613 h 1164312"/>
                <a:gd name="connsiteX81" fmla="*/ 4270639 w 7268537"/>
                <a:gd name="connsiteY81" fmla="*/ 176245 h 1164312"/>
                <a:gd name="connsiteX82" fmla="*/ 4232277 w 7268537"/>
                <a:gd name="connsiteY82" fmla="*/ 208549 h 1164312"/>
                <a:gd name="connsiteX83" fmla="*/ 4217471 w 7268537"/>
                <a:gd name="connsiteY83" fmla="*/ 250276 h 1164312"/>
                <a:gd name="connsiteX84" fmla="*/ 4230932 w 7268537"/>
                <a:gd name="connsiteY84" fmla="*/ 346517 h 1164312"/>
                <a:gd name="connsiteX85" fmla="*/ 4158246 w 7268537"/>
                <a:gd name="connsiteY85" fmla="*/ 399012 h 1164312"/>
                <a:gd name="connsiteX86" fmla="*/ 4099021 w 7268537"/>
                <a:gd name="connsiteY86" fmla="*/ 356612 h 1164312"/>
                <a:gd name="connsiteX87" fmla="*/ 4050564 w 7268537"/>
                <a:gd name="connsiteY87" fmla="*/ 306809 h 1164312"/>
                <a:gd name="connsiteX88" fmla="*/ 4050564 w 7268537"/>
                <a:gd name="connsiteY88" fmla="*/ 360650 h 1164312"/>
                <a:gd name="connsiteX89" fmla="*/ 4041815 w 7268537"/>
                <a:gd name="connsiteY89" fmla="*/ 383532 h 1164312"/>
                <a:gd name="connsiteX90" fmla="*/ 4022970 w 7268537"/>
                <a:gd name="connsiteY90" fmla="*/ 364688 h 1164312"/>
                <a:gd name="connsiteX91" fmla="*/ 4000088 w 7268537"/>
                <a:gd name="connsiteY91" fmla="*/ 291330 h 1164312"/>
                <a:gd name="connsiteX92" fmla="*/ 3979897 w 7268537"/>
                <a:gd name="connsiteY92" fmla="*/ 277197 h 1164312"/>
                <a:gd name="connsiteX93" fmla="*/ 3964418 w 7268537"/>
                <a:gd name="connsiteY93" fmla="*/ 296041 h 1164312"/>
                <a:gd name="connsiteX94" fmla="*/ 3964418 w 7268537"/>
                <a:gd name="connsiteY94" fmla="*/ 339787 h 1164312"/>
                <a:gd name="connsiteX95" fmla="*/ 3936152 w 7268537"/>
                <a:gd name="connsiteY95" fmla="*/ 361323 h 1164312"/>
                <a:gd name="connsiteX96" fmla="*/ 3871543 w 7268537"/>
                <a:gd name="connsiteY96" fmla="*/ 342479 h 1164312"/>
                <a:gd name="connsiteX97" fmla="*/ 3835200 w 7268537"/>
                <a:gd name="connsiteY97" fmla="*/ 352574 h 1164312"/>
                <a:gd name="connsiteX98" fmla="*/ 3836546 w 7268537"/>
                <a:gd name="connsiteY98" fmla="*/ 386898 h 1164312"/>
                <a:gd name="connsiteX99" fmla="*/ 3874235 w 7268537"/>
                <a:gd name="connsiteY99" fmla="*/ 438046 h 1164312"/>
                <a:gd name="connsiteX100" fmla="*/ 3870870 w 7268537"/>
                <a:gd name="connsiteY100" fmla="*/ 463621 h 1164312"/>
                <a:gd name="connsiteX101" fmla="*/ 3810971 w 7268537"/>
                <a:gd name="connsiteY101" fmla="*/ 491887 h 1164312"/>
                <a:gd name="connsiteX102" fmla="*/ 3797511 w 7268537"/>
                <a:gd name="connsiteY102" fmla="*/ 582744 h 1164312"/>
                <a:gd name="connsiteX103" fmla="*/ 3782705 w 7268537"/>
                <a:gd name="connsiteY103" fmla="*/ 585436 h 1164312"/>
                <a:gd name="connsiteX104" fmla="*/ 3705308 w 7268537"/>
                <a:gd name="connsiteY104" fmla="*/ 576014 h 1164312"/>
                <a:gd name="connsiteX105" fmla="*/ 3681080 w 7268537"/>
                <a:gd name="connsiteY105" fmla="*/ 545056 h 1164312"/>
                <a:gd name="connsiteX106" fmla="*/ 3668293 w 7268537"/>
                <a:gd name="connsiteY106" fmla="*/ 495926 h 1164312"/>
                <a:gd name="connsiteX107" fmla="*/ 3641372 w 7268537"/>
                <a:gd name="connsiteY107" fmla="*/ 536979 h 1164312"/>
                <a:gd name="connsiteX108" fmla="*/ 3635315 w 7268537"/>
                <a:gd name="connsiteY108" fmla="*/ 541018 h 1164312"/>
                <a:gd name="connsiteX109" fmla="*/ 3622528 w 7268537"/>
                <a:gd name="connsiteY109" fmla="*/ 510059 h 1164312"/>
                <a:gd name="connsiteX110" fmla="*/ 3604356 w 7268537"/>
                <a:gd name="connsiteY110" fmla="*/ 493233 h 1164312"/>
                <a:gd name="connsiteX111" fmla="*/ 3594261 w 7268537"/>
                <a:gd name="connsiteY111" fmla="*/ 514770 h 1164312"/>
                <a:gd name="connsiteX112" fmla="*/ 3588204 w 7268537"/>
                <a:gd name="connsiteY112" fmla="*/ 557843 h 1164312"/>
                <a:gd name="connsiteX113" fmla="*/ 3559938 w 7268537"/>
                <a:gd name="connsiteY113" fmla="*/ 578033 h 1164312"/>
                <a:gd name="connsiteX114" fmla="*/ 3493983 w 7268537"/>
                <a:gd name="connsiteY114" fmla="*/ 588129 h 1164312"/>
                <a:gd name="connsiteX115" fmla="*/ 3469081 w 7268537"/>
                <a:gd name="connsiteY115" fmla="*/ 581398 h 1164312"/>
                <a:gd name="connsiteX116" fmla="*/ 3475138 w 7268537"/>
                <a:gd name="connsiteY116" fmla="*/ 499291 h 1164312"/>
                <a:gd name="connsiteX117" fmla="*/ 3378897 w 7268537"/>
                <a:gd name="connsiteY117" fmla="*/ 451507 h 1164312"/>
                <a:gd name="connsiteX118" fmla="*/ 3415913 w 7268537"/>
                <a:gd name="connsiteY118" fmla="*/ 417183 h 1164312"/>
                <a:gd name="connsiteX119" fmla="*/ 3423316 w 7268537"/>
                <a:gd name="connsiteY119" fmla="*/ 342479 h 1164312"/>
                <a:gd name="connsiteX120" fmla="*/ 3399088 w 7268537"/>
                <a:gd name="connsiteY120" fmla="*/ 336422 h 1164312"/>
                <a:gd name="connsiteX121" fmla="*/ 3369475 w 7268537"/>
                <a:gd name="connsiteY121" fmla="*/ 349882 h 1164312"/>
                <a:gd name="connsiteX122" fmla="*/ 3303520 w 7268537"/>
                <a:gd name="connsiteY122" fmla="*/ 304790 h 1164312"/>
                <a:gd name="connsiteX123" fmla="*/ 3292752 w 7268537"/>
                <a:gd name="connsiteY123" fmla="*/ 277869 h 1164312"/>
                <a:gd name="connsiteX124" fmla="*/ 3270542 w 7268537"/>
                <a:gd name="connsiteY124" fmla="*/ 298060 h 1164312"/>
                <a:gd name="connsiteX125" fmla="*/ 3250352 w 7268537"/>
                <a:gd name="connsiteY125" fmla="*/ 365361 h 1164312"/>
                <a:gd name="connsiteX126" fmla="*/ 3230162 w 7268537"/>
                <a:gd name="connsiteY126" fmla="*/ 387570 h 1164312"/>
                <a:gd name="connsiteX127" fmla="*/ 3217374 w 7268537"/>
                <a:gd name="connsiteY127" fmla="*/ 362669 h 1164312"/>
                <a:gd name="connsiteX128" fmla="*/ 3219393 w 7268537"/>
                <a:gd name="connsiteY128" fmla="*/ 306136 h 1164312"/>
                <a:gd name="connsiteX129" fmla="*/ 3194492 w 7268537"/>
                <a:gd name="connsiteY129" fmla="*/ 333056 h 1164312"/>
                <a:gd name="connsiteX130" fmla="*/ 3101616 w 7268537"/>
                <a:gd name="connsiteY130" fmla="*/ 401704 h 1164312"/>
                <a:gd name="connsiteX131" fmla="*/ 3042391 w 7268537"/>
                <a:gd name="connsiteY131" fmla="*/ 363342 h 1164312"/>
                <a:gd name="connsiteX132" fmla="*/ 3055851 w 7268537"/>
                <a:gd name="connsiteY132" fmla="*/ 255660 h 1164312"/>
                <a:gd name="connsiteX133" fmla="*/ 3040372 w 7268537"/>
                <a:gd name="connsiteY133" fmla="*/ 208549 h 1164312"/>
                <a:gd name="connsiteX134" fmla="*/ 2977108 w 7268537"/>
                <a:gd name="connsiteY134" fmla="*/ 160092 h 1164312"/>
                <a:gd name="connsiteX135" fmla="*/ 2969033 w 7268537"/>
                <a:gd name="connsiteY135" fmla="*/ 139229 h 1164312"/>
                <a:gd name="connsiteX136" fmla="*/ 2919902 w 7268537"/>
                <a:gd name="connsiteY136" fmla="*/ 98175 h 1164312"/>
                <a:gd name="connsiteX137" fmla="*/ 2860677 w 7268537"/>
                <a:gd name="connsiteY137" fmla="*/ 139902 h 1164312"/>
                <a:gd name="connsiteX138" fmla="*/ 2843852 w 7268537"/>
                <a:gd name="connsiteY138" fmla="*/ 151343 h 1164312"/>
                <a:gd name="connsiteX139" fmla="*/ 2841160 w 7268537"/>
                <a:gd name="connsiteY139" fmla="*/ 133172 h 1164312"/>
                <a:gd name="connsiteX140" fmla="*/ 2829046 w 7268537"/>
                <a:gd name="connsiteY140" fmla="*/ 61159 h 1164312"/>
                <a:gd name="connsiteX141" fmla="*/ 2767802 w 7268537"/>
                <a:gd name="connsiteY141" fmla="*/ 91445 h 1164312"/>
                <a:gd name="connsiteX142" fmla="*/ 2728767 w 7268537"/>
                <a:gd name="connsiteY142" fmla="*/ 128460 h 1164312"/>
                <a:gd name="connsiteX143" fmla="*/ 2704539 w 7268537"/>
                <a:gd name="connsiteY143" fmla="*/ 133172 h 1164312"/>
                <a:gd name="connsiteX144" fmla="*/ 2699154 w 7268537"/>
                <a:gd name="connsiteY144" fmla="*/ 111635 h 1164312"/>
                <a:gd name="connsiteX145" fmla="*/ 2632526 w 7268537"/>
                <a:gd name="connsiteY145" fmla="*/ 2607 h 1164312"/>
                <a:gd name="connsiteX146" fmla="*/ 2569936 w 7268537"/>
                <a:gd name="connsiteY146" fmla="*/ 19433 h 1164312"/>
                <a:gd name="connsiteX147" fmla="*/ 2487828 w 7268537"/>
                <a:gd name="connsiteY147" fmla="*/ 98175 h 1164312"/>
                <a:gd name="connsiteX148" fmla="*/ 2425911 w 7268537"/>
                <a:gd name="connsiteY148" fmla="*/ 108270 h 1164312"/>
                <a:gd name="connsiteX149" fmla="*/ 2386203 w 7268537"/>
                <a:gd name="connsiteY149" fmla="*/ 123076 h 1164312"/>
                <a:gd name="connsiteX150" fmla="*/ 2370051 w 7268537"/>
                <a:gd name="connsiteY150" fmla="*/ 211241 h 1164312"/>
                <a:gd name="connsiteX151" fmla="*/ 2314864 w 7268537"/>
                <a:gd name="connsiteY151" fmla="*/ 226721 h 1164312"/>
                <a:gd name="connsiteX152" fmla="*/ 2203144 w 7268537"/>
                <a:gd name="connsiteY152" fmla="*/ 143267 h 1164312"/>
                <a:gd name="connsiteX153" fmla="*/ 2138535 w 7268537"/>
                <a:gd name="connsiteY153" fmla="*/ 161438 h 1164312"/>
                <a:gd name="connsiteX154" fmla="*/ 2101519 w 7268537"/>
                <a:gd name="connsiteY154" fmla="*/ 199800 h 1164312"/>
                <a:gd name="connsiteX155" fmla="*/ 2067868 w 7268537"/>
                <a:gd name="connsiteY155" fmla="*/ 150670 h 1164312"/>
                <a:gd name="connsiteX156" fmla="*/ 2044313 w 7268537"/>
                <a:gd name="connsiteY156" fmla="*/ 82696 h 1164312"/>
                <a:gd name="connsiteX157" fmla="*/ 2036237 w 7268537"/>
                <a:gd name="connsiteY157" fmla="*/ 83369 h 1164312"/>
                <a:gd name="connsiteX158" fmla="*/ 2026142 w 7268537"/>
                <a:gd name="connsiteY158" fmla="*/ 160765 h 1164312"/>
                <a:gd name="connsiteX159" fmla="*/ 2021431 w 7268537"/>
                <a:gd name="connsiteY159" fmla="*/ 197108 h 1164312"/>
                <a:gd name="connsiteX160" fmla="*/ 2005278 w 7268537"/>
                <a:gd name="connsiteY160" fmla="*/ 218644 h 1164312"/>
                <a:gd name="connsiteX161" fmla="*/ 1991818 w 7268537"/>
                <a:gd name="connsiteY161" fmla="*/ 199127 h 1164312"/>
                <a:gd name="connsiteX162" fmla="*/ 1878752 w 7268537"/>
                <a:gd name="connsiteY162" fmla="*/ 180956 h 1164312"/>
                <a:gd name="connsiteX163" fmla="*/ 1872695 w 7268537"/>
                <a:gd name="connsiteY163" fmla="*/ 201819 h 1164312"/>
                <a:gd name="connsiteX164" fmla="*/ 1876733 w 7268537"/>
                <a:gd name="connsiteY164" fmla="*/ 333056 h 1164312"/>
                <a:gd name="connsiteX165" fmla="*/ 1865965 w 7268537"/>
                <a:gd name="connsiteY165" fmla="*/ 349209 h 1164312"/>
                <a:gd name="connsiteX166" fmla="*/ 1784530 w 7268537"/>
                <a:gd name="connsiteY166" fmla="*/ 348536 h 1164312"/>
                <a:gd name="connsiteX167" fmla="*/ 1783184 w 7268537"/>
                <a:gd name="connsiteY167" fmla="*/ 349882 h 1164312"/>
                <a:gd name="connsiteX168" fmla="*/ 1806740 w 7268537"/>
                <a:gd name="connsiteY168" fmla="*/ 381513 h 1164312"/>
                <a:gd name="connsiteX169" fmla="*/ 1851158 w 7268537"/>
                <a:gd name="connsiteY169" fmla="*/ 415837 h 1164312"/>
                <a:gd name="connsiteX170" fmla="*/ 1860581 w 7268537"/>
                <a:gd name="connsiteY170" fmla="*/ 477081 h 1164312"/>
                <a:gd name="connsiteX171" fmla="*/ 1796644 w 7268537"/>
                <a:gd name="connsiteY171" fmla="*/ 501310 h 1164312"/>
                <a:gd name="connsiteX172" fmla="*/ 1615604 w 7268537"/>
                <a:gd name="connsiteY172" fmla="*/ 436701 h 1164312"/>
                <a:gd name="connsiteX173" fmla="*/ 1614258 w 7268537"/>
                <a:gd name="connsiteY173" fmla="*/ 442757 h 1164312"/>
                <a:gd name="connsiteX174" fmla="*/ 1623680 w 7268537"/>
                <a:gd name="connsiteY174" fmla="*/ 522173 h 1164312"/>
                <a:gd name="connsiteX175" fmla="*/ 1557725 w 7268537"/>
                <a:gd name="connsiteY175" fmla="*/ 576014 h 1164312"/>
                <a:gd name="connsiteX176" fmla="*/ 1514652 w 7268537"/>
                <a:gd name="connsiteY176" fmla="*/ 553805 h 1164312"/>
                <a:gd name="connsiteX177" fmla="*/ 1453408 w 7268537"/>
                <a:gd name="connsiteY177" fmla="*/ 458237 h 1164312"/>
                <a:gd name="connsiteX178" fmla="*/ 1417065 w 7268537"/>
                <a:gd name="connsiteY178" fmla="*/ 434681 h 1164312"/>
                <a:gd name="connsiteX179" fmla="*/ 1406970 w 7268537"/>
                <a:gd name="connsiteY179" fmla="*/ 476408 h 1164312"/>
                <a:gd name="connsiteX180" fmla="*/ 1411008 w 7268537"/>
                <a:gd name="connsiteY180" fmla="*/ 495926 h 1164312"/>
                <a:gd name="connsiteX181" fmla="*/ 1379376 w 7268537"/>
                <a:gd name="connsiteY181" fmla="*/ 526884 h 1164312"/>
                <a:gd name="connsiteX182" fmla="*/ 1349091 w 7268537"/>
                <a:gd name="connsiteY182" fmla="*/ 525538 h 1164312"/>
                <a:gd name="connsiteX183" fmla="*/ 1337650 w 7268537"/>
                <a:gd name="connsiteY183" fmla="*/ 569284 h 1164312"/>
                <a:gd name="connsiteX184" fmla="*/ 1350437 w 7268537"/>
                <a:gd name="connsiteY184" fmla="*/ 624471 h 1164312"/>
                <a:gd name="connsiteX185" fmla="*/ 1324189 w 7268537"/>
                <a:gd name="connsiteY185" fmla="*/ 666871 h 1164312"/>
                <a:gd name="connsiteX186" fmla="*/ 1151225 w 7268537"/>
                <a:gd name="connsiteY186" fmla="*/ 635239 h 1164312"/>
                <a:gd name="connsiteX187" fmla="*/ 1130362 w 7268537"/>
                <a:gd name="connsiteY187" fmla="*/ 518135 h 1164312"/>
                <a:gd name="connsiteX188" fmla="*/ 1110171 w 7268537"/>
                <a:gd name="connsiteY188" fmla="*/ 473043 h 1164312"/>
                <a:gd name="connsiteX189" fmla="*/ 995759 w 7268537"/>
                <a:gd name="connsiteY189" fmla="*/ 425259 h 1164312"/>
                <a:gd name="connsiteX190" fmla="*/ 978934 w 7268537"/>
                <a:gd name="connsiteY190" fmla="*/ 481119 h 1164312"/>
                <a:gd name="connsiteX191" fmla="*/ 989702 w 7268537"/>
                <a:gd name="connsiteY191" fmla="*/ 525538 h 1164312"/>
                <a:gd name="connsiteX192" fmla="*/ 973550 w 7268537"/>
                <a:gd name="connsiteY192" fmla="*/ 645335 h 1164312"/>
                <a:gd name="connsiteX193" fmla="*/ 909613 w 7268537"/>
                <a:gd name="connsiteY193" fmla="*/ 653410 h 1164312"/>
                <a:gd name="connsiteX194" fmla="*/ 880674 w 7268537"/>
                <a:gd name="connsiteY194" fmla="*/ 646680 h 1164312"/>
                <a:gd name="connsiteX195" fmla="*/ 868560 w 7268537"/>
                <a:gd name="connsiteY195" fmla="*/ 664852 h 1164312"/>
                <a:gd name="connsiteX196" fmla="*/ 874617 w 7268537"/>
                <a:gd name="connsiteY196" fmla="*/ 706579 h 1164312"/>
                <a:gd name="connsiteX197" fmla="*/ 887404 w 7268537"/>
                <a:gd name="connsiteY197" fmla="*/ 761766 h 1164312"/>
                <a:gd name="connsiteX198" fmla="*/ 812027 w 7268537"/>
                <a:gd name="connsiteY198" fmla="*/ 769842 h 1164312"/>
                <a:gd name="connsiteX199" fmla="*/ 713094 w 7268537"/>
                <a:gd name="connsiteY199" fmla="*/ 721385 h 1164312"/>
                <a:gd name="connsiteX200" fmla="*/ 630986 w 7268537"/>
                <a:gd name="connsiteY200" fmla="*/ 740229 h 1164312"/>
                <a:gd name="connsiteX201" fmla="*/ 578491 w 7268537"/>
                <a:gd name="connsiteY201" fmla="*/ 775899 h 1164312"/>
                <a:gd name="connsiteX202" fmla="*/ 552244 w 7268537"/>
                <a:gd name="connsiteY202" fmla="*/ 761092 h 1164312"/>
                <a:gd name="connsiteX203" fmla="*/ 559647 w 7268537"/>
                <a:gd name="connsiteY203" fmla="*/ 706579 h 1164312"/>
                <a:gd name="connsiteX204" fmla="*/ 555609 w 7268537"/>
                <a:gd name="connsiteY204" fmla="*/ 648026 h 1164312"/>
                <a:gd name="connsiteX205" fmla="*/ 488980 w 7268537"/>
                <a:gd name="connsiteY205" fmla="*/ 698502 h 1164312"/>
                <a:gd name="connsiteX206" fmla="*/ 484942 w 7268537"/>
                <a:gd name="connsiteY206" fmla="*/ 721385 h 1164312"/>
                <a:gd name="connsiteX207" fmla="*/ 424371 w 7268537"/>
                <a:gd name="connsiteY207" fmla="*/ 741575 h 1164312"/>
                <a:gd name="connsiteX208" fmla="*/ 423025 w 7268537"/>
                <a:gd name="connsiteY208" fmla="*/ 832432 h 1164312"/>
                <a:gd name="connsiteX209" fmla="*/ 335534 w 7268537"/>
                <a:gd name="connsiteY209" fmla="*/ 836470 h 1164312"/>
                <a:gd name="connsiteX210" fmla="*/ 252753 w 7268537"/>
                <a:gd name="connsiteY210" fmla="*/ 870121 h 1164312"/>
                <a:gd name="connsiteX211" fmla="*/ 223140 w 7268537"/>
                <a:gd name="connsiteY211" fmla="*/ 882235 h 1164312"/>
                <a:gd name="connsiteX212" fmla="*/ 153820 w 7268537"/>
                <a:gd name="connsiteY212" fmla="*/ 823683 h 1164312"/>
                <a:gd name="connsiteX213" fmla="*/ 80462 w 7268537"/>
                <a:gd name="connsiteY213" fmla="*/ 835124 h 1164312"/>
                <a:gd name="connsiteX214" fmla="*/ 29313 w 7268537"/>
                <a:gd name="connsiteY214" fmla="*/ 984533 h 1164312"/>
                <a:gd name="connsiteX215" fmla="*/ 9795 w 7268537"/>
                <a:gd name="connsiteY215" fmla="*/ 1059910 h 1164312"/>
                <a:gd name="connsiteX216" fmla="*/ 4411 w 7268537"/>
                <a:gd name="connsiteY216" fmla="*/ 1122500 h 1164312"/>
                <a:gd name="connsiteX217" fmla="*/ 13160 w 7268537"/>
                <a:gd name="connsiteY217" fmla="*/ 1164900 h 1164312"/>
                <a:gd name="connsiteX218" fmla="*/ 7261508 w 7268537"/>
                <a:gd name="connsiteY218" fmla="*/ 1164900 h 1164312"/>
                <a:gd name="connsiteX219" fmla="*/ 7261508 w 7268537"/>
                <a:gd name="connsiteY219" fmla="*/ 1038374 h 116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7268537" h="1164312">
                  <a:moveTo>
                    <a:pt x="7261508" y="1038374"/>
                  </a:moveTo>
                  <a:cubicBezTo>
                    <a:pt x="7256124" y="1026932"/>
                    <a:pt x="7248721" y="1015492"/>
                    <a:pt x="7246702" y="1000012"/>
                  </a:cubicBezTo>
                  <a:cubicBezTo>
                    <a:pt x="7238626" y="942806"/>
                    <a:pt x="7223819" y="886946"/>
                    <a:pt x="7192861" y="836470"/>
                  </a:cubicBezTo>
                  <a:cubicBezTo>
                    <a:pt x="7171324" y="800800"/>
                    <a:pt x="7151807" y="797435"/>
                    <a:pt x="7119502" y="823683"/>
                  </a:cubicBezTo>
                  <a:cubicBezTo>
                    <a:pt x="7095274" y="843200"/>
                    <a:pt x="7071718" y="864064"/>
                    <a:pt x="7047490" y="883581"/>
                  </a:cubicBezTo>
                  <a:cubicBezTo>
                    <a:pt x="7035375" y="893676"/>
                    <a:pt x="7025280" y="895695"/>
                    <a:pt x="7019897" y="874159"/>
                  </a:cubicBezTo>
                  <a:cubicBezTo>
                    <a:pt x="7006436" y="814261"/>
                    <a:pt x="6987592" y="806184"/>
                    <a:pt x="6933751" y="837816"/>
                  </a:cubicBezTo>
                  <a:cubicBezTo>
                    <a:pt x="6894043" y="861372"/>
                    <a:pt x="6881929" y="860025"/>
                    <a:pt x="6848278" y="829067"/>
                  </a:cubicBezTo>
                  <a:cubicBezTo>
                    <a:pt x="6845586" y="800128"/>
                    <a:pt x="6858374" y="769842"/>
                    <a:pt x="6843567" y="741575"/>
                  </a:cubicBezTo>
                  <a:cubicBezTo>
                    <a:pt x="6830779" y="744267"/>
                    <a:pt x="6828761" y="770515"/>
                    <a:pt x="6809243" y="759074"/>
                  </a:cubicBezTo>
                  <a:cubicBezTo>
                    <a:pt x="6789726" y="748305"/>
                    <a:pt x="6783668" y="729461"/>
                    <a:pt x="6781650" y="708598"/>
                  </a:cubicBezTo>
                  <a:cubicBezTo>
                    <a:pt x="6776938" y="661487"/>
                    <a:pt x="6762805" y="648026"/>
                    <a:pt x="6716367" y="648026"/>
                  </a:cubicBezTo>
                  <a:cubicBezTo>
                    <a:pt x="6711656" y="666871"/>
                    <a:pt x="6711656" y="686388"/>
                    <a:pt x="6714349" y="705232"/>
                  </a:cubicBezTo>
                  <a:cubicBezTo>
                    <a:pt x="6715022" y="713982"/>
                    <a:pt x="6713676" y="724077"/>
                    <a:pt x="6716367" y="732153"/>
                  </a:cubicBezTo>
                  <a:cubicBezTo>
                    <a:pt x="6722424" y="749652"/>
                    <a:pt x="6723771" y="768496"/>
                    <a:pt x="6707619" y="777245"/>
                  </a:cubicBezTo>
                  <a:cubicBezTo>
                    <a:pt x="6691466" y="786667"/>
                    <a:pt x="6677333" y="769842"/>
                    <a:pt x="6663873" y="761092"/>
                  </a:cubicBezTo>
                  <a:cubicBezTo>
                    <a:pt x="6653778" y="754362"/>
                    <a:pt x="6643682" y="746959"/>
                    <a:pt x="6634933" y="738210"/>
                  </a:cubicBezTo>
                  <a:cubicBezTo>
                    <a:pt x="6602629" y="703886"/>
                    <a:pt x="6561574" y="714655"/>
                    <a:pt x="6527251" y="732153"/>
                  </a:cubicBezTo>
                  <a:cubicBezTo>
                    <a:pt x="6499657" y="746287"/>
                    <a:pt x="6473410" y="765131"/>
                    <a:pt x="6444471" y="775226"/>
                  </a:cubicBezTo>
                  <a:cubicBezTo>
                    <a:pt x="6424280" y="781956"/>
                    <a:pt x="6395340" y="784648"/>
                    <a:pt x="6382553" y="760420"/>
                  </a:cubicBezTo>
                  <a:cubicBezTo>
                    <a:pt x="6371785" y="740902"/>
                    <a:pt x="6377169" y="719366"/>
                    <a:pt x="6398706" y="706579"/>
                  </a:cubicBezTo>
                  <a:cubicBezTo>
                    <a:pt x="6396013" y="693118"/>
                    <a:pt x="6405436" y="683696"/>
                    <a:pt x="6408128" y="671582"/>
                  </a:cubicBezTo>
                  <a:cubicBezTo>
                    <a:pt x="6410820" y="656775"/>
                    <a:pt x="6408128" y="647354"/>
                    <a:pt x="6390630" y="648026"/>
                  </a:cubicBezTo>
                  <a:cubicBezTo>
                    <a:pt x="6383226" y="648700"/>
                    <a:pt x="6375150" y="649373"/>
                    <a:pt x="6367747" y="650719"/>
                  </a:cubicBezTo>
                  <a:cubicBezTo>
                    <a:pt x="6299773" y="666871"/>
                    <a:pt x="6256700" y="623125"/>
                    <a:pt x="6272179" y="553132"/>
                  </a:cubicBezTo>
                  <a:cubicBezTo>
                    <a:pt x="6274198" y="543709"/>
                    <a:pt x="6279583" y="534960"/>
                    <a:pt x="6283621" y="526211"/>
                  </a:cubicBezTo>
                  <a:cubicBezTo>
                    <a:pt x="6286313" y="513424"/>
                    <a:pt x="6289004" y="499964"/>
                    <a:pt x="6291696" y="487177"/>
                  </a:cubicBezTo>
                  <a:cubicBezTo>
                    <a:pt x="6297081" y="464294"/>
                    <a:pt x="6297081" y="442757"/>
                    <a:pt x="6276218" y="426605"/>
                  </a:cubicBezTo>
                  <a:cubicBezTo>
                    <a:pt x="6232472" y="429297"/>
                    <a:pt x="6202186" y="462948"/>
                    <a:pt x="6161805" y="474389"/>
                  </a:cubicBezTo>
                  <a:cubicBezTo>
                    <a:pt x="6150364" y="487177"/>
                    <a:pt x="6139596" y="499964"/>
                    <a:pt x="6141615" y="518808"/>
                  </a:cubicBezTo>
                  <a:cubicBezTo>
                    <a:pt x="6173919" y="576687"/>
                    <a:pt x="6163824" y="602262"/>
                    <a:pt x="6109983" y="639950"/>
                  </a:cubicBezTo>
                  <a:cubicBezTo>
                    <a:pt x="6059507" y="674947"/>
                    <a:pt x="6009031" y="681677"/>
                    <a:pt x="5951825" y="668890"/>
                  </a:cubicBezTo>
                  <a:cubicBezTo>
                    <a:pt x="5928269" y="663506"/>
                    <a:pt x="5916155" y="651391"/>
                    <a:pt x="5920866" y="626490"/>
                  </a:cubicBezTo>
                  <a:cubicBezTo>
                    <a:pt x="5924232" y="607646"/>
                    <a:pt x="5930289" y="589474"/>
                    <a:pt x="5934327" y="571303"/>
                  </a:cubicBezTo>
                  <a:cubicBezTo>
                    <a:pt x="5935000" y="555151"/>
                    <a:pt x="5934327" y="539672"/>
                    <a:pt x="5922213" y="526884"/>
                  </a:cubicBezTo>
                  <a:cubicBezTo>
                    <a:pt x="5920194" y="526884"/>
                    <a:pt x="5917501" y="526884"/>
                    <a:pt x="5915482" y="526884"/>
                  </a:cubicBezTo>
                  <a:cubicBezTo>
                    <a:pt x="5856930" y="527557"/>
                    <a:pt x="5857603" y="528230"/>
                    <a:pt x="5865679" y="471024"/>
                  </a:cubicBezTo>
                  <a:cubicBezTo>
                    <a:pt x="5867698" y="458237"/>
                    <a:pt x="5871737" y="442757"/>
                    <a:pt x="5855584" y="435355"/>
                  </a:cubicBezTo>
                  <a:cubicBezTo>
                    <a:pt x="5841451" y="429297"/>
                    <a:pt x="5833375" y="442757"/>
                    <a:pt x="5825299" y="450834"/>
                  </a:cubicBezTo>
                  <a:cubicBezTo>
                    <a:pt x="5797032" y="479100"/>
                    <a:pt x="5783572" y="516789"/>
                    <a:pt x="5759343" y="547074"/>
                  </a:cubicBezTo>
                  <a:cubicBezTo>
                    <a:pt x="5745883" y="563900"/>
                    <a:pt x="5736461" y="589474"/>
                    <a:pt x="5704156" y="574668"/>
                  </a:cubicBezTo>
                  <a:cubicBezTo>
                    <a:pt x="5646950" y="547748"/>
                    <a:pt x="5636182" y="536979"/>
                    <a:pt x="5646950" y="497272"/>
                  </a:cubicBezTo>
                  <a:cubicBezTo>
                    <a:pt x="5652334" y="477754"/>
                    <a:pt x="5649642" y="458237"/>
                    <a:pt x="5653007" y="438720"/>
                  </a:cubicBezTo>
                  <a:cubicBezTo>
                    <a:pt x="5593782" y="462948"/>
                    <a:pt x="5536576" y="491887"/>
                    <a:pt x="5472640" y="503329"/>
                  </a:cubicBezTo>
                  <a:cubicBezTo>
                    <a:pt x="5443700" y="508713"/>
                    <a:pt x="5420145" y="502656"/>
                    <a:pt x="5406685" y="478427"/>
                  </a:cubicBezTo>
                  <a:cubicBezTo>
                    <a:pt x="5394570" y="455545"/>
                    <a:pt x="5406012" y="433336"/>
                    <a:pt x="5423510" y="415164"/>
                  </a:cubicBezTo>
                  <a:cubicBezTo>
                    <a:pt x="5435624" y="402377"/>
                    <a:pt x="5448411" y="389590"/>
                    <a:pt x="5465910" y="384205"/>
                  </a:cubicBezTo>
                  <a:cubicBezTo>
                    <a:pt x="5468602" y="367380"/>
                    <a:pt x="5489465" y="364688"/>
                    <a:pt x="5494176" y="346517"/>
                  </a:cubicBezTo>
                  <a:cubicBezTo>
                    <a:pt x="5479370" y="351228"/>
                    <a:pt x="5465910" y="355939"/>
                    <a:pt x="5452450" y="359304"/>
                  </a:cubicBezTo>
                  <a:cubicBezTo>
                    <a:pt x="5433605" y="364015"/>
                    <a:pt x="5414761" y="368726"/>
                    <a:pt x="5403993" y="345171"/>
                  </a:cubicBezTo>
                  <a:cubicBezTo>
                    <a:pt x="5387167" y="322961"/>
                    <a:pt x="5399954" y="297387"/>
                    <a:pt x="5396589" y="273831"/>
                  </a:cubicBezTo>
                  <a:cubicBezTo>
                    <a:pt x="5395917" y="267101"/>
                    <a:pt x="5396589" y="260371"/>
                    <a:pt x="5396589" y="253641"/>
                  </a:cubicBezTo>
                  <a:cubicBezTo>
                    <a:pt x="5396589" y="164803"/>
                    <a:pt x="5378418" y="152016"/>
                    <a:pt x="5294965" y="184321"/>
                  </a:cubicBezTo>
                  <a:cubicBezTo>
                    <a:pt x="5284869" y="188359"/>
                    <a:pt x="5277466" y="194416"/>
                    <a:pt x="5274774" y="205184"/>
                  </a:cubicBezTo>
                  <a:cubicBezTo>
                    <a:pt x="5272755" y="213260"/>
                    <a:pt x="5270736" y="222009"/>
                    <a:pt x="5261314" y="221337"/>
                  </a:cubicBezTo>
                  <a:cubicBezTo>
                    <a:pt x="5251892" y="220663"/>
                    <a:pt x="5251219" y="209895"/>
                    <a:pt x="5248527" y="203165"/>
                  </a:cubicBezTo>
                  <a:cubicBezTo>
                    <a:pt x="5233721" y="165476"/>
                    <a:pt x="5249200" y="123076"/>
                    <a:pt x="5228336" y="82696"/>
                  </a:cubicBezTo>
                  <a:cubicBezTo>
                    <a:pt x="5212184" y="102213"/>
                    <a:pt x="5211511" y="126441"/>
                    <a:pt x="5202089" y="146632"/>
                  </a:cubicBezTo>
                  <a:cubicBezTo>
                    <a:pt x="5200070" y="150670"/>
                    <a:pt x="5200743" y="155381"/>
                    <a:pt x="5198051" y="159419"/>
                  </a:cubicBezTo>
                  <a:cubicBezTo>
                    <a:pt x="5189302" y="174226"/>
                    <a:pt x="5188629" y="199127"/>
                    <a:pt x="5169784" y="201819"/>
                  </a:cubicBezTo>
                  <a:cubicBezTo>
                    <a:pt x="5148248" y="205184"/>
                    <a:pt x="5141518" y="180956"/>
                    <a:pt x="5131423" y="166149"/>
                  </a:cubicBezTo>
                  <a:cubicBezTo>
                    <a:pt x="5106521" y="129807"/>
                    <a:pt x="5093734" y="125769"/>
                    <a:pt x="5054699" y="149324"/>
                  </a:cubicBezTo>
                  <a:cubicBezTo>
                    <a:pt x="5016337" y="172206"/>
                    <a:pt x="4982014" y="201146"/>
                    <a:pt x="4948363" y="230086"/>
                  </a:cubicBezTo>
                  <a:cubicBezTo>
                    <a:pt x="4939614" y="237489"/>
                    <a:pt x="4934230" y="253641"/>
                    <a:pt x="4918750" y="246238"/>
                  </a:cubicBezTo>
                  <a:cubicBezTo>
                    <a:pt x="4905963" y="240181"/>
                    <a:pt x="4900579" y="226721"/>
                    <a:pt x="4897887" y="213260"/>
                  </a:cubicBezTo>
                  <a:cubicBezTo>
                    <a:pt x="4893176" y="183648"/>
                    <a:pt x="4887119" y="154035"/>
                    <a:pt x="4884427" y="123750"/>
                  </a:cubicBezTo>
                  <a:cubicBezTo>
                    <a:pt x="4882408" y="97502"/>
                    <a:pt x="4872986" y="93464"/>
                    <a:pt x="4850103" y="105578"/>
                  </a:cubicBezTo>
                  <a:cubicBezTo>
                    <a:pt x="4807030" y="129134"/>
                    <a:pt x="4804338" y="128460"/>
                    <a:pt x="4774053" y="88753"/>
                  </a:cubicBezTo>
                  <a:cubicBezTo>
                    <a:pt x="4750497" y="57794"/>
                    <a:pt x="4720885" y="34912"/>
                    <a:pt x="4689253" y="13375"/>
                  </a:cubicBezTo>
                  <a:cubicBezTo>
                    <a:pt x="4663679" y="-4123"/>
                    <a:pt x="4639450" y="-4796"/>
                    <a:pt x="4617914" y="20778"/>
                  </a:cubicBezTo>
                  <a:cubicBezTo>
                    <a:pt x="4605127" y="36258"/>
                    <a:pt x="4591666" y="51064"/>
                    <a:pt x="4578206" y="66544"/>
                  </a:cubicBezTo>
                  <a:cubicBezTo>
                    <a:pt x="4568784" y="77312"/>
                    <a:pt x="4564746" y="89426"/>
                    <a:pt x="4570803" y="103559"/>
                  </a:cubicBezTo>
                  <a:cubicBezTo>
                    <a:pt x="4576187" y="116346"/>
                    <a:pt x="4575514" y="129134"/>
                    <a:pt x="4562727" y="136537"/>
                  </a:cubicBezTo>
                  <a:cubicBezTo>
                    <a:pt x="4548593" y="144613"/>
                    <a:pt x="4540518" y="132499"/>
                    <a:pt x="4531768" y="124423"/>
                  </a:cubicBezTo>
                  <a:cubicBezTo>
                    <a:pt x="4515616" y="108943"/>
                    <a:pt x="4500810" y="92118"/>
                    <a:pt x="4483984" y="76639"/>
                  </a:cubicBezTo>
                  <a:cubicBezTo>
                    <a:pt x="4471197" y="64524"/>
                    <a:pt x="4455045" y="57121"/>
                    <a:pt x="4437546" y="63851"/>
                  </a:cubicBezTo>
                  <a:cubicBezTo>
                    <a:pt x="4420048" y="70582"/>
                    <a:pt x="4426105" y="88753"/>
                    <a:pt x="4425432" y="102213"/>
                  </a:cubicBezTo>
                  <a:cubicBezTo>
                    <a:pt x="4424759" y="117692"/>
                    <a:pt x="4425432" y="133845"/>
                    <a:pt x="4425432" y="152016"/>
                  </a:cubicBezTo>
                  <a:cubicBezTo>
                    <a:pt x="4406588" y="145286"/>
                    <a:pt x="4397839" y="129134"/>
                    <a:pt x="4385725" y="117692"/>
                  </a:cubicBezTo>
                  <a:cubicBezTo>
                    <a:pt x="4368226" y="101540"/>
                    <a:pt x="4348709" y="89426"/>
                    <a:pt x="4325153" y="96829"/>
                  </a:cubicBezTo>
                  <a:cubicBezTo>
                    <a:pt x="4302944" y="103559"/>
                    <a:pt x="4296887" y="121730"/>
                    <a:pt x="4297560" y="144613"/>
                  </a:cubicBezTo>
                  <a:cubicBezTo>
                    <a:pt x="4298233" y="160765"/>
                    <a:pt x="4281408" y="167496"/>
                    <a:pt x="4270639" y="176245"/>
                  </a:cubicBezTo>
                  <a:cubicBezTo>
                    <a:pt x="4257179" y="186340"/>
                    <a:pt x="4245065" y="197781"/>
                    <a:pt x="4232277" y="208549"/>
                  </a:cubicBezTo>
                  <a:cubicBezTo>
                    <a:pt x="4222855" y="220663"/>
                    <a:pt x="4216798" y="234124"/>
                    <a:pt x="4217471" y="250276"/>
                  </a:cubicBezTo>
                  <a:cubicBezTo>
                    <a:pt x="4222182" y="282581"/>
                    <a:pt x="4228912" y="314212"/>
                    <a:pt x="4230932" y="346517"/>
                  </a:cubicBezTo>
                  <a:cubicBezTo>
                    <a:pt x="4233623" y="390935"/>
                    <a:pt x="4199973" y="413145"/>
                    <a:pt x="4158246" y="399012"/>
                  </a:cubicBezTo>
                  <a:cubicBezTo>
                    <a:pt x="4134018" y="390935"/>
                    <a:pt x="4117192" y="372764"/>
                    <a:pt x="4099021" y="356612"/>
                  </a:cubicBezTo>
                  <a:cubicBezTo>
                    <a:pt x="4082195" y="342479"/>
                    <a:pt x="4073446" y="318923"/>
                    <a:pt x="4050564" y="306809"/>
                  </a:cubicBezTo>
                  <a:cubicBezTo>
                    <a:pt x="4050564" y="326999"/>
                    <a:pt x="4050564" y="343825"/>
                    <a:pt x="4050564" y="360650"/>
                  </a:cubicBezTo>
                  <a:cubicBezTo>
                    <a:pt x="4050564" y="369399"/>
                    <a:pt x="4052583" y="380840"/>
                    <a:pt x="4041815" y="383532"/>
                  </a:cubicBezTo>
                  <a:cubicBezTo>
                    <a:pt x="4029028" y="386225"/>
                    <a:pt x="4025663" y="374783"/>
                    <a:pt x="4022970" y="364688"/>
                  </a:cubicBezTo>
                  <a:cubicBezTo>
                    <a:pt x="4015567" y="339787"/>
                    <a:pt x="4008164" y="315558"/>
                    <a:pt x="4000088" y="291330"/>
                  </a:cubicBezTo>
                  <a:cubicBezTo>
                    <a:pt x="3997396" y="282581"/>
                    <a:pt x="3990666" y="275178"/>
                    <a:pt x="3979897" y="277197"/>
                  </a:cubicBezTo>
                  <a:cubicBezTo>
                    <a:pt x="3969802" y="279215"/>
                    <a:pt x="3964418" y="286618"/>
                    <a:pt x="3964418" y="296041"/>
                  </a:cubicBezTo>
                  <a:cubicBezTo>
                    <a:pt x="3963745" y="310847"/>
                    <a:pt x="3963745" y="324980"/>
                    <a:pt x="3964418" y="339787"/>
                  </a:cubicBezTo>
                  <a:cubicBezTo>
                    <a:pt x="3965092" y="361323"/>
                    <a:pt x="3957015" y="368726"/>
                    <a:pt x="3936152" y="361323"/>
                  </a:cubicBezTo>
                  <a:cubicBezTo>
                    <a:pt x="3915288" y="353920"/>
                    <a:pt x="3893079" y="348536"/>
                    <a:pt x="3871543" y="342479"/>
                  </a:cubicBezTo>
                  <a:cubicBezTo>
                    <a:pt x="3857409" y="338441"/>
                    <a:pt x="3844622" y="341806"/>
                    <a:pt x="3835200" y="352574"/>
                  </a:cubicBezTo>
                  <a:cubicBezTo>
                    <a:pt x="3825778" y="364015"/>
                    <a:pt x="3830489" y="376129"/>
                    <a:pt x="3836546" y="386898"/>
                  </a:cubicBezTo>
                  <a:cubicBezTo>
                    <a:pt x="3846641" y="405742"/>
                    <a:pt x="3856736" y="425259"/>
                    <a:pt x="3874235" y="438046"/>
                  </a:cubicBezTo>
                  <a:cubicBezTo>
                    <a:pt x="3891060" y="450834"/>
                    <a:pt x="3889041" y="460256"/>
                    <a:pt x="3870870" y="463621"/>
                  </a:cubicBezTo>
                  <a:cubicBezTo>
                    <a:pt x="3847987" y="467659"/>
                    <a:pt x="3829816" y="481792"/>
                    <a:pt x="3810971" y="491887"/>
                  </a:cubicBezTo>
                  <a:cubicBezTo>
                    <a:pt x="3759823" y="519481"/>
                    <a:pt x="3757130" y="543709"/>
                    <a:pt x="3797511" y="582744"/>
                  </a:cubicBezTo>
                  <a:cubicBezTo>
                    <a:pt x="3793473" y="588129"/>
                    <a:pt x="3786743" y="587455"/>
                    <a:pt x="3782705" y="585436"/>
                  </a:cubicBezTo>
                  <a:cubicBezTo>
                    <a:pt x="3757803" y="572649"/>
                    <a:pt x="3732902" y="571303"/>
                    <a:pt x="3705308" y="576014"/>
                  </a:cubicBezTo>
                  <a:cubicBezTo>
                    <a:pt x="3686464" y="579379"/>
                    <a:pt x="3681080" y="563227"/>
                    <a:pt x="3681080" y="545056"/>
                  </a:cubicBezTo>
                  <a:cubicBezTo>
                    <a:pt x="3680407" y="528230"/>
                    <a:pt x="3692521" y="499964"/>
                    <a:pt x="3668293" y="495926"/>
                  </a:cubicBezTo>
                  <a:cubicBezTo>
                    <a:pt x="3650794" y="493233"/>
                    <a:pt x="3648776" y="521500"/>
                    <a:pt x="3641372" y="536979"/>
                  </a:cubicBezTo>
                  <a:cubicBezTo>
                    <a:pt x="3640699" y="538325"/>
                    <a:pt x="3638680" y="538998"/>
                    <a:pt x="3635315" y="541018"/>
                  </a:cubicBezTo>
                  <a:cubicBezTo>
                    <a:pt x="3631277" y="530249"/>
                    <a:pt x="3627239" y="520154"/>
                    <a:pt x="3622528" y="510059"/>
                  </a:cubicBezTo>
                  <a:cubicBezTo>
                    <a:pt x="3619163" y="501983"/>
                    <a:pt x="3615125" y="491887"/>
                    <a:pt x="3604356" y="493233"/>
                  </a:cubicBezTo>
                  <a:cubicBezTo>
                    <a:pt x="3591569" y="495252"/>
                    <a:pt x="3595607" y="506694"/>
                    <a:pt x="3594261" y="514770"/>
                  </a:cubicBezTo>
                  <a:cubicBezTo>
                    <a:pt x="3592242" y="528903"/>
                    <a:pt x="3588204" y="543709"/>
                    <a:pt x="3588204" y="557843"/>
                  </a:cubicBezTo>
                  <a:cubicBezTo>
                    <a:pt x="3588877" y="580052"/>
                    <a:pt x="3576090" y="583417"/>
                    <a:pt x="3559938" y="578033"/>
                  </a:cubicBezTo>
                  <a:cubicBezTo>
                    <a:pt x="3535709" y="569284"/>
                    <a:pt x="3514173" y="571976"/>
                    <a:pt x="3493983" y="588129"/>
                  </a:cubicBezTo>
                  <a:cubicBezTo>
                    <a:pt x="3483214" y="596204"/>
                    <a:pt x="3476484" y="588801"/>
                    <a:pt x="3469081" y="581398"/>
                  </a:cubicBezTo>
                  <a:cubicBezTo>
                    <a:pt x="3516865" y="554478"/>
                    <a:pt x="3518211" y="533614"/>
                    <a:pt x="3475138" y="499291"/>
                  </a:cubicBezTo>
                  <a:cubicBezTo>
                    <a:pt x="3448217" y="477754"/>
                    <a:pt x="3417259" y="462948"/>
                    <a:pt x="3378897" y="451507"/>
                  </a:cubicBezTo>
                  <a:cubicBezTo>
                    <a:pt x="3389666" y="438046"/>
                    <a:pt x="3404472" y="429297"/>
                    <a:pt x="3415913" y="417183"/>
                  </a:cubicBezTo>
                  <a:cubicBezTo>
                    <a:pt x="3443507" y="387570"/>
                    <a:pt x="3444852" y="364688"/>
                    <a:pt x="3423316" y="342479"/>
                  </a:cubicBezTo>
                  <a:cubicBezTo>
                    <a:pt x="3415240" y="340459"/>
                    <a:pt x="3407164" y="338441"/>
                    <a:pt x="3399088" y="336422"/>
                  </a:cubicBezTo>
                  <a:cubicBezTo>
                    <a:pt x="3391685" y="346517"/>
                    <a:pt x="3379570" y="346517"/>
                    <a:pt x="3369475" y="349882"/>
                  </a:cubicBezTo>
                  <a:cubicBezTo>
                    <a:pt x="3297463" y="374110"/>
                    <a:pt x="3304193" y="373437"/>
                    <a:pt x="3303520" y="304790"/>
                  </a:cubicBezTo>
                  <a:cubicBezTo>
                    <a:pt x="3303520" y="294695"/>
                    <a:pt x="3309577" y="280562"/>
                    <a:pt x="3292752" y="277869"/>
                  </a:cubicBezTo>
                  <a:cubicBezTo>
                    <a:pt x="3277272" y="275178"/>
                    <a:pt x="3273907" y="287965"/>
                    <a:pt x="3270542" y="298060"/>
                  </a:cubicBezTo>
                  <a:cubicBezTo>
                    <a:pt x="3263139" y="320269"/>
                    <a:pt x="3256409" y="342479"/>
                    <a:pt x="3250352" y="365361"/>
                  </a:cubicBezTo>
                  <a:cubicBezTo>
                    <a:pt x="3246987" y="376802"/>
                    <a:pt x="3242949" y="389590"/>
                    <a:pt x="3230162" y="387570"/>
                  </a:cubicBezTo>
                  <a:cubicBezTo>
                    <a:pt x="3219393" y="386225"/>
                    <a:pt x="3220739" y="371418"/>
                    <a:pt x="3217374" y="362669"/>
                  </a:cubicBezTo>
                  <a:cubicBezTo>
                    <a:pt x="3210644" y="344498"/>
                    <a:pt x="3230162" y="326999"/>
                    <a:pt x="3219393" y="306136"/>
                  </a:cubicBezTo>
                  <a:cubicBezTo>
                    <a:pt x="3208625" y="314212"/>
                    <a:pt x="3201895" y="323634"/>
                    <a:pt x="3194492" y="333056"/>
                  </a:cubicBezTo>
                  <a:cubicBezTo>
                    <a:pt x="3170263" y="364688"/>
                    <a:pt x="3141324" y="390263"/>
                    <a:pt x="3101616" y="401704"/>
                  </a:cubicBezTo>
                  <a:cubicBezTo>
                    <a:pt x="3075369" y="409107"/>
                    <a:pt x="3043064" y="389590"/>
                    <a:pt x="3042391" y="363342"/>
                  </a:cubicBezTo>
                  <a:cubicBezTo>
                    <a:pt x="3041045" y="326999"/>
                    <a:pt x="3045083" y="290657"/>
                    <a:pt x="3055851" y="255660"/>
                  </a:cubicBezTo>
                  <a:cubicBezTo>
                    <a:pt x="3055178" y="238835"/>
                    <a:pt x="3051140" y="222682"/>
                    <a:pt x="3040372" y="208549"/>
                  </a:cubicBezTo>
                  <a:cubicBezTo>
                    <a:pt x="3014797" y="198454"/>
                    <a:pt x="3000664" y="173552"/>
                    <a:pt x="2977108" y="160092"/>
                  </a:cubicBezTo>
                  <a:cubicBezTo>
                    <a:pt x="2969706" y="156054"/>
                    <a:pt x="2968359" y="148651"/>
                    <a:pt x="2969033" y="139229"/>
                  </a:cubicBezTo>
                  <a:cubicBezTo>
                    <a:pt x="2972398" y="105578"/>
                    <a:pt x="2952207" y="89426"/>
                    <a:pt x="2919902" y="98175"/>
                  </a:cubicBezTo>
                  <a:cubicBezTo>
                    <a:pt x="2895674" y="104905"/>
                    <a:pt x="2876157" y="119039"/>
                    <a:pt x="2860677" y="139902"/>
                  </a:cubicBezTo>
                  <a:cubicBezTo>
                    <a:pt x="2855966" y="145959"/>
                    <a:pt x="2853947" y="156727"/>
                    <a:pt x="2843852" y="151343"/>
                  </a:cubicBezTo>
                  <a:cubicBezTo>
                    <a:pt x="2837795" y="147978"/>
                    <a:pt x="2839814" y="139229"/>
                    <a:pt x="2841160" y="133172"/>
                  </a:cubicBezTo>
                  <a:cubicBezTo>
                    <a:pt x="2847890" y="106924"/>
                    <a:pt x="2857986" y="76639"/>
                    <a:pt x="2829046" y="61159"/>
                  </a:cubicBezTo>
                  <a:cubicBezTo>
                    <a:pt x="2802125" y="47026"/>
                    <a:pt x="2786646" y="78658"/>
                    <a:pt x="2767802" y="91445"/>
                  </a:cubicBezTo>
                  <a:cubicBezTo>
                    <a:pt x="2752995" y="101540"/>
                    <a:pt x="2741554" y="116346"/>
                    <a:pt x="2728767" y="128460"/>
                  </a:cubicBezTo>
                  <a:cubicBezTo>
                    <a:pt x="2722037" y="135191"/>
                    <a:pt x="2713288" y="138556"/>
                    <a:pt x="2704539" y="133172"/>
                  </a:cubicBezTo>
                  <a:cubicBezTo>
                    <a:pt x="2696462" y="128460"/>
                    <a:pt x="2698481" y="119711"/>
                    <a:pt x="2699154" y="111635"/>
                  </a:cubicBezTo>
                  <a:cubicBezTo>
                    <a:pt x="2702519" y="75293"/>
                    <a:pt x="2665504" y="14048"/>
                    <a:pt x="2632526" y="2607"/>
                  </a:cubicBezTo>
                  <a:cubicBezTo>
                    <a:pt x="2608971" y="-5469"/>
                    <a:pt x="2588780" y="6645"/>
                    <a:pt x="2569936" y="19433"/>
                  </a:cubicBezTo>
                  <a:cubicBezTo>
                    <a:pt x="2538977" y="41642"/>
                    <a:pt x="2510038" y="66544"/>
                    <a:pt x="2487828" y="98175"/>
                  </a:cubicBezTo>
                  <a:cubicBezTo>
                    <a:pt x="2470330" y="123076"/>
                    <a:pt x="2450813" y="128460"/>
                    <a:pt x="2425911" y="108270"/>
                  </a:cubicBezTo>
                  <a:cubicBezTo>
                    <a:pt x="2405048" y="91445"/>
                    <a:pt x="2390915" y="91445"/>
                    <a:pt x="2386203" y="123076"/>
                  </a:cubicBezTo>
                  <a:cubicBezTo>
                    <a:pt x="2382165" y="152689"/>
                    <a:pt x="2377454" y="182301"/>
                    <a:pt x="2370051" y="211241"/>
                  </a:cubicBezTo>
                  <a:cubicBezTo>
                    <a:pt x="2358610" y="254314"/>
                    <a:pt x="2346496" y="257006"/>
                    <a:pt x="2314864" y="226721"/>
                  </a:cubicBezTo>
                  <a:cubicBezTo>
                    <a:pt x="2281214" y="193743"/>
                    <a:pt x="2244198" y="165476"/>
                    <a:pt x="2203144" y="143267"/>
                  </a:cubicBezTo>
                  <a:cubicBezTo>
                    <a:pt x="2175550" y="128460"/>
                    <a:pt x="2155360" y="134518"/>
                    <a:pt x="2138535" y="161438"/>
                  </a:cubicBezTo>
                  <a:cubicBezTo>
                    <a:pt x="2129113" y="176245"/>
                    <a:pt x="2123056" y="202492"/>
                    <a:pt x="2101519" y="199800"/>
                  </a:cubicBezTo>
                  <a:cubicBezTo>
                    <a:pt x="2076617" y="197108"/>
                    <a:pt x="2075272" y="169514"/>
                    <a:pt x="2067868" y="150670"/>
                  </a:cubicBezTo>
                  <a:cubicBezTo>
                    <a:pt x="2059792" y="128460"/>
                    <a:pt x="2052389" y="105578"/>
                    <a:pt x="2044313" y="82696"/>
                  </a:cubicBezTo>
                  <a:cubicBezTo>
                    <a:pt x="2041621" y="82696"/>
                    <a:pt x="2038929" y="83369"/>
                    <a:pt x="2036237" y="83369"/>
                  </a:cubicBezTo>
                  <a:cubicBezTo>
                    <a:pt x="2032872" y="108943"/>
                    <a:pt x="2028834" y="135191"/>
                    <a:pt x="2026142" y="160765"/>
                  </a:cubicBezTo>
                  <a:cubicBezTo>
                    <a:pt x="2024796" y="172880"/>
                    <a:pt x="2026815" y="184994"/>
                    <a:pt x="2021431" y="197108"/>
                  </a:cubicBezTo>
                  <a:cubicBezTo>
                    <a:pt x="2017392" y="205857"/>
                    <a:pt x="2019411" y="219317"/>
                    <a:pt x="2005278" y="218644"/>
                  </a:cubicBezTo>
                  <a:cubicBezTo>
                    <a:pt x="1993837" y="217971"/>
                    <a:pt x="1995183" y="207203"/>
                    <a:pt x="1991818" y="199127"/>
                  </a:cubicBezTo>
                  <a:cubicBezTo>
                    <a:pt x="1981050" y="172880"/>
                    <a:pt x="1907691" y="162111"/>
                    <a:pt x="1878752" y="180956"/>
                  </a:cubicBezTo>
                  <a:cubicBezTo>
                    <a:pt x="1876733" y="187686"/>
                    <a:pt x="1874714" y="194416"/>
                    <a:pt x="1872695" y="201819"/>
                  </a:cubicBezTo>
                  <a:cubicBezTo>
                    <a:pt x="1874041" y="245565"/>
                    <a:pt x="1876060" y="289311"/>
                    <a:pt x="1876733" y="333056"/>
                  </a:cubicBezTo>
                  <a:cubicBezTo>
                    <a:pt x="1876733" y="338441"/>
                    <a:pt x="1870003" y="343825"/>
                    <a:pt x="1865965" y="349209"/>
                  </a:cubicBezTo>
                  <a:cubicBezTo>
                    <a:pt x="1838371" y="376129"/>
                    <a:pt x="1811450" y="348536"/>
                    <a:pt x="1784530" y="348536"/>
                  </a:cubicBezTo>
                  <a:lnTo>
                    <a:pt x="1783184" y="349882"/>
                  </a:lnTo>
                  <a:cubicBezTo>
                    <a:pt x="1791260" y="360650"/>
                    <a:pt x="1799336" y="370745"/>
                    <a:pt x="1806740" y="381513"/>
                  </a:cubicBezTo>
                  <a:cubicBezTo>
                    <a:pt x="1825584" y="387570"/>
                    <a:pt x="1840390" y="400358"/>
                    <a:pt x="1851158" y="415837"/>
                  </a:cubicBezTo>
                  <a:cubicBezTo>
                    <a:pt x="1863946" y="434008"/>
                    <a:pt x="1876733" y="454199"/>
                    <a:pt x="1860581" y="477081"/>
                  </a:cubicBezTo>
                  <a:cubicBezTo>
                    <a:pt x="1845101" y="499291"/>
                    <a:pt x="1822892" y="505348"/>
                    <a:pt x="1796644" y="501310"/>
                  </a:cubicBezTo>
                  <a:cubicBezTo>
                    <a:pt x="1732035" y="491887"/>
                    <a:pt x="1674829" y="460929"/>
                    <a:pt x="1615604" y="436701"/>
                  </a:cubicBezTo>
                  <a:cubicBezTo>
                    <a:pt x="1614258" y="438720"/>
                    <a:pt x="1614258" y="440739"/>
                    <a:pt x="1614258" y="442757"/>
                  </a:cubicBezTo>
                  <a:cubicBezTo>
                    <a:pt x="1625699" y="468332"/>
                    <a:pt x="1624353" y="495926"/>
                    <a:pt x="1623680" y="522173"/>
                  </a:cubicBezTo>
                  <a:cubicBezTo>
                    <a:pt x="1622334" y="559189"/>
                    <a:pt x="1583299" y="562554"/>
                    <a:pt x="1557725" y="576014"/>
                  </a:cubicBezTo>
                  <a:cubicBezTo>
                    <a:pt x="1536861" y="586782"/>
                    <a:pt x="1524747" y="568611"/>
                    <a:pt x="1514652" y="553805"/>
                  </a:cubicBezTo>
                  <a:cubicBezTo>
                    <a:pt x="1493789" y="522173"/>
                    <a:pt x="1472925" y="490542"/>
                    <a:pt x="1453408" y="458237"/>
                  </a:cubicBezTo>
                  <a:cubicBezTo>
                    <a:pt x="1444659" y="444104"/>
                    <a:pt x="1432544" y="429970"/>
                    <a:pt x="1417065" y="434681"/>
                  </a:cubicBezTo>
                  <a:cubicBezTo>
                    <a:pt x="1397548" y="440739"/>
                    <a:pt x="1407643" y="461602"/>
                    <a:pt x="1406970" y="476408"/>
                  </a:cubicBezTo>
                  <a:cubicBezTo>
                    <a:pt x="1406297" y="482465"/>
                    <a:pt x="1410335" y="489196"/>
                    <a:pt x="1411008" y="495926"/>
                  </a:cubicBezTo>
                  <a:cubicBezTo>
                    <a:pt x="1416392" y="523519"/>
                    <a:pt x="1408316" y="530922"/>
                    <a:pt x="1379376" y="526884"/>
                  </a:cubicBezTo>
                  <a:cubicBezTo>
                    <a:pt x="1369281" y="525538"/>
                    <a:pt x="1359186" y="525538"/>
                    <a:pt x="1349091" y="525538"/>
                  </a:cubicBezTo>
                  <a:cubicBezTo>
                    <a:pt x="1337650" y="538325"/>
                    <a:pt x="1336303" y="553132"/>
                    <a:pt x="1337650" y="569284"/>
                  </a:cubicBezTo>
                  <a:cubicBezTo>
                    <a:pt x="1341688" y="587455"/>
                    <a:pt x="1346399" y="605627"/>
                    <a:pt x="1350437" y="624471"/>
                  </a:cubicBezTo>
                  <a:cubicBezTo>
                    <a:pt x="1355148" y="646680"/>
                    <a:pt x="1345726" y="662160"/>
                    <a:pt x="1324189" y="666871"/>
                  </a:cubicBezTo>
                  <a:cubicBezTo>
                    <a:pt x="1262945" y="679658"/>
                    <a:pt x="1204393" y="676966"/>
                    <a:pt x="1151225" y="635239"/>
                  </a:cubicBezTo>
                  <a:cubicBezTo>
                    <a:pt x="1106806" y="600243"/>
                    <a:pt x="1098730" y="566592"/>
                    <a:pt x="1130362" y="518135"/>
                  </a:cubicBezTo>
                  <a:cubicBezTo>
                    <a:pt x="1131708" y="499291"/>
                    <a:pt x="1120267" y="486503"/>
                    <a:pt x="1110171" y="473043"/>
                  </a:cubicBezTo>
                  <a:cubicBezTo>
                    <a:pt x="1069791" y="461602"/>
                    <a:pt x="1038832" y="429297"/>
                    <a:pt x="995759" y="425259"/>
                  </a:cubicBezTo>
                  <a:cubicBezTo>
                    <a:pt x="976915" y="439392"/>
                    <a:pt x="974223" y="458910"/>
                    <a:pt x="978934" y="481119"/>
                  </a:cubicBezTo>
                  <a:cubicBezTo>
                    <a:pt x="982299" y="495926"/>
                    <a:pt x="985664" y="510732"/>
                    <a:pt x="989702" y="525538"/>
                  </a:cubicBezTo>
                  <a:cubicBezTo>
                    <a:pt x="1011911" y="570630"/>
                    <a:pt x="1006527" y="611684"/>
                    <a:pt x="973550" y="645335"/>
                  </a:cubicBezTo>
                  <a:cubicBezTo>
                    <a:pt x="955378" y="663506"/>
                    <a:pt x="931150" y="652738"/>
                    <a:pt x="909613" y="653410"/>
                  </a:cubicBezTo>
                  <a:cubicBezTo>
                    <a:pt x="900191" y="654084"/>
                    <a:pt x="890096" y="649373"/>
                    <a:pt x="880674" y="646680"/>
                  </a:cubicBezTo>
                  <a:cubicBezTo>
                    <a:pt x="866541" y="645335"/>
                    <a:pt x="867887" y="656103"/>
                    <a:pt x="868560" y="664852"/>
                  </a:cubicBezTo>
                  <a:cubicBezTo>
                    <a:pt x="869906" y="678985"/>
                    <a:pt x="872598" y="693118"/>
                    <a:pt x="874617" y="706579"/>
                  </a:cubicBezTo>
                  <a:cubicBezTo>
                    <a:pt x="888077" y="723404"/>
                    <a:pt x="906248" y="741575"/>
                    <a:pt x="887404" y="761766"/>
                  </a:cubicBezTo>
                  <a:cubicBezTo>
                    <a:pt x="866541" y="784648"/>
                    <a:pt x="837601" y="777918"/>
                    <a:pt x="812027" y="769842"/>
                  </a:cubicBezTo>
                  <a:cubicBezTo>
                    <a:pt x="777030" y="758401"/>
                    <a:pt x="748763" y="732826"/>
                    <a:pt x="713094" y="721385"/>
                  </a:cubicBezTo>
                  <a:cubicBezTo>
                    <a:pt x="680789" y="711290"/>
                    <a:pt x="654542" y="715328"/>
                    <a:pt x="630986" y="740229"/>
                  </a:cubicBezTo>
                  <a:cubicBezTo>
                    <a:pt x="616180" y="755708"/>
                    <a:pt x="597336" y="765804"/>
                    <a:pt x="578491" y="775899"/>
                  </a:cubicBezTo>
                  <a:cubicBezTo>
                    <a:pt x="560993" y="785321"/>
                    <a:pt x="551571" y="778591"/>
                    <a:pt x="552244" y="761092"/>
                  </a:cubicBezTo>
                  <a:cubicBezTo>
                    <a:pt x="552917" y="742921"/>
                    <a:pt x="544168" y="722731"/>
                    <a:pt x="559647" y="706579"/>
                  </a:cubicBezTo>
                  <a:cubicBezTo>
                    <a:pt x="559647" y="687061"/>
                    <a:pt x="561666" y="666871"/>
                    <a:pt x="555609" y="648026"/>
                  </a:cubicBezTo>
                  <a:cubicBezTo>
                    <a:pt x="507152" y="647354"/>
                    <a:pt x="500422" y="652065"/>
                    <a:pt x="488980" y="698502"/>
                  </a:cubicBezTo>
                  <a:cubicBezTo>
                    <a:pt x="486961" y="705906"/>
                    <a:pt x="486288" y="713982"/>
                    <a:pt x="484942" y="721385"/>
                  </a:cubicBezTo>
                  <a:cubicBezTo>
                    <a:pt x="477539" y="759747"/>
                    <a:pt x="458695" y="765804"/>
                    <a:pt x="424371" y="741575"/>
                  </a:cubicBezTo>
                  <a:cubicBezTo>
                    <a:pt x="423698" y="771861"/>
                    <a:pt x="423698" y="802146"/>
                    <a:pt x="423025" y="832432"/>
                  </a:cubicBezTo>
                  <a:cubicBezTo>
                    <a:pt x="394759" y="858679"/>
                    <a:pt x="367165" y="857334"/>
                    <a:pt x="335534" y="836470"/>
                  </a:cubicBezTo>
                  <a:cubicBezTo>
                    <a:pt x="287077" y="805512"/>
                    <a:pt x="262848" y="815607"/>
                    <a:pt x="252753" y="870121"/>
                  </a:cubicBezTo>
                  <a:cubicBezTo>
                    <a:pt x="248042" y="894349"/>
                    <a:pt x="238620" y="895022"/>
                    <a:pt x="223140" y="882235"/>
                  </a:cubicBezTo>
                  <a:cubicBezTo>
                    <a:pt x="199585" y="863390"/>
                    <a:pt x="177376" y="843200"/>
                    <a:pt x="153820" y="823683"/>
                  </a:cubicBezTo>
                  <a:cubicBezTo>
                    <a:pt x="121516" y="796762"/>
                    <a:pt x="101325" y="798781"/>
                    <a:pt x="80462" y="835124"/>
                  </a:cubicBezTo>
                  <a:cubicBezTo>
                    <a:pt x="53541" y="881562"/>
                    <a:pt x="36716" y="931365"/>
                    <a:pt x="29313" y="984533"/>
                  </a:cubicBezTo>
                  <a:cubicBezTo>
                    <a:pt x="25948" y="1010107"/>
                    <a:pt x="22583" y="1038374"/>
                    <a:pt x="9795" y="1059910"/>
                  </a:cubicBezTo>
                  <a:cubicBezTo>
                    <a:pt x="-3665" y="1082793"/>
                    <a:pt x="-973" y="1100964"/>
                    <a:pt x="4411" y="1122500"/>
                  </a:cubicBezTo>
                  <a:cubicBezTo>
                    <a:pt x="7776" y="1136634"/>
                    <a:pt x="10468" y="1150767"/>
                    <a:pt x="13160" y="1164900"/>
                  </a:cubicBezTo>
                  <a:cubicBezTo>
                    <a:pt x="2429276" y="1164900"/>
                    <a:pt x="4845392" y="1164900"/>
                    <a:pt x="7261508" y="1164900"/>
                  </a:cubicBezTo>
                  <a:cubicBezTo>
                    <a:pt x="7266219" y="1123847"/>
                    <a:pt x="7283044" y="1082120"/>
                    <a:pt x="7261508" y="1038374"/>
                  </a:cubicBezTo>
                  <a:close/>
                </a:path>
              </a:pathLst>
            </a:custGeom>
            <a:solidFill>
              <a:srgbClr val="729702"/>
            </a:solidFill>
            <a:ln w="672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45E02385-7A49-4FAF-95C9-3AD24863A9B6}"/>
                </a:ext>
              </a:extLst>
            </p:cNvPr>
            <p:cNvSpPr/>
            <p:nvPr/>
          </p:nvSpPr>
          <p:spPr>
            <a:xfrm>
              <a:off x="8143304" y="6127781"/>
              <a:ext cx="6730" cy="6730"/>
            </a:xfrm>
            <a:custGeom>
              <a:avLst/>
              <a:gdLst>
                <a:gd name="connsiteX0" fmla="*/ 0 w 0"/>
                <a:gd name="connsiteY0" fmla="*/ 0 h 0"/>
                <a:gd name="connsiteX1" fmla="*/ 0 w 0"/>
                <a:gd name="connsiteY1" fmla="*/ 673 h 0"/>
                <a:gd name="connsiteX2" fmla="*/ 673 w 0"/>
                <a:gd name="connsiteY2" fmla="*/ 673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673"/>
                    <a:pt x="0" y="673"/>
                  </a:cubicBezTo>
                  <a:cubicBezTo>
                    <a:pt x="0" y="673"/>
                    <a:pt x="673" y="673"/>
                    <a:pt x="673" y="673"/>
                  </a:cubicBezTo>
                  <a:cubicBezTo>
                    <a:pt x="673" y="0"/>
                    <a:pt x="0" y="0"/>
                    <a:pt x="0" y="0"/>
                  </a:cubicBezTo>
                  <a:close/>
                </a:path>
              </a:pathLst>
            </a:custGeom>
            <a:solidFill>
              <a:srgbClr val="729702"/>
            </a:solidFill>
            <a:ln w="6727" cap="flat">
              <a:noFill/>
              <a:prstDash val="solid"/>
              <a:miter/>
            </a:ln>
          </p:spPr>
          <p:txBody>
            <a:bodyPr rtlCol="0" anchor="ctr"/>
            <a:lstStyle/>
            <a:p>
              <a:endParaRPr lang="en-US"/>
            </a:p>
          </p:txBody>
        </p:sp>
      </p:grpSp>
      <p:pic>
        <p:nvPicPr>
          <p:cNvPr id="36" name="Picture 5" descr="E:\SIH\fertiliz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2680" y="2182536"/>
            <a:ext cx="473279" cy="47327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E:\SIH\download (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952" t="8933" r="28135" b="15358"/>
          <a:stretch/>
        </p:blipFill>
        <p:spPr bwMode="auto">
          <a:xfrm>
            <a:off x="7395588" y="2001864"/>
            <a:ext cx="393940" cy="3905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E:\SIH\images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2772" y="3948937"/>
            <a:ext cx="398712" cy="39871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E:\SIH\download (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86" t="7546" r="24533" b="11598"/>
          <a:stretch/>
        </p:blipFill>
        <p:spPr bwMode="auto">
          <a:xfrm>
            <a:off x="7013411" y="3474930"/>
            <a:ext cx="415433" cy="371669"/>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82880" y="2216022"/>
            <a:ext cx="3923642" cy="1077218"/>
          </a:xfrm>
          <a:prstGeom prst="rect">
            <a:avLst/>
          </a:prstGeom>
        </p:spPr>
        <p:txBody>
          <a:bodyPr wrap="square">
            <a:spAutoFit/>
          </a:bodyPr>
          <a:lstStyle/>
          <a:p>
            <a:pPr algn="r"/>
            <a:r>
              <a:rPr lang="en-US" sz="1600" dirty="0">
                <a:latin typeface="Times New Roman" pitchFamily="18" charset="0"/>
                <a:cs typeface="Times New Roman" pitchFamily="18" charset="0"/>
              </a:rPr>
              <a:t>Fertilizers (containing plant nutrients such as nitrogen, phosphorus, and potassium) maintains the soil fertility, so as to grow nutritious and healthy crops. </a:t>
            </a:r>
          </a:p>
        </p:txBody>
      </p:sp>
    </p:spTree>
    <p:extLst>
      <p:ext uri="{BB962C8B-B14F-4D97-AF65-F5344CB8AC3E}">
        <p14:creationId xmlns:p14="http://schemas.microsoft.com/office/powerpoint/2010/main" val="16285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45440" y="461429"/>
            <a:ext cx="11573197" cy="724247"/>
          </a:xfrm>
          <a:prstGeom prst="rect">
            <a:avLst/>
          </a:prstGeom>
        </p:spPr>
        <p:txBody>
          <a:bodyPr/>
          <a:lstStyle/>
          <a:p>
            <a:r>
              <a:rPr lang="en-US" sz="3600" dirty="0" smtClean="0"/>
              <a:t>Showstoppers</a:t>
            </a:r>
            <a:endParaRPr lang="en-US" sz="3600" dirty="0"/>
          </a:p>
        </p:txBody>
      </p:sp>
      <p:grpSp>
        <p:nvGrpSpPr>
          <p:cNvPr id="17" name="Group 16">
            <a:extLst>
              <a:ext uri="{FF2B5EF4-FFF2-40B4-BE49-F238E27FC236}">
                <a16:creationId xmlns="" xmlns:a16="http://schemas.microsoft.com/office/drawing/2014/main" id="{6D8C6C71-D34D-46D9-8C7F-4509526986E3}"/>
              </a:ext>
            </a:extLst>
          </p:cNvPr>
          <p:cNvGrpSpPr/>
          <p:nvPr/>
        </p:nvGrpSpPr>
        <p:grpSpPr>
          <a:xfrm>
            <a:off x="4690627" y="2085168"/>
            <a:ext cx="2886946" cy="2914850"/>
            <a:chOff x="4483745" y="2197915"/>
            <a:chExt cx="3299490" cy="3331381"/>
          </a:xfrm>
        </p:grpSpPr>
        <p:sp>
          <p:nvSpPr>
            <p:cNvPr id="16" name="Freeform: Shape 15">
              <a:extLst>
                <a:ext uri="{FF2B5EF4-FFF2-40B4-BE49-F238E27FC236}">
                  <a16:creationId xmlns="" xmlns:a16="http://schemas.microsoft.com/office/drawing/2014/main" id="{FB918262-0CEF-47B0-92E8-60CF31BAE918}"/>
                </a:ext>
              </a:extLst>
            </p:cNvPr>
            <p:cNvSpPr/>
            <p:nvPr/>
          </p:nvSpPr>
          <p:spPr>
            <a:xfrm>
              <a:off x="5019749" y="3017040"/>
              <a:ext cx="990600" cy="1171575"/>
            </a:xfrm>
            <a:custGeom>
              <a:avLst/>
              <a:gdLst>
                <a:gd name="connsiteX0" fmla="*/ 31050 w 990600"/>
                <a:gd name="connsiteY0" fmla="*/ 828675 h 1171575"/>
                <a:gd name="connsiteX1" fmla="*/ 225360 w 990600"/>
                <a:gd name="connsiteY1" fmla="*/ 867728 h 1171575"/>
                <a:gd name="connsiteX2" fmla="*/ 390142 w 990600"/>
                <a:gd name="connsiteY2" fmla="*/ 1032510 h 1171575"/>
                <a:gd name="connsiteX3" fmla="*/ 410145 w 990600"/>
                <a:gd name="connsiteY3" fmla="*/ 1081088 h 1171575"/>
                <a:gd name="connsiteX4" fmla="*/ 468247 w 990600"/>
                <a:gd name="connsiteY4" fmla="*/ 1160145 h 1171575"/>
                <a:gd name="connsiteX5" fmla="*/ 541590 w 990600"/>
                <a:gd name="connsiteY5" fmla="*/ 1147763 h 1171575"/>
                <a:gd name="connsiteX6" fmla="*/ 558735 w 990600"/>
                <a:gd name="connsiteY6" fmla="*/ 1116330 h 1171575"/>
                <a:gd name="connsiteX7" fmla="*/ 609217 w 990600"/>
                <a:gd name="connsiteY7" fmla="*/ 975360 h 1171575"/>
                <a:gd name="connsiteX8" fmla="*/ 730185 w 990600"/>
                <a:gd name="connsiteY8" fmla="*/ 912495 h 1171575"/>
                <a:gd name="connsiteX9" fmla="*/ 768285 w 990600"/>
                <a:gd name="connsiteY9" fmla="*/ 923925 h 1171575"/>
                <a:gd name="connsiteX10" fmla="*/ 996885 w 990600"/>
                <a:gd name="connsiteY10" fmla="*/ 667703 h 1171575"/>
                <a:gd name="connsiteX11" fmla="*/ 893062 w 990600"/>
                <a:gd name="connsiteY11" fmla="*/ 449580 h 1171575"/>
                <a:gd name="connsiteX12" fmla="*/ 867345 w 990600"/>
                <a:gd name="connsiteY12" fmla="*/ 447675 h 1171575"/>
                <a:gd name="connsiteX13" fmla="*/ 681607 w 990600"/>
                <a:gd name="connsiteY13" fmla="*/ 428625 h 1171575"/>
                <a:gd name="connsiteX14" fmla="*/ 653032 w 990600"/>
                <a:gd name="connsiteY14" fmla="*/ 356235 h 1171575"/>
                <a:gd name="connsiteX15" fmla="*/ 650175 w 990600"/>
                <a:gd name="connsiteY15" fmla="*/ 319088 h 1171575"/>
                <a:gd name="connsiteX16" fmla="*/ 569212 w 990600"/>
                <a:gd name="connsiteY16" fmla="*/ 186690 h 1171575"/>
                <a:gd name="connsiteX17" fmla="*/ 462532 w 990600"/>
                <a:gd name="connsiteY17" fmla="*/ 100965 h 1171575"/>
                <a:gd name="connsiteX18" fmla="*/ 442530 w 990600"/>
                <a:gd name="connsiteY18" fmla="*/ 0 h 1171575"/>
                <a:gd name="connsiteX19" fmla="*/ 287272 w 990600"/>
                <a:gd name="connsiteY19" fmla="*/ 119063 h 1171575"/>
                <a:gd name="connsiteX20" fmla="*/ 157732 w 990600"/>
                <a:gd name="connsiteY20" fmla="*/ 287655 h 1171575"/>
                <a:gd name="connsiteX21" fmla="*/ 101535 w 990600"/>
                <a:gd name="connsiteY21" fmla="*/ 349568 h 1171575"/>
                <a:gd name="connsiteX22" fmla="*/ 64387 w 990600"/>
                <a:gd name="connsiteY22" fmla="*/ 415290 h 1171575"/>
                <a:gd name="connsiteX23" fmla="*/ 2475 w 990600"/>
                <a:gd name="connsiteY23" fmla="*/ 693420 h 1171575"/>
                <a:gd name="connsiteX24" fmla="*/ 9142 w 990600"/>
                <a:gd name="connsiteY24" fmla="*/ 806768 h 1171575"/>
                <a:gd name="connsiteX25" fmla="*/ 31050 w 990600"/>
                <a:gd name="connsiteY25" fmla="*/ 828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0600" h="1171575">
                  <a:moveTo>
                    <a:pt x="31050" y="828675"/>
                  </a:moveTo>
                  <a:cubicBezTo>
                    <a:pt x="97725" y="832485"/>
                    <a:pt x="162495" y="844868"/>
                    <a:pt x="225360" y="867728"/>
                  </a:cubicBezTo>
                  <a:cubicBezTo>
                    <a:pt x="304417" y="897255"/>
                    <a:pt x="371092" y="941070"/>
                    <a:pt x="390142" y="1032510"/>
                  </a:cubicBezTo>
                  <a:cubicBezTo>
                    <a:pt x="393000" y="1049655"/>
                    <a:pt x="400620" y="1065848"/>
                    <a:pt x="410145" y="1081088"/>
                  </a:cubicBezTo>
                  <a:cubicBezTo>
                    <a:pt x="427290" y="1108710"/>
                    <a:pt x="441577" y="1140143"/>
                    <a:pt x="468247" y="1160145"/>
                  </a:cubicBezTo>
                  <a:cubicBezTo>
                    <a:pt x="495870" y="1181100"/>
                    <a:pt x="521587" y="1177290"/>
                    <a:pt x="541590" y="1147763"/>
                  </a:cubicBezTo>
                  <a:cubicBezTo>
                    <a:pt x="548257" y="1137285"/>
                    <a:pt x="553020" y="1126808"/>
                    <a:pt x="558735" y="1116330"/>
                  </a:cubicBezTo>
                  <a:cubicBezTo>
                    <a:pt x="580642" y="1071563"/>
                    <a:pt x="594930" y="1022985"/>
                    <a:pt x="609217" y="975360"/>
                  </a:cubicBezTo>
                  <a:cubicBezTo>
                    <a:pt x="630172" y="905828"/>
                    <a:pt x="662557" y="888683"/>
                    <a:pt x="730185" y="912495"/>
                  </a:cubicBezTo>
                  <a:cubicBezTo>
                    <a:pt x="742567" y="917258"/>
                    <a:pt x="754950" y="922973"/>
                    <a:pt x="768285" y="923925"/>
                  </a:cubicBezTo>
                  <a:cubicBezTo>
                    <a:pt x="894967" y="931545"/>
                    <a:pt x="1012125" y="809625"/>
                    <a:pt x="996885" y="667703"/>
                  </a:cubicBezTo>
                  <a:cubicBezTo>
                    <a:pt x="987360" y="582930"/>
                    <a:pt x="942592" y="515303"/>
                    <a:pt x="893062" y="449580"/>
                  </a:cubicBezTo>
                  <a:cubicBezTo>
                    <a:pt x="883537" y="437198"/>
                    <a:pt x="878775" y="436245"/>
                    <a:pt x="867345" y="447675"/>
                  </a:cubicBezTo>
                  <a:cubicBezTo>
                    <a:pt x="806385" y="508635"/>
                    <a:pt x="730185" y="500063"/>
                    <a:pt x="681607" y="428625"/>
                  </a:cubicBezTo>
                  <a:cubicBezTo>
                    <a:pt x="667320" y="406718"/>
                    <a:pt x="657795" y="381953"/>
                    <a:pt x="653032" y="356235"/>
                  </a:cubicBezTo>
                  <a:cubicBezTo>
                    <a:pt x="651127" y="343853"/>
                    <a:pt x="645412" y="333375"/>
                    <a:pt x="650175" y="319088"/>
                  </a:cubicBezTo>
                  <a:cubicBezTo>
                    <a:pt x="670177" y="251460"/>
                    <a:pt x="638745" y="200025"/>
                    <a:pt x="569212" y="186690"/>
                  </a:cubicBezTo>
                  <a:cubicBezTo>
                    <a:pt x="518730" y="176213"/>
                    <a:pt x="483487" y="148590"/>
                    <a:pt x="462532" y="100965"/>
                  </a:cubicBezTo>
                  <a:cubicBezTo>
                    <a:pt x="449197" y="69533"/>
                    <a:pt x="445387" y="35243"/>
                    <a:pt x="442530" y="0"/>
                  </a:cubicBezTo>
                  <a:cubicBezTo>
                    <a:pt x="375855" y="21908"/>
                    <a:pt x="317752" y="55245"/>
                    <a:pt x="287272" y="119063"/>
                  </a:cubicBezTo>
                  <a:cubicBezTo>
                    <a:pt x="255840" y="185738"/>
                    <a:pt x="211072" y="239078"/>
                    <a:pt x="157732" y="287655"/>
                  </a:cubicBezTo>
                  <a:cubicBezTo>
                    <a:pt x="137730" y="306705"/>
                    <a:pt x="120585" y="328613"/>
                    <a:pt x="101535" y="349568"/>
                  </a:cubicBezTo>
                  <a:cubicBezTo>
                    <a:pt x="84390" y="368618"/>
                    <a:pt x="72960" y="391478"/>
                    <a:pt x="64387" y="415290"/>
                  </a:cubicBezTo>
                  <a:cubicBezTo>
                    <a:pt x="34860" y="505778"/>
                    <a:pt x="12000" y="598170"/>
                    <a:pt x="2475" y="693420"/>
                  </a:cubicBezTo>
                  <a:cubicBezTo>
                    <a:pt x="-383" y="731520"/>
                    <a:pt x="-3240" y="769620"/>
                    <a:pt x="9142" y="806768"/>
                  </a:cubicBezTo>
                  <a:cubicBezTo>
                    <a:pt x="12000" y="820103"/>
                    <a:pt x="16762" y="827723"/>
                    <a:pt x="31050" y="828675"/>
                  </a:cubicBezTo>
                  <a:close/>
                </a:path>
              </a:pathLst>
            </a:custGeom>
            <a:solidFill>
              <a:schemeClr val="accent3"/>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82618E1C-AD5E-4CCD-BF8D-9BF915C4670E}"/>
                </a:ext>
              </a:extLst>
            </p:cNvPr>
            <p:cNvSpPr/>
            <p:nvPr/>
          </p:nvSpPr>
          <p:spPr>
            <a:xfrm>
              <a:off x="5512127" y="2743047"/>
              <a:ext cx="1724025" cy="1038225"/>
            </a:xfrm>
            <a:custGeom>
              <a:avLst/>
              <a:gdLst>
                <a:gd name="connsiteX0" fmla="*/ 124555 w 1724025"/>
                <a:gd name="connsiteY0" fmla="*/ 378975 h 1038225"/>
                <a:gd name="connsiteX1" fmla="*/ 197897 w 1724025"/>
                <a:gd name="connsiteY1" fmla="*/ 412312 h 1038225"/>
                <a:gd name="connsiteX2" fmla="*/ 239807 w 1724025"/>
                <a:gd name="connsiteY2" fmla="*/ 502800 h 1038225"/>
                <a:gd name="connsiteX3" fmla="*/ 236950 w 1724025"/>
                <a:gd name="connsiteY3" fmla="*/ 601860 h 1038225"/>
                <a:gd name="connsiteX4" fmla="*/ 324580 w 1724025"/>
                <a:gd name="connsiteY4" fmla="*/ 636150 h 1038225"/>
                <a:gd name="connsiteX5" fmla="*/ 391255 w 1724025"/>
                <a:gd name="connsiteY5" fmla="*/ 561855 h 1038225"/>
                <a:gd name="connsiteX6" fmla="*/ 459835 w 1724025"/>
                <a:gd name="connsiteY6" fmla="*/ 489465 h 1038225"/>
                <a:gd name="connsiteX7" fmla="*/ 568420 w 1724025"/>
                <a:gd name="connsiteY7" fmla="*/ 493275 h 1038225"/>
                <a:gd name="connsiteX8" fmla="*/ 651287 w 1724025"/>
                <a:gd name="connsiteY8" fmla="*/ 571380 h 1038225"/>
                <a:gd name="connsiteX9" fmla="*/ 705580 w 1724025"/>
                <a:gd name="connsiteY9" fmla="*/ 597097 h 1038225"/>
                <a:gd name="connsiteX10" fmla="*/ 820832 w 1724025"/>
                <a:gd name="connsiteY10" fmla="*/ 611385 h 1038225"/>
                <a:gd name="connsiteX11" fmla="*/ 906557 w 1724025"/>
                <a:gd name="connsiteY11" fmla="*/ 710445 h 1038225"/>
                <a:gd name="connsiteX12" fmla="*/ 985615 w 1724025"/>
                <a:gd name="connsiteY12" fmla="*/ 817125 h 1038225"/>
                <a:gd name="connsiteX13" fmla="*/ 1076102 w 1724025"/>
                <a:gd name="connsiteY13" fmla="*/ 836175 h 1038225"/>
                <a:gd name="connsiteX14" fmla="*/ 1192307 w 1724025"/>
                <a:gd name="connsiteY14" fmla="*/ 841890 h 1038225"/>
                <a:gd name="connsiteX15" fmla="*/ 1226597 w 1724025"/>
                <a:gd name="connsiteY15" fmla="*/ 898087 h 1038225"/>
                <a:gd name="connsiteX16" fmla="*/ 1197070 w 1724025"/>
                <a:gd name="connsiteY16" fmla="*/ 955237 h 1038225"/>
                <a:gd name="connsiteX17" fmla="*/ 1180877 w 1724025"/>
                <a:gd name="connsiteY17" fmla="*/ 1022865 h 1038225"/>
                <a:gd name="connsiteX18" fmla="*/ 1251362 w 1724025"/>
                <a:gd name="connsiteY18" fmla="*/ 1047630 h 1038225"/>
                <a:gd name="connsiteX19" fmla="*/ 1253268 w 1724025"/>
                <a:gd name="connsiteY19" fmla="*/ 1047630 h 1038225"/>
                <a:gd name="connsiteX20" fmla="*/ 1443768 w 1724025"/>
                <a:gd name="connsiteY20" fmla="*/ 976192 h 1038225"/>
                <a:gd name="connsiteX21" fmla="*/ 1603787 w 1724025"/>
                <a:gd name="connsiteY21" fmla="*/ 941902 h 1038225"/>
                <a:gd name="connsiteX22" fmla="*/ 1708562 w 1724025"/>
                <a:gd name="connsiteY22" fmla="*/ 984765 h 1038225"/>
                <a:gd name="connsiteX23" fmla="*/ 1729518 w 1724025"/>
                <a:gd name="connsiteY23" fmla="*/ 975240 h 1038225"/>
                <a:gd name="connsiteX24" fmla="*/ 1707610 w 1724025"/>
                <a:gd name="connsiteY24" fmla="*/ 867607 h 1038225"/>
                <a:gd name="connsiteX25" fmla="*/ 1667605 w 1724025"/>
                <a:gd name="connsiteY25" fmla="*/ 702825 h 1038225"/>
                <a:gd name="connsiteX26" fmla="*/ 1613312 w 1724025"/>
                <a:gd name="connsiteY26" fmla="*/ 558997 h 1038225"/>
                <a:gd name="connsiteX27" fmla="*/ 1539970 w 1724025"/>
                <a:gd name="connsiteY27" fmla="*/ 508515 h 1038225"/>
                <a:gd name="connsiteX28" fmla="*/ 1447577 w 1724025"/>
                <a:gd name="connsiteY28" fmla="*/ 363735 h 1038225"/>
                <a:gd name="connsiteX29" fmla="*/ 1410430 w 1724025"/>
                <a:gd name="connsiteY29" fmla="*/ 294202 h 1038225"/>
                <a:gd name="connsiteX30" fmla="*/ 1359947 w 1724025"/>
                <a:gd name="connsiteY30" fmla="*/ 255150 h 1038225"/>
                <a:gd name="connsiteX31" fmla="*/ 1268507 w 1724025"/>
                <a:gd name="connsiteY31" fmla="*/ 191332 h 1038225"/>
                <a:gd name="connsiteX32" fmla="*/ 1043718 w 1724025"/>
                <a:gd name="connsiteY32" fmla="*/ 107512 h 1038225"/>
                <a:gd name="connsiteX33" fmla="*/ 893222 w 1724025"/>
                <a:gd name="connsiteY33" fmla="*/ 63697 h 1038225"/>
                <a:gd name="connsiteX34" fmla="*/ 849407 w 1724025"/>
                <a:gd name="connsiteY34" fmla="*/ 35122 h 1038225"/>
                <a:gd name="connsiteX35" fmla="*/ 746537 w 1724025"/>
                <a:gd name="connsiteY35" fmla="*/ 2737 h 1038225"/>
                <a:gd name="connsiteX36" fmla="*/ 570325 w 1724025"/>
                <a:gd name="connsiteY36" fmla="*/ 832 h 1038225"/>
                <a:gd name="connsiteX37" fmla="*/ 342677 w 1724025"/>
                <a:gd name="connsiteY37" fmla="*/ 69412 h 1038225"/>
                <a:gd name="connsiteX38" fmla="*/ 253143 w 1724025"/>
                <a:gd name="connsiteY38" fmla="*/ 127515 h 1038225"/>
                <a:gd name="connsiteX39" fmla="*/ 185515 w 1724025"/>
                <a:gd name="connsiteY39" fmla="*/ 137992 h 1038225"/>
                <a:gd name="connsiteX40" fmla="*/ 5493 w 1724025"/>
                <a:gd name="connsiteY40" fmla="*/ 210382 h 1038225"/>
                <a:gd name="connsiteX41" fmla="*/ 730 w 1724025"/>
                <a:gd name="connsiteY41" fmla="*/ 232290 h 1038225"/>
                <a:gd name="connsiteX42" fmla="*/ 124555 w 1724025"/>
                <a:gd name="connsiteY42" fmla="*/ 378975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24025" h="1038225">
                  <a:moveTo>
                    <a:pt x="124555" y="378975"/>
                  </a:moveTo>
                  <a:cubicBezTo>
                    <a:pt x="149320" y="389452"/>
                    <a:pt x="175037" y="398025"/>
                    <a:pt x="197897" y="412312"/>
                  </a:cubicBezTo>
                  <a:cubicBezTo>
                    <a:pt x="232187" y="434220"/>
                    <a:pt x="246475" y="462795"/>
                    <a:pt x="239807" y="502800"/>
                  </a:cubicBezTo>
                  <a:cubicBezTo>
                    <a:pt x="234093" y="535185"/>
                    <a:pt x="229330" y="568522"/>
                    <a:pt x="236950" y="601860"/>
                  </a:cubicBezTo>
                  <a:cubicBezTo>
                    <a:pt x="248380" y="655200"/>
                    <a:pt x="279812" y="667582"/>
                    <a:pt x="324580" y="636150"/>
                  </a:cubicBezTo>
                  <a:cubicBezTo>
                    <a:pt x="352202" y="616147"/>
                    <a:pt x="370300" y="587572"/>
                    <a:pt x="391255" y="561855"/>
                  </a:cubicBezTo>
                  <a:cubicBezTo>
                    <a:pt x="412210" y="535185"/>
                    <a:pt x="432212" y="509467"/>
                    <a:pt x="459835" y="489465"/>
                  </a:cubicBezTo>
                  <a:cubicBezTo>
                    <a:pt x="499840" y="458985"/>
                    <a:pt x="530320" y="459937"/>
                    <a:pt x="568420" y="493275"/>
                  </a:cubicBezTo>
                  <a:cubicBezTo>
                    <a:pt x="596995" y="518992"/>
                    <a:pt x="624618" y="544710"/>
                    <a:pt x="651287" y="571380"/>
                  </a:cubicBezTo>
                  <a:cubicBezTo>
                    <a:pt x="666527" y="586620"/>
                    <a:pt x="684625" y="594240"/>
                    <a:pt x="705580" y="597097"/>
                  </a:cubicBezTo>
                  <a:cubicBezTo>
                    <a:pt x="743680" y="601860"/>
                    <a:pt x="782732" y="601860"/>
                    <a:pt x="820832" y="611385"/>
                  </a:cubicBezTo>
                  <a:cubicBezTo>
                    <a:pt x="877030" y="625672"/>
                    <a:pt x="901795" y="652342"/>
                    <a:pt x="906557" y="710445"/>
                  </a:cubicBezTo>
                  <a:cubicBezTo>
                    <a:pt x="910368" y="763785"/>
                    <a:pt x="938943" y="796170"/>
                    <a:pt x="985615" y="817125"/>
                  </a:cubicBezTo>
                  <a:cubicBezTo>
                    <a:pt x="1014190" y="830460"/>
                    <a:pt x="1044670" y="835222"/>
                    <a:pt x="1076102" y="836175"/>
                  </a:cubicBezTo>
                  <a:cubicBezTo>
                    <a:pt x="1115155" y="838080"/>
                    <a:pt x="1154207" y="838080"/>
                    <a:pt x="1192307" y="841890"/>
                  </a:cubicBezTo>
                  <a:cubicBezTo>
                    <a:pt x="1227550" y="845700"/>
                    <a:pt x="1238027" y="864750"/>
                    <a:pt x="1226597" y="898087"/>
                  </a:cubicBezTo>
                  <a:cubicBezTo>
                    <a:pt x="1219930" y="919042"/>
                    <a:pt x="1207547" y="937140"/>
                    <a:pt x="1197070" y="955237"/>
                  </a:cubicBezTo>
                  <a:cubicBezTo>
                    <a:pt x="1184687" y="976192"/>
                    <a:pt x="1165637" y="997147"/>
                    <a:pt x="1180877" y="1022865"/>
                  </a:cubicBezTo>
                  <a:cubicBezTo>
                    <a:pt x="1196118" y="1049535"/>
                    <a:pt x="1224693" y="1047630"/>
                    <a:pt x="1251362" y="1047630"/>
                  </a:cubicBezTo>
                  <a:cubicBezTo>
                    <a:pt x="1252315" y="1047630"/>
                    <a:pt x="1252315" y="1047630"/>
                    <a:pt x="1253268" y="1047630"/>
                  </a:cubicBezTo>
                  <a:cubicBezTo>
                    <a:pt x="1323752" y="1043820"/>
                    <a:pt x="1386618" y="1015245"/>
                    <a:pt x="1443768" y="976192"/>
                  </a:cubicBezTo>
                  <a:cubicBezTo>
                    <a:pt x="1492345" y="942855"/>
                    <a:pt x="1545685" y="930472"/>
                    <a:pt x="1603787" y="941902"/>
                  </a:cubicBezTo>
                  <a:cubicBezTo>
                    <a:pt x="1641887" y="949522"/>
                    <a:pt x="1676177" y="963810"/>
                    <a:pt x="1708562" y="984765"/>
                  </a:cubicBezTo>
                  <a:cubicBezTo>
                    <a:pt x="1722850" y="994290"/>
                    <a:pt x="1726660" y="990480"/>
                    <a:pt x="1729518" y="975240"/>
                  </a:cubicBezTo>
                  <a:cubicBezTo>
                    <a:pt x="1739043" y="935235"/>
                    <a:pt x="1725707" y="900945"/>
                    <a:pt x="1707610" y="867607"/>
                  </a:cubicBezTo>
                  <a:cubicBezTo>
                    <a:pt x="1678082" y="811410"/>
                    <a:pt x="1650460" y="756165"/>
                    <a:pt x="1667605" y="702825"/>
                  </a:cubicBezTo>
                  <a:cubicBezTo>
                    <a:pt x="1670462" y="638055"/>
                    <a:pt x="1656175" y="590430"/>
                    <a:pt x="1613312" y="558997"/>
                  </a:cubicBezTo>
                  <a:cubicBezTo>
                    <a:pt x="1590452" y="540900"/>
                    <a:pt x="1562830" y="526612"/>
                    <a:pt x="1539970" y="508515"/>
                  </a:cubicBezTo>
                  <a:cubicBezTo>
                    <a:pt x="1492345" y="471367"/>
                    <a:pt x="1452340" y="428505"/>
                    <a:pt x="1447577" y="363735"/>
                  </a:cubicBezTo>
                  <a:cubicBezTo>
                    <a:pt x="1445672" y="335160"/>
                    <a:pt x="1431385" y="312300"/>
                    <a:pt x="1410430" y="294202"/>
                  </a:cubicBezTo>
                  <a:cubicBezTo>
                    <a:pt x="1394237" y="279915"/>
                    <a:pt x="1377093" y="267532"/>
                    <a:pt x="1359947" y="255150"/>
                  </a:cubicBezTo>
                  <a:cubicBezTo>
                    <a:pt x="1329468" y="233242"/>
                    <a:pt x="1296130" y="215145"/>
                    <a:pt x="1268507" y="191332"/>
                  </a:cubicBezTo>
                  <a:cubicBezTo>
                    <a:pt x="1203737" y="134182"/>
                    <a:pt x="1133252" y="100845"/>
                    <a:pt x="1043718" y="107512"/>
                  </a:cubicBezTo>
                  <a:cubicBezTo>
                    <a:pt x="989425" y="111322"/>
                    <a:pt x="938943" y="95130"/>
                    <a:pt x="893222" y="63697"/>
                  </a:cubicBezTo>
                  <a:cubicBezTo>
                    <a:pt x="878935" y="53220"/>
                    <a:pt x="863695" y="44647"/>
                    <a:pt x="849407" y="35122"/>
                  </a:cubicBezTo>
                  <a:cubicBezTo>
                    <a:pt x="818927" y="14167"/>
                    <a:pt x="783685" y="4642"/>
                    <a:pt x="746537" y="2737"/>
                  </a:cubicBezTo>
                  <a:cubicBezTo>
                    <a:pt x="688435" y="-120"/>
                    <a:pt x="629380" y="5595"/>
                    <a:pt x="570325" y="832"/>
                  </a:cubicBezTo>
                  <a:cubicBezTo>
                    <a:pt x="486505" y="-4883"/>
                    <a:pt x="411257" y="18930"/>
                    <a:pt x="342677" y="69412"/>
                  </a:cubicBezTo>
                  <a:cubicBezTo>
                    <a:pt x="314102" y="90367"/>
                    <a:pt x="282670" y="107512"/>
                    <a:pt x="253143" y="127515"/>
                  </a:cubicBezTo>
                  <a:cubicBezTo>
                    <a:pt x="232187" y="141802"/>
                    <a:pt x="209327" y="143707"/>
                    <a:pt x="185515" y="137992"/>
                  </a:cubicBezTo>
                  <a:cubicBezTo>
                    <a:pt x="108362" y="118942"/>
                    <a:pt x="51212" y="151327"/>
                    <a:pt x="5493" y="210382"/>
                  </a:cubicBezTo>
                  <a:cubicBezTo>
                    <a:pt x="730" y="218002"/>
                    <a:pt x="-1175" y="223717"/>
                    <a:pt x="730" y="232290"/>
                  </a:cubicBezTo>
                  <a:cubicBezTo>
                    <a:pt x="15970" y="301822"/>
                    <a:pt x="55975" y="351352"/>
                    <a:pt x="124555" y="378975"/>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A5B9AEFD-B89E-4934-AC67-DFBAB02CECBC}"/>
                </a:ext>
              </a:extLst>
            </p:cNvPr>
            <p:cNvSpPr/>
            <p:nvPr/>
          </p:nvSpPr>
          <p:spPr>
            <a:xfrm>
              <a:off x="5040150" y="4500596"/>
              <a:ext cx="1704975" cy="1028700"/>
            </a:xfrm>
            <a:custGeom>
              <a:avLst/>
              <a:gdLst>
                <a:gd name="connsiteX0" fmla="*/ 1344457 w 1704975"/>
                <a:gd name="connsiteY0" fmla="*/ 620482 h 1028700"/>
                <a:gd name="connsiteX1" fmla="*/ 1391130 w 1704975"/>
                <a:gd name="connsiteY1" fmla="*/ 765262 h 1028700"/>
                <a:gd name="connsiteX2" fmla="*/ 1383509 w 1704975"/>
                <a:gd name="connsiteY2" fmla="*/ 758594 h 1028700"/>
                <a:gd name="connsiteX3" fmla="*/ 1214917 w 1704975"/>
                <a:gd name="connsiteY3" fmla="*/ 547139 h 1028700"/>
                <a:gd name="connsiteX4" fmla="*/ 1190152 w 1704975"/>
                <a:gd name="connsiteY4" fmla="*/ 526185 h 1028700"/>
                <a:gd name="connsiteX5" fmla="*/ 1016797 w 1704975"/>
                <a:gd name="connsiteY5" fmla="*/ 502372 h 1028700"/>
                <a:gd name="connsiteX6" fmla="*/ 905355 w 1704975"/>
                <a:gd name="connsiteY6" fmla="*/ 508087 h 1028700"/>
                <a:gd name="connsiteX7" fmla="*/ 886305 w 1704975"/>
                <a:gd name="connsiteY7" fmla="*/ 529994 h 1028700"/>
                <a:gd name="connsiteX8" fmla="*/ 903449 w 1704975"/>
                <a:gd name="connsiteY8" fmla="*/ 790027 h 1028700"/>
                <a:gd name="connsiteX9" fmla="*/ 857730 w 1704975"/>
                <a:gd name="connsiteY9" fmla="*/ 935760 h 1028700"/>
                <a:gd name="connsiteX10" fmla="*/ 857730 w 1704975"/>
                <a:gd name="connsiteY10" fmla="*/ 935760 h 1028700"/>
                <a:gd name="connsiteX11" fmla="*/ 857730 w 1704975"/>
                <a:gd name="connsiteY11" fmla="*/ 935760 h 1028700"/>
                <a:gd name="connsiteX12" fmla="*/ 853920 w 1704975"/>
                <a:gd name="connsiteY12" fmla="*/ 931949 h 1028700"/>
                <a:gd name="connsiteX13" fmla="*/ 852967 w 1704975"/>
                <a:gd name="connsiteY13" fmla="*/ 939569 h 1028700"/>
                <a:gd name="connsiteX14" fmla="*/ 852967 w 1704975"/>
                <a:gd name="connsiteY14" fmla="*/ 939569 h 1028700"/>
                <a:gd name="connsiteX15" fmla="*/ 853920 w 1704975"/>
                <a:gd name="connsiteY15" fmla="*/ 930997 h 1028700"/>
                <a:gd name="connsiteX16" fmla="*/ 854872 w 1704975"/>
                <a:gd name="connsiteY16" fmla="*/ 721447 h 1028700"/>
                <a:gd name="connsiteX17" fmla="*/ 718664 w 1704975"/>
                <a:gd name="connsiteY17" fmla="*/ 893849 h 1028700"/>
                <a:gd name="connsiteX18" fmla="*/ 831059 w 1704975"/>
                <a:gd name="connsiteY18" fmla="*/ 662392 h 1028700"/>
                <a:gd name="connsiteX19" fmla="*/ 838680 w 1704975"/>
                <a:gd name="connsiteY19" fmla="*/ 632864 h 1028700"/>
                <a:gd name="connsiteX20" fmla="*/ 805342 w 1704975"/>
                <a:gd name="connsiteY20" fmla="*/ 496657 h 1028700"/>
                <a:gd name="connsiteX21" fmla="*/ 775814 w 1704975"/>
                <a:gd name="connsiteY21" fmla="*/ 470939 h 1028700"/>
                <a:gd name="connsiteX22" fmla="*/ 670087 w 1704975"/>
                <a:gd name="connsiteY22" fmla="*/ 456652 h 1028700"/>
                <a:gd name="connsiteX23" fmla="*/ 556739 w 1704975"/>
                <a:gd name="connsiteY23" fmla="*/ 423314 h 1028700"/>
                <a:gd name="connsiteX24" fmla="*/ 390052 w 1704975"/>
                <a:gd name="connsiteY24" fmla="*/ 401407 h 1028700"/>
                <a:gd name="connsiteX25" fmla="*/ 363382 w 1704975"/>
                <a:gd name="connsiteY25" fmla="*/ 410932 h 1028700"/>
                <a:gd name="connsiteX26" fmla="*/ 144307 w 1704975"/>
                <a:gd name="connsiteY26" fmla="*/ 527137 h 1028700"/>
                <a:gd name="connsiteX27" fmla="*/ 143354 w 1704975"/>
                <a:gd name="connsiteY27" fmla="*/ 527137 h 1028700"/>
                <a:gd name="connsiteX28" fmla="*/ 141449 w 1704975"/>
                <a:gd name="connsiteY28" fmla="*/ 524279 h 1028700"/>
                <a:gd name="connsiteX29" fmla="*/ 132877 w 1704975"/>
                <a:gd name="connsiteY29" fmla="*/ 529042 h 1028700"/>
                <a:gd name="connsiteX30" fmla="*/ 132877 w 1704975"/>
                <a:gd name="connsiteY30" fmla="*/ 529042 h 1028700"/>
                <a:gd name="connsiteX31" fmla="*/ 141449 w 1704975"/>
                <a:gd name="connsiteY31" fmla="*/ 523327 h 1028700"/>
                <a:gd name="connsiteX32" fmla="*/ 304327 w 1704975"/>
                <a:gd name="connsiteY32" fmla="*/ 386167 h 1028700"/>
                <a:gd name="connsiteX33" fmla="*/ 90014 w 1704975"/>
                <a:gd name="connsiteY33" fmla="*/ 390929 h 1028700"/>
                <a:gd name="connsiteX34" fmla="*/ 481492 w 1704975"/>
                <a:gd name="connsiteY34" fmla="*/ 344257 h 1028700"/>
                <a:gd name="connsiteX35" fmla="*/ 399577 w 1704975"/>
                <a:gd name="connsiteY35" fmla="*/ 276629 h 1028700"/>
                <a:gd name="connsiteX36" fmla="*/ 300517 w 1704975"/>
                <a:gd name="connsiteY36" fmla="*/ 242339 h 1028700"/>
                <a:gd name="connsiteX37" fmla="*/ 223364 w 1704975"/>
                <a:gd name="connsiteY37" fmla="*/ 149947 h 1028700"/>
                <a:gd name="connsiteX38" fmla="*/ 130972 w 1704975"/>
                <a:gd name="connsiteY38" fmla="*/ 5167 h 1028700"/>
                <a:gd name="connsiteX39" fmla="*/ 107159 w 1704975"/>
                <a:gd name="connsiteY39" fmla="*/ 7072 h 1028700"/>
                <a:gd name="connsiteX40" fmla="*/ 52867 w 1704975"/>
                <a:gd name="connsiteY40" fmla="*/ 98512 h 1028700"/>
                <a:gd name="connsiteX41" fmla="*/ 2384 w 1704975"/>
                <a:gd name="connsiteY41" fmla="*/ 322349 h 1028700"/>
                <a:gd name="connsiteX42" fmla="*/ 30007 w 1704975"/>
                <a:gd name="connsiteY42" fmla="*/ 564285 h 1028700"/>
                <a:gd name="connsiteX43" fmla="*/ 178597 w 1704975"/>
                <a:gd name="connsiteY43" fmla="*/ 687157 h 1028700"/>
                <a:gd name="connsiteX44" fmla="*/ 341474 w 1704975"/>
                <a:gd name="connsiteY44" fmla="*/ 678585 h 1028700"/>
                <a:gd name="connsiteX45" fmla="*/ 531974 w 1704975"/>
                <a:gd name="connsiteY45" fmla="*/ 750974 h 1028700"/>
                <a:gd name="connsiteX46" fmla="*/ 605317 w 1704975"/>
                <a:gd name="connsiteY46" fmla="*/ 865274 h 1028700"/>
                <a:gd name="connsiteX47" fmla="*/ 701520 w 1704975"/>
                <a:gd name="connsiteY47" fmla="*/ 996719 h 1028700"/>
                <a:gd name="connsiteX48" fmla="*/ 855824 w 1704975"/>
                <a:gd name="connsiteY48" fmla="*/ 1016722 h 1028700"/>
                <a:gd name="connsiteX49" fmla="*/ 912974 w 1704975"/>
                <a:gd name="connsiteY49" fmla="*/ 977669 h 1028700"/>
                <a:gd name="connsiteX50" fmla="*/ 1028227 w 1704975"/>
                <a:gd name="connsiteY50" fmla="*/ 886229 h 1028700"/>
                <a:gd name="connsiteX51" fmla="*/ 1095855 w 1704975"/>
                <a:gd name="connsiteY51" fmla="*/ 851939 h 1028700"/>
                <a:gd name="connsiteX52" fmla="*/ 1247302 w 1704975"/>
                <a:gd name="connsiteY52" fmla="*/ 883372 h 1028700"/>
                <a:gd name="connsiteX53" fmla="*/ 1343505 w 1704975"/>
                <a:gd name="connsiteY53" fmla="*/ 939569 h 1028700"/>
                <a:gd name="connsiteX54" fmla="*/ 1539720 w 1704975"/>
                <a:gd name="connsiteY54" fmla="*/ 910042 h 1028700"/>
                <a:gd name="connsiteX55" fmla="*/ 1700692 w 1704975"/>
                <a:gd name="connsiteY55" fmla="*/ 722399 h 1028700"/>
                <a:gd name="connsiteX56" fmla="*/ 1706407 w 1704975"/>
                <a:gd name="connsiteY56" fmla="*/ 708112 h 1028700"/>
                <a:gd name="connsiteX57" fmla="*/ 1344457 w 1704975"/>
                <a:gd name="connsiteY57" fmla="*/ 620482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04975" h="1028700">
                  <a:moveTo>
                    <a:pt x="1344457" y="620482"/>
                  </a:moveTo>
                  <a:cubicBezTo>
                    <a:pt x="1363507" y="669060"/>
                    <a:pt x="1381605" y="713827"/>
                    <a:pt x="1391130" y="765262"/>
                  </a:cubicBezTo>
                  <a:cubicBezTo>
                    <a:pt x="1386367" y="761452"/>
                    <a:pt x="1384462" y="760499"/>
                    <a:pt x="1383509" y="758594"/>
                  </a:cubicBezTo>
                  <a:cubicBezTo>
                    <a:pt x="1340647" y="677632"/>
                    <a:pt x="1279687" y="610957"/>
                    <a:pt x="1214917" y="547139"/>
                  </a:cubicBezTo>
                  <a:cubicBezTo>
                    <a:pt x="1207297" y="539519"/>
                    <a:pt x="1201582" y="529042"/>
                    <a:pt x="1190152" y="526185"/>
                  </a:cubicBezTo>
                  <a:cubicBezTo>
                    <a:pt x="1133002" y="510944"/>
                    <a:pt x="1075852" y="497609"/>
                    <a:pt x="1016797" y="502372"/>
                  </a:cubicBezTo>
                  <a:cubicBezTo>
                    <a:pt x="979649" y="506182"/>
                    <a:pt x="942502" y="510944"/>
                    <a:pt x="905355" y="508087"/>
                  </a:cubicBezTo>
                  <a:cubicBezTo>
                    <a:pt x="887257" y="506182"/>
                    <a:pt x="882495" y="510944"/>
                    <a:pt x="886305" y="529994"/>
                  </a:cubicBezTo>
                  <a:cubicBezTo>
                    <a:pt x="905355" y="615719"/>
                    <a:pt x="913927" y="702397"/>
                    <a:pt x="903449" y="790027"/>
                  </a:cubicBezTo>
                  <a:cubicBezTo>
                    <a:pt x="897734" y="841462"/>
                    <a:pt x="888209" y="891944"/>
                    <a:pt x="857730" y="935760"/>
                  </a:cubicBezTo>
                  <a:lnTo>
                    <a:pt x="857730" y="935760"/>
                  </a:lnTo>
                  <a:lnTo>
                    <a:pt x="857730" y="935760"/>
                  </a:lnTo>
                  <a:cubicBezTo>
                    <a:pt x="855824" y="933854"/>
                    <a:pt x="854872" y="932902"/>
                    <a:pt x="853920" y="931949"/>
                  </a:cubicBezTo>
                  <a:lnTo>
                    <a:pt x="852967" y="939569"/>
                  </a:lnTo>
                  <a:lnTo>
                    <a:pt x="852967" y="939569"/>
                  </a:lnTo>
                  <a:cubicBezTo>
                    <a:pt x="850109" y="937664"/>
                    <a:pt x="852014" y="933854"/>
                    <a:pt x="853920" y="930997"/>
                  </a:cubicBezTo>
                  <a:cubicBezTo>
                    <a:pt x="866302" y="862417"/>
                    <a:pt x="868207" y="792885"/>
                    <a:pt x="854872" y="721447"/>
                  </a:cubicBezTo>
                  <a:cubicBezTo>
                    <a:pt x="799627" y="773835"/>
                    <a:pt x="754859" y="830032"/>
                    <a:pt x="718664" y="893849"/>
                  </a:cubicBezTo>
                  <a:cubicBezTo>
                    <a:pt x="736762" y="807172"/>
                    <a:pt x="768195" y="727162"/>
                    <a:pt x="831059" y="662392"/>
                  </a:cubicBezTo>
                  <a:cubicBezTo>
                    <a:pt x="838680" y="653819"/>
                    <a:pt x="842489" y="646199"/>
                    <a:pt x="838680" y="632864"/>
                  </a:cubicBezTo>
                  <a:cubicBezTo>
                    <a:pt x="826297" y="587144"/>
                    <a:pt x="814867" y="542377"/>
                    <a:pt x="805342" y="496657"/>
                  </a:cubicBezTo>
                  <a:cubicBezTo>
                    <a:pt x="801532" y="477607"/>
                    <a:pt x="792959" y="472844"/>
                    <a:pt x="775814" y="470939"/>
                  </a:cubicBezTo>
                  <a:cubicBezTo>
                    <a:pt x="740572" y="467129"/>
                    <a:pt x="705330" y="461414"/>
                    <a:pt x="670087" y="456652"/>
                  </a:cubicBezTo>
                  <a:cubicBezTo>
                    <a:pt x="631034" y="450937"/>
                    <a:pt x="594839" y="429982"/>
                    <a:pt x="556739" y="423314"/>
                  </a:cubicBezTo>
                  <a:cubicBezTo>
                    <a:pt x="501495" y="413789"/>
                    <a:pt x="445297" y="409027"/>
                    <a:pt x="390052" y="401407"/>
                  </a:cubicBezTo>
                  <a:cubicBezTo>
                    <a:pt x="378622" y="399502"/>
                    <a:pt x="371954" y="402359"/>
                    <a:pt x="363382" y="410932"/>
                  </a:cubicBezTo>
                  <a:cubicBezTo>
                    <a:pt x="302422" y="472844"/>
                    <a:pt x="228127" y="509039"/>
                    <a:pt x="144307" y="527137"/>
                  </a:cubicBezTo>
                  <a:lnTo>
                    <a:pt x="143354" y="527137"/>
                  </a:lnTo>
                  <a:lnTo>
                    <a:pt x="141449" y="524279"/>
                  </a:lnTo>
                  <a:lnTo>
                    <a:pt x="132877" y="529042"/>
                  </a:lnTo>
                  <a:lnTo>
                    <a:pt x="132877" y="529042"/>
                  </a:lnTo>
                  <a:cubicBezTo>
                    <a:pt x="130972" y="522374"/>
                    <a:pt x="138592" y="525232"/>
                    <a:pt x="141449" y="523327"/>
                  </a:cubicBezTo>
                  <a:cubicBezTo>
                    <a:pt x="202409" y="487132"/>
                    <a:pt x="255749" y="441412"/>
                    <a:pt x="304327" y="386167"/>
                  </a:cubicBezTo>
                  <a:cubicBezTo>
                    <a:pt x="230984" y="373784"/>
                    <a:pt x="160499" y="377594"/>
                    <a:pt x="90014" y="390929"/>
                  </a:cubicBezTo>
                  <a:cubicBezTo>
                    <a:pt x="210982" y="306157"/>
                    <a:pt x="345284" y="323302"/>
                    <a:pt x="481492" y="344257"/>
                  </a:cubicBezTo>
                  <a:cubicBezTo>
                    <a:pt x="463395" y="307109"/>
                    <a:pt x="432914" y="289964"/>
                    <a:pt x="399577" y="276629"/>
                  </a:cubicBezTo>
                  <a:cubicBezTo>
                    <a:pt x="367192" y="264247"/>
                    <a:pt x="333854" y="254722"/>
                    <a:pt x="300517" y="242339"/>
                  </a:cubicBezTo>
                  <a:cubicBezTo>
                    <a:pt x="257654" y="226147"/>
                    <a:pt x="229079" y="199477"/>
                    <a:pt x="223364" y="149947"/>
                  </a:cubicBezTo>
                  <a:cubicBezTo>
                    <a:pt x="216697" y="87082"/>
                    <a:pt x="178597" y="43267"/>
                    <a:pt x="130972" y="5167"/>
                  </a:cubicBezTo>
                  <a:cubicBezTo>
                    <a:pt x="121447" y="-2453"/>
                    <a:pt x="115732" y="-1501"/>
                    <a:pt x="107159" y="7072"/>
                  </a:cubicBezTo>
                  <a:cubicBezTo>
                    <a:pt x="83347" y="34694"/>
                    <a:pt x="66202" y="66127"/>
                    <a:pt x="52867" y="98512"/>
                  </a:cubicBezTo>
                  <a:cubicBezTo>
                    <a:pt x="23339" y="170902"/>
                    <a:pt x="7147" y="246149"/>
                    <a:pt x="2384" y="322349"/>
                  </a:cubicBezTo>
                  <a:cubicBezTo>
                    <a:pt x="-3330" y="404264"/>
                    <a:pt x="-473" y="486179"/>
                    <a:pt x="30007" y="564285"/>
                  </a:cubicBezTo>
                  <a:cubicBezTo>
                    <a:pt x="56677" y="632864"/>
                    <a:pt x="106207" y="673822"/>
                    <a:pt x="178597" y="687157"/>
                  </a:cubicBezTo>
                  <a:cubicBezTo>
                    <a:pt x="232889" y="697635"/>
                    <a:pt x="287182" y="689062"/>
                    <a:pt x="341474" y="678585"/>
                  </a:cubicBezTo>
                  <a:cubicBezTo>
                    <a:pt x="420532" y="663344"/>
                    <a:pt x="483397" y="688110"/>
                    <a:pt x="531974" y="750974"/>
                  </a:cubicBezTo>
                  <a:cubicBezTo>
                    <a:pt x="559597" y="787169"/>
                    <a:pt x="582457" y="826222"/>
                    <a:pt x="605317" y="865274"/>
                  </a:cubicBezTo>
                  <a:cubicBezTo>
                    <a:pt x="632939" y="912899"/>
                    <a:pt x="661514" y="959572"/>
                    <a:pt x="701520" y="996719"/>
                  </a:cubicBezTo>
                  <a:cubicBezTo>
                    <a:pt x="747239" y="1039582"/>
                    <a:pt x="801532" y="1047202"/>
                    <a:pt x="855824" y="1016722"/>
                  </a:cubicBezTo>
                  <a:cubicBezTo>
                    <a:pt x="875827" y="1005292"/>
                    <a:pt x="894877" y="991957"/>
                    <a:pt x="912974" y="977669"/>
                  </a:cubicBezTo>
                  <a:cubicBezTo>
                    <a:pt x="952027" y="947189"/>
                    <a:pt x="989174" y="915757"/>
                    <a:pt x="1028227" y="886229"/>
                  </a:cubicBezTo>
                  <a:cubicBezTo>
                    <a:pt x="1048230" y="870037"/>
                    <a:pt x="1070137" y="857654"/>
                    <a:pt x="1095855" y="851939"/>
                  </a:cubicBezTo>
                  <a:cubicBezTo>
                    <a:pt x="1151099" y="837652"/>
                    <a:pt x="1200630" y="857654"/>
                    <a:pt x="1247302" y="883372"/>
                  </a:cubicBezTo>
                  <a:cubicBezTo>
                    <a:pt x="1279687" y="901469"/>
                    <a:pt x="1311120" y="922424"/>
                    <a:pt x="1343505" y="939569"/>
                  </a:cubicBezTo>
                  <a:cubicBezTo>
                    <a:pt x="1421609" y="980527"/>
                    <a:pt x="1476855" y="971954"/>
                    <a:pt x="1539720" y="910042"/>
                  </a:cubicBezTo>
                  <a:cubicBezTo>
                    <a:pt x="1598774" y="851939"/>
                    <a:pt x="1651162" y="788122"/>
                    <a:pt x="1700692" y="722399"/>
                  </a:cubicBezTo>
                  <a:cubicBezTo>
                    <a:pt x="1703549" y="718589"/>
                    <a:pt x="1710217" y="715732"/>
                    <a:pt x="1706407" y="708112"/>
                  </a:cubicBezTo>
                  <a:cubicBezTo>
                    <a:pt x="1585439" y="691919"/>
                    <a:pt x="1464472" y="665249"/>
                    <a:pt x="1344457" y="620482"/>
                  </a:cubicBezTo>
                  <a:close/>
                </a:path>
              </a:pathLst>
            </a:custGeom>
            <a:solidFill>
              <a:schemeClr val="accent2"/>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E53B470-9580-4E96-92FB-0F39F0ACE92B}"/>
                </a:ext>
              </a:extLst>
            </p:cNvPr>
            <p:cNvSpPr/>
            <p:nvPr/>
          </p:nvSpPr>
          <p:spPr>
            <a:xfrm>
              <a:off x="6344960" y="3647163"/>
              <a:ext cx="1438275" cy="1514475"/>
            </a:xfrm>
            <a:custGeom>
              <a:avLst/>
              <a:gdLst>
                <a:gd name="connsiteX0" fmla="*/ 17145 w 1438275"/>
                <a:gd name="connsiteY0" fmla="*/ 1407987 h 1514475"/>
                <a:gd name="connsiteX1" fmla="*/ 239077 w 1438275"/>
                <a:gd name="connsiteY1" fmla="*/ 1473709 h 1514475"/>
                <a:gd name="connsiteX2" fmla="*/ 615315 w 1438275"/>
                <a:gd name="connsiteY2" fmla="*/ 1516572 h 1514475"/>
                <a:gd name="connsiteX3" fmla="*/ 716280 w 1438275"/>
                <a:gd name="connsiteY3" fmla="*/ 1457517 h 1514475"/>
                <a:gd name="connsiteX4" fmla="*/ 754380 w 1438275"/>
                <a:gd name="connsiteY4" fmla="*/ 1363219 h 1514475"/>
                <a:gd name="connsiteX5" fmla="*/ 787718 w 1438275"/>
                <a:gd name="connsiteY5" fmla="*/ 1256539 h 1514475"/>
                <a:gd name="connsiteX6" fmla="*/ 901065 w 1438275"/>
                <a:gd name="connsiteY6" fmla="*/ 1156527 h 1514475"/>
                <a:gd name="connsiteX7" fmla="*/ 978218 w 1438275"/>
                <a:gd name="connsiteY7" fmla="*/ 1145097 h 1514475"/>
                <a:gd name="connsiteX8" fmla="*/ 1122045 w 1438275"/>
                <a:gd name="connsiteY8" fmla="*/ 1129857 h 1514475"/>
                <a:gd name="connsiteX9" fmla="*/ 1235393 w 1438275"/>
                <a:gd name="connsiteY9" fmla="*/ 1014604 h 1514475"/>
                <a:gd name="connsiteX10" fmla="*/ 1217295 w 1438275"/>
                <a:gd name="connsiteY10" fmla="*/ 849822 h 1514475"/>
                <a:gd name="connsiteX11" fmla="*/ 1190625 w 1438275"/>
                <a:gd name="connsiteY11" fmla="*/ 677419 h 1514475"/>
                <a:gd name="connsiteX12" fmla="*/ 1252538 w 1438275"/>
                <a:gd name="connsiteY12" fmla="*/ 552641 h 1514475"/>
                <a:gd name="connsiteX13" fmla="*/ 1332547 w 1438275"/>
                <a:gd name="connsiteY13" fmla="*/ 492634 h 1514475"/>
                <a:gd name="connsiteX14" fmla="*/ 1438275 w 1438275"/>
                <a:gd name="connsiteY14" fmla="*/ 260224 h 1514475"/>
                <a:gd name="connsiteX15" fmla="*/ 1251585 w 1438275"/>
                <a:gd name="connsiteY15" fmla="*/ 16384 h 1514475"/>
                <a:gd name="connsiteX16" fmla="*/ 1130618 w 1438275"/>
                <a:gd name="connsiteY16" fmla="*/ 192 h 1514475"/>
                <a:gd name="connsiteX17" fmla="*/ 1008697 w 1438275"/>
                <a:gd name="connsiteY17" fmla="*/ 3049 h 1514475"/>
                <a:gd name="connsiteX18" fmla="*/ 997268 w 1438275"/>
                <a:gd name="connsiteY18" fmla="*/ 15432 h 1514475"/>
                <a:gd name="connsiteX19" fmla="*/ 974407 w 1438275"/>
                <a:gd name="connsiteY19" fmla="*/ 108777 h 1514475"/>
                <a:gd name="connsiteX20" fmla="*/ 988695 w 1438275"/>
                <a:gd name="connsiteY20" fmla="*/ 311659 h 1514475"/>
                <a:gd name="connsiteX21" fmla="*/ 1015365 w 1438275"/>
                <a:gd name="connsiteY21" fmla="*/ 274512 h 1514475"/>
                <a:gd name="connsiteX22" fmla="*/ 1119188 w 1438275"/>
                <a:gd name="connsiteY22" fmla="*/ 28767 h 1514475"/>
                <a:gd name="connsiteX23" fmla="*/ 1123950 w 1438275"/>
                <a:gd name="connsiteY23" fmla="*/ 24004 h 1514475"/>
                <a:gd name="connsiteX24" fmla="*/ 1123950 w 1438275"/>
                <a:gd name="connsiteY24" fmla="*/ 24957 h 1514475"/>
                <a:gd name="connsiteX25" fmla="*/ 1119188 w 1438275"/>
                <a:gd name="connsiteY25" fmla="*/ 29719 h 1514475"/>
                <a:gd name="connsiteX26" fmla="*/ 1122997 w 1438275"/>
                <a:gd name="connsiteY26" fmla="*/ 32577 h 1514475"/>
                <a:gd name="connsiteX27" fmla="*/ 1079182 w 1438275"/>
                <a:gd name="connsiteY27" fmla="*/ 230697 h 1514475"/>
                <a:gd name="connsiteX28" fmla="*/ 1291590 w 1438275"/>
                <a:gd name="connsiteY28" fmla="*/ 156402 h 1514475"/>
                <a:gd name="connsiteX29" fmla="*/ 1281113 w 1438275"/>
                <a:gd name="connsiteY29" fmla="*/ 161164 h 1514475"/>
                <a:gd name="connsiteX30" fmla="*/ 1079182 w 1438275"/>
                <a:gd name="connsiteY30" fmla="*/ 316422 h 1514475"/>
                <a:gd name="connsiteX31" fmla="*/ 951547 w 1438275"/>
                <a:gd name="connsiteY31" fmla="*/ 469774 h 1514475"/>
                <a:gd name="connsiteX32" fmla="*/ 898207 w 1438275"/>
                <a:gd name="connsiteY32" fmla="*/ 685991 h 1514475"/>
                <a:gd name="connsiteX33" fmla="*/ 1047750 w 1438275"/>
                <a:gd name="connsiteY33" fmla="*/ 559309 h 1514475"/>
                <a:gd name="connsiteX34" fmla="*/ 1050607 w 1438275"/>
                <a:gd name="connsiteY34" fmla="*/ 561214 h 1514475"/>
                <a:gd name="connsiteX35" fmla="*/ 1049655 w 1438275"/>
                <a:gd name="connsiteY35" fmla="*/ 563119 h 1514475"/>
                <a:gd name="connsiteX36" fmla="*/ 971550 w 1438275"/>
                <a:gd name="connsiteY36" fmla="*/ 689802 h 1514475"/>
                <a:gd name="connsiteX37" fmla="*/ 815340 w 1438275"/>
                <a:gd name="connsiteY37" fmla="*/ 816484 h 1514475"/>
                <a:gd name="connsiteX38" fmla="*/ 727710 w 1438275"/>
                <a:gd name="connsiteY38" fmla="*/ 920307 h 1514475"/>
                <a:gd name="connsiteX39" fmla="*/ 643890 w 1438275"/>
                <a:gd name="connsiteY39" fmla="*/ 1204152 h 1514475"/>
                <a:gd name="connsiteX40" fmla="*/ 635318 w 1438275"/>
                <a:gd name="connsiteY40" fmla="*/ 1414654 h 1514475"/>
                <a:gd name="connsiteX41" fmla="*/ 638175 w 1438275"/>
                <a:gd name="connsiteY41" fmla="*/ 1430847 h 1514475"/>
                <a:gd name="connsiteX42" fmla="*/ 638175 w 1438275"/>
                <a:gd name="connsiteY42" fmla="*/ 1445134 h 1514475"/>
                <a:gd name="connsiteX43" fmla="*/ 601027 w 1438275"/>
                <a:gd name="connsiteY43" fmla="*/ 1061277 h 1514475"/>
                <a:gd name="connsiteX44" fmla="*/ 499110 w 1438275"/>
                <a:gd name="connsiteY44" fmla="*/ 1123189 h 1514475"/>
                <a:gd name="connsiteX45" fmla="*/ 367665 w 1438275"/>
                <a:gd name="connsiteY45" fmla="*/ 1207009 h 1514475"/>
                <a:gd name="connsiteX46" fmla="*/ 174307 w 1438275"/>
                <a:gd name="connsiteY46" fmla="*/ 1328929 h 1514475"/>
                <a:gd name="connsiteX47" fmla="*/ 952 w 1438275"/>
                <a:gd name="connsiteY47" fmla="*/ 1401319 h 1514475"/>
                <a:gd name="connsiteX48" fmla="*/ 0 w 1438275"/>
                <a:gd name="connsiteY48" fmla="*/ 1403224 h 1514475"/>
                <a:gd name="connsiteX49" fmla="*/ 17145 w 1438275"/>
                <a:gd name="connsiteY49" fmla="*/ 140798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38275" h="1514475">
                  <a:moveTo>
                    <a:pt x="17145" y="1407987"/>
                  </a:moveTo>
                  <a:cubicBezTo>
                    <a:pt x="88582" y="1436562"/>
                    <a:pt x="163830" y="1457517"/>
                    <a:pt x="239077" y="1473709"/>
                  </a:cubicBezTo>
                  <a:cubicBezTo>
                    <a:pt x="362902" y="1501332"/>
                    <a:pt x="487680" y="1521334"/>
                    <a:pt x="615315" y="1516572"/>
                  </a:cubicBezTo>
                  <a:cubicBezTo>
                    <a:pt x="658177" y="1514667"/>
                    <a:pt x="692468" y="1493712"/>
                    <a:pt x="716280" y="1457517"/>
                  </a:cubicBezTo>
                  <a:cubicBezTo>
                    <a:pt x="735330" y="1428942"/>
                    <a:pt x="744855" y="1395604"/>
                    <a:pt x="754380" y="1363219"/>
                  </a:cubicBezTo>
                  <a:cubicBezTo>
                    <a:pt x="763905" y="1327024"/>
                    <a:pt x="772477" y="1290829"/>
                    <a:pt x="787718" y="1256539"/>
                  </a:cubicBezTo>
                  <a:cubicBezTo>
                    <a:pt x="810577" y="1206057"/>
                    <a:pt x="845820" y="1169862"/>
                    <a:pt x="901065" y="1156527"/>
                  </a:cubicBezTo>
                  <a:cubicBezTo>
                    <a:pt x="925830" y="1149859"/>
                    <a:pt x="951547" y="1146049"/>
                    <a:pt x="978218" y="1145097"/>
                  </a:cubicBezTo>
                  <a:cubicBezTo>
                    <a:pt x="1026795" y="1142239"/>
                    <a:pt x="1074420" y="1138429"/>
                    <a:pt x="1122045" y="1129857"/>
                  </a:cubicBezTo>
                  <a:cubicBezTo>
                    <a:pt x="1191577" y="1117474"/>
                    <a:pt x="1223963" y="1085089"/>
                    <a:pt x="1235393" y="1014604"/>
                  </a:cubicBezTo>
                  <a:cubicBezTo>
                    <a:pt x="1244918" y="957454"/>
                    <a:pt x="1229677" y="904114"/>
                    <a:pt x="1217295" y="849822"/>
                  </a:cubicBezTo>
                  <a:cubicBezTo>
                    <a:pt x="1204913" y="792672"/>
                    <a:pt x="1188720" y="736474"/>
                    <a:pt x="1190625" y="677419"/>
                  </a:cubicBezTo>
                  <a:cubicBezTo>
                    <a:pt x="1192530" y="625032"/>
                    <a:pt x="1212532" y="584074"/>
                    <a:pt x="1252538" y="552641"/>
                  </a:cubicBezTo>
                  <a:cubicBezTo>
                    <a:pt x="1279207" y="531687"/>
                    <a:pt x="1305877" y="512637"/>
                    <a:pt x="1332547" y="492634"/>
                  </a:cubicBezTo>
                  <a:cubicBezTo>
                    <a:pt x="1412557" y="435484"/>
                    <a:pt x="1445895" y="358332"/>
                    <a:pt x="1438275" y="260224"/>
                  </a:cubicBezTo>
                  <a:cubicBezTo>
                    <a:pt x="1429702" y="148782"/>
                    <a:pt x="1352550" y="45912"/>
                    <a:pt x="1251585" y="16384"/>
                  </a:cubicBezTo>
                  <a:cubicBezTo>
                    <a:pt x="1211580" y="4954"/>
                    <a:pt x="1171575" y="1144"/>
                    <a:pt x="1130618" y="192"/>
                  </a:cubicBezTo>
                  <a:cubicBezTo>
                    <a:pt x="1089660" y="-761"/>
                    <a:pt x="1049655" y="2097"/>
                    <a:pt x="1008697" y="3049"/>
                  </a:cubicBezTo>
                  <a:cubicBezTo>
                    <a:pt x="1001077" y="3049"/>
                    <a:pt x="995363" y="4954"/>
                    <a:pt x="997268" y="15432"/>
                  </a:cubicBezTo>
                  <a:cubicBezTo>
                    <a:pt x="1002982" y="49722"/>
                    <a:pt x="990600" y="80202"/>
                    <a:pt x="974407" y="108777"/>
                  </a:cubicBezTo>
                  <a:cubicBezTo>
                    <a:pt x="936307" y="180214"/>
                    <a:pt x="965835" y="244032"/>
                    <a:pt x="988695" y="311659"/>
                  </a:cubicBezTo>
                  <a:cubicBezTo>
                    <a:pt x="1013460" y="288799"/>
                    <a:pt x="1013460" y="288799"/>
                    <a:pt x="1015365" y="274512"/>
                  </a:cubicBezTo>
                  <a:cubicBezTo>
                    <a:pt x="1022985" y="181167"/>
                    <a:pt x="1062038" y="101157"/>
                    <a:pt x="1119188" y="28767"/>
                  </a:cubicBezTo>
                  <a:cubicBezTo>
                    <a:pt x="1120140" y="25909"/>
                    <a:pt x="1120140" y="22099"/>
                    <a:pt x="1123950" y="24004"/>
                  </a:cubicBezTo>
                  <a:lnTo>
                    <a:pt x="1123950" y="24957"/>
                  </a:lnTo>
                  <a:lnTo>
                    <a:pt x="1119188" y="29719"/>
                  </a:lnTo>
                  <a:lnTo>
                    <a:pt x="1122997" y="32577"/>
                  </a:lnTo>
                  <a:lnTo>
                    <a:pt x="1079182" y="230697"/>
                  </a:lnTo>
                  <a:cubicBezTo>
                    <a:pt x="1215390" y="158307"/>
                    <a:pt x="1240155" y="148782"/>
                    <a:pt x="1291590" y="156402"/>
                  </a:cubicBezTo>
                  <a:cubicBezTo>
                    <a:pt x="1286827" y="159259"/>
                    <a:pt x="1283970" y="160212"/>
                    <a:pt x="1281113" y="161164"/>
                  </a:cubicBezTo>
                  <a:cubicBezTo>
                    <a:pt x="1202055" y="197359"/>
                    <a:pt x="1138238" y="253557"/>
                    <a:pt x="1079182" y="316422"/>
                  </a:cubicBezTo>
                  <a:cubicBezTo>
                    <a:pt x="1034415" y="364999"/>
                    <a:pt x="998220" y="422149"/>
                    <a:pt x="951547" y="469774"/>
                  </a:cubicBezTo>
                  <a:cubicBezTo>
                    <a:pt x="889635" y="533591"/>
                    <a:pt x="896302" y="607887"/>
                    <a:pt x="898207" y="685991"/>
                  </a:cubicBezTo>
                  <a:lnTo>
                    <a:pt x="1047750" y="559309"/>
                  </a:lnTo>
                  <a:lnTo>
                    <a:pt x="1050607" y="561214"/>
                  </a:lnTo>
                  <a:lnTo>
                    <a:pt x="1049655" y="563119"/>
                  </a:lnTo>
                  <a:cubicBezTo>
                    <a:pt x="1027747" y="607887"/>
                    <a:pt x="1003935" y="650749"/>
                    <a:pt x="971550" y="689802"/>
                  </a:cubicBezTo>
                  <a:cubicBezTo>
                    <a:pt x="927735" y="743141"/>
                    <a:pt x="869632" y="777432"/>
                    <a:pt x="815340" y="816484"/>
                  </a:cubicBezTo>
                  <a:cubicBezTo>
                    <a:pt x="777240" y="845059"/>
                    <a:pt x="747713" y="877444"/>
                    <a:pt x="727710" y="920307"/>
                  </a:cubicBezTo>
                  <a:cubicBezTo>
                    <a:pt x="685800" y="1010794"/>
                    <a:pt x="663893" y="1107949"/>
                    <a:pt x="643890" y="1204152"/>
                  </a:cubicBezTo>
                  <a:cubicBezTo>
                    <a:pt x="629602" y="1273684"/>
                    <a:pt x="624840" y="1344169"/>
                    <a:pt x="635318" y="1414654"/>
                  </a:cubicBezTo>
                  <a:cubicBezTo>
                    <a:pt x="636270" y="1420369"/>
                    <a:pt x="638175" y="1425132"/>
                    <a:pt x="638175" y="1430847"/>
                  </a:cubicBezTo>
                  <a:cubicBezTo>
                    <a:pt x="638175" y="1435609"/>
                    <a:pt x="638175" y="1440372"/>
                    <a:pt x="638175" y="1445134"/>
                  </a:cubicBezTo>
                  <a:cubicBezTo>
                    <a:pt x="568643" y="1322262"/>
                    <a:pt x="581025" y="1193674"/>
                    <a:pt x="601027" y="1061277"/>
                  </a:cubicBezTo>
                  <a:cubicBezTo>
                    <a:pt x="568643" y="1086042"/>
                    <a:pt x="535305" y="1109854"/>
                    <a:pt x="499110" y="1123189"/>
                  </a:cubicBezTo>
                  <a:cubicBezTo>
                    <a:pt x="448627" y="1142239"/>
                    <a:pt x="406718" y="1170814"/>
                    <a:pt x="367665" y="1207009"/>
                  </a:cubicBezTo>
                  <a:cubicBezTo>
                    <a:pt x="311468" y="1260349"/>
                    <a:pt x="246697" y="1301307"/>
                    <a:pt x="174307" y="1328929"/>
                  </a:cubicBezTo>
                  <a:cubicBezTo>
                    <a:pt x="117157" y="1351789"/>
                    <a:pt x="64770" y="1385127"/>
                    <a:pt x="952" y="1401319"/>
                  </a:cubicBezTo>
                  <a:lnTo>
                    <a:pt x="0" y="1403224"/>
                  </a:lnTo>
                  <a:cubicBezTo>
                    <a:pt x="9525" y="1405129"/>
                    <a:pt x="13335" y="1406082"/>
                    <a:pt x="17145" y="1407987"/>
                  </a:cubicBezTo>
                  <a:close/>
                </a:path>
              </a:pathLst>
            </a:custGeom>
            <a:solidFill>
              <a:schemeClr val="accent4"/>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D0526703-56F8-43C6-B76A-B57E282A2F91}"/>
                </a:ext>
              </a:extLst>
            </p:cNvPr>
            <p:cNvSpPr/>
            <p:nvPr/>
          </p:nvSpPr>
          <p:spPr>
            <a:xfrm>
              <a:off x="4866530" y="2197915"/>
              <a:ext cx="1552575" cy="1019175"/>
            </a:xfrm>
            <a:custGeom>
              <a:avLst/>
              <a:gdLst>
                <a:gd name="connsiteX0" fmla="*/ 12383 w 1552575"/>
                <a:gd name="connsiteY0" fmla="*/ 947738 h 1019175"/>
                <a:gd name="connsiteX1" fmla="*/ 224790 w 1552575"/>
                <a:gd name="connsiteY1" fmla="*/ 1024890 h 1019175"/>
                <a:gd name="connsiteX2" fmla="*/ 245745 w 1552575"/>
                <a:gd name="connsiteY2" fmla="*/ 1022033 h 1019175"/>
                <a:gd name="connsiteX3" fmla="*/ 378143 w 1552575"/>
                <a:gd name="connsiteY3" fmla="*/ 857250 h 1019175"/>
                <a:gd name="connsiteX4" fmla="*/ 375285 w 1552575"/>
                <a:gd name="connsiteY4" fmla="*/ 842010 h 1019175"/>
                <a:gd name="connsiteX5" fmla="*/ 140970 w 1552575"/>
                <a:gd name="connsiteY5" fmla="*/ 724853 h 1019175"/>
                <a:gd name="connsiteX6" fmla="*/ 144780 w 1552575"/>
                <a:gd name="connsiteY6" fmla="*/ 720090 h 1019175"/>
                <a:gd name="connsiteX7" fmla="*/ 135255 w 1552575"/>
                <a:gd name="connsiteY7" fmla="*/ 719138 h 1019175"/>
                <a:gd name="connsiteX8" fmla="*/ 135255 w 1552575"/>
                <a:gd name="connsiteY8" fmla="*/ 719138 h 1019175"/>
                <a:gd name="connsiteX9" fmla="*/ 144780 w 1552575"/>
                <a:gd name="connsiteY9" fmla="*/ 721043 h 1019175"/>
                <a:gd name="connsiteX10" fmla="*/ 418148 w 1552575"/>
                <a:gd name="connsiteY10" fmla="*/ 766763 h 1019175"/>
                <a:gd name="connsiteX11" fmla="*/ 592455 w 1552575"/>
                <a:gd name="connsiteY11" fmla="*/ 700088 h 1019175"/>
                <a:gd name="connsiteX12" fmla="*/ 762953 w 1552575"/>
                <a:gd name="connsiteY12" fmla="*/ 515303 h 1019175"/>
                <a:gd name="connsiteX13" fmla="*/ 769620 w 1552575"/>
                <a:gd name="connsiteY13" fmla="*/ 482918 h 1019175"/>
                <a:gd name="connsiteX14" fmla="*/ 751523 w 1552575"/>
                <a:gd name="connsiteY14" fmla="*/ 380048 h 1019175"/>
                <a:gd name="connsiteX15" fmla="*/ 788670 w 1552575"/>
                <a:gd name="connsiteY15" fmla="*/ 125730 h 1019175"/>
                <a:gd name="connsiteX16" fmla="*/ 832485 w 1552575"/>
                <a:gd name="connsiteY16" fmla="*/ 421005 h 1019175"/>
                <a:gd name="connsiteX17" fmla="*/ 947738 w 1552575"/>
                <a:gd name="connsiteY17" fmla="*/ 181928 h 1019175"/>
                <a:gd name="connsiteX18" fmla="*/ 799148 w 1552575"/>
                <a:gd name="connsiteY18" fmla="*/ 583883 h 1019175"/>
                <a:gd name="connsiteX19" fmla="*/ 835343 w 1552575"/>
                <a:gd name="connsiteY19" fmla="*/ 588645 h 1019175"/>
                <a:gd name="connsiteX20" fmla="*/ 947738 w 1552575"/>
                <a:gd name="connsiteY20" fmla="*/ 544830 h 1019175"/>
                <a:gd name="connsiteX21" fmla="*/ 1065848 w 1552575"/>
                <a:gd name="connsiteY21" fmla="*/ 475298 h 1019175"/>
                <a:gd name="connsiteX22" fmla="*/ 1081088 w 1552575"/>
                <a:gd name="connsiteY22" fmla="*/ 461010 h 1019175"/>
                <a:gd name="connsiteX23" fmla="*/ 1178243 w 1552575"/>
                <a:gd name="connsiteY23" fmla="*/ 371475 h 1019175"/>
                <a:gd name="connsiteX24" fmla="*/ 1557338 w 1552575"/>
                <a:gd name="connsiteY24" fmla="*/ 145733 h 1019175"/>
                <a:gd name="connsiteX25" fmla="*/ 1447800 w 1552575"/>
                <a:gd name="connsiteY25" fmla="*/ 83820 h 1019175"/>
                <a:gd name="connsiteX26" fmla="*/ 1314450 w 1552575"/>
                <a:gd name="connsiteY26" fmla="*/ 114300 h 1019175"/>
                <a:gd name="connsiteX27" fmla="*/ 1152525 w 1552575"/>
                <a:gd name="connsiteY27" fmla="*/ 128588 h 1019175"/>
                <a:gd name="connsiteX28" fmla="*/ 964883 w 1552575"/>
                <a:gd name="connsiteY28" fmla="*/ 54293 h 1019175"/>
                <a:gd name="connsiteX29" fmla="*/ 854393 w 1552575"/>
                <a:gd name="connsiteY29" fmla="*/ 12383 h 1019175"/>
                <a:gd name="connsiteX30" fmla="*/ 779145 w 1552575"/>
                <a:gd name="connsiteY30" fmla="*/ 0 h 1019175"/>
                <a:gd name="connsiteX31" fmla="*/ 641033 w 1552575"/>
                <a:gd name="connsiteY31" fmla="*/ 120968 h 1019175"/>
                <a:gd name="connsiteX32" fmla="*/ 585788 w 1552575"/>
                <a:gd name="connsiteY32" fmla="*/ 239078 h 1019175"/>
                <a:gd name="connsiteX33" fmla="*/ 461010 w 1552575"/>
                <a:gd name="connsiteY33" fmla="*/ 303848 h 1019175"/>
                <a:gd name="connsiteX34" fmla="*/ 352425 w 1552575"/>
                <a:gd name="connsiteY34" fmla="*/ 291465 h 1019175"/>
                <a:gd name="connsiteX35" fmla="*/ 157163 w 1552575"/>
                <a:gd name="connsiteY35" fmla="*/ 336233 h 1019175"/>
                <a:gd name="connsiteX36" fmla="*/ 56198 w 1552575"/>
                <a:gd name="connsiteY36" fmla="*/ 512445 h 1019175"/>
                <a:gd name="connsiteX37" fmla="*/ 22860 w 1552575"/>
                <a:gd name="connsiteY37" fmla="*/ 752475 h 1019175"/>
                <a:gd name="connsiteX38" fmla="*/ 0 w 1552575"/>
                <a:gd name="connsiteY38" fmla="*/ 922020 h 1019175"/>
                <a:gd name="connsiteX39" fmla="*/ 12383 w 1552575"/>
                <a:gd name="connsiteY39" fmla="*/ 947738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2575" h="1019175">
                  <a:moveTo>
                    <a:pt x="12383" y="947738"/>
                  </a:moveTo>
                  <a:cubicBezTo>
                    <a:pt x="84773" y="969645"/>
                    <a:pt x="154305" y="998220"/>
                    <a:pt x="224790" y="1024890"/>
                  </a:cubicBezTo>
                  <a:cubicBezTo>
                    <a:pt x="232410" y="1027748"/>
                    <a:pt x="239078" y="1029653"/>
                    <a:pt x="245745" y="1022033"/>
                  </a:cubicBezTo>
                  <a:cubicBezTo>
                    <a:pt x="297180" y="972503"/>
                    <a:pt x="342900" y="919163"/>
                    <a:pt x="378143" y="857250"/>
                  </a:cubicBezTo>
                  <a:cubicBezTo>
                    <a:pt x="381000" y="851535"/>
                    <a:pt x="388620" y="844868"/>
                    <a:pt x="375285" y="842010"/>
                  </a:cubicBezTo>
                  <a:cubicBezTo>
                    <a:pt x="287655" y="822008"/>
                    <a:pt x="214313" y="772478"/>
                    <a:pt x="140970" y="724853"/>
                  </a:cubicBezTo>
                  <a:cubicBezTo>
                    <a:pt x="141923" y="722948"/>
                    <a:pt x="143828" y="721995"/>
                    <a:pt x="144780" y="720090"/>
                  </a:cubicBezTo>
                  <a:lnTo>
                    <a:pt x="135255" y="719138"/>
                  </a:lnTo>
                  <a:lnTo>
                    <a:pt x="135255" y="719138"/>
                  </a:lnTo>
                  <a:cubicBezTo>
                    <a:pt x="139065" y="715328"/>
                    <a:pt x="141923" y="717233"/>
                    <a:pt x="144780" y="721043"/>
                  </a:cubicBezTo>
                  <a:cubicBezTo>
                    <a:pt x="233363" y="748665"/>
                    <a:pt x="324803" y="762953"/>
                    <a:pt x="418148" y="766763"/>
                  </a:cubicBezTo>
                  <a:cubicBezTo>
                    <a:pt x="487680" y="769620"/>
                    <a:pt x="541973" y="744855"/>
                    <a:pt x="592455" y="700088"/>
                  </a:cubicBezTo>
                  <a:cubicBezTo>
                    <a:pt x="655320" y="643890"/>
                    <a:pt x="712470" y="582930"/>
                    <a:pt x="762953" y="515303"/>
                  </a:cubicBezTo>
                  <a:cubicBezTo>
                    <a:pt x="770573" y="504825"/>
                    <a:pt x="773430" y="495300"/>
                    <a:pt x="769620" y="482918"/>
                  </a:cubicBezTo>
                  <a:cubicBezTo>
                    <a:pt x="761048" y="448628"/>
                    <a:pt x="753428" y="415290"/>
                    <a:pt x="751523" y="380048"/>
                  </a:cubicBezTo>
                  <a:cubicBezTo>
                    <a:pt x="747713" y="292418"/>
                    <a:pt x="762000" y="208598"/>
                    <a:pt x="788670" y="125730"/>
                  </a:cubicBezTo>
                  <a:cubicBezTo>
                    <a:pt x="786765" y="225743"/>
                    <a:pt x="802005" y="322898"/>
                    <a:pt x="832485" y="421005"/>
                  </a:cubicBezTo>
                  <a:cubicBezTo>
                    <a:pt x="885825" y="346710"/>
                    <a:pt x="926783" y="269558"/>
                    <a:pt x="947738" y="181928"/>
                  </a:cubicBezTo>
                  <a:cubicBezTo>
                    <a:pt x="970598" y="342900"/>
                    <a:pt x="887730" y="462915"/>
                    <a:pt x="799148" y="583883"/>
                  </a:cubicBezTo>
                  <a:cubicBezTo>
                    <a:pt x="812483" y="585788"/>
                    <a:pt x="823913" y="587693"/>
                    <a:pt x="835343" y="588645"/>
                  </a:cubicBezTo>
                  <a:cubicBezTo>
                    <a:pt x="879158" y="591503"/>
                    <a:pt x="913448" y="569595"/>
                    <a:pt x="947738" y="544830"/>
                  </a:cubicBezTo>
                  <a:cubicBezTo>
                    <a:pt x="984885" y="518160"/>
                    <a:pt x="1019175" y="486728"/>
                    <a:pt x="1065848" y="475298"/>
                  </a:cubicBezTo>
                  <a:cubicBezTo>
                    <a:pt x="1073468" y="473393"/>
                    <a:pt x="1076325" y="465773"/>
                    <a:pt x="1081088" y="461010"/>
                  </a:cubicBezTo>
                  <a:cubicBezTo>
                    <a:pt x="1110615" y="428625"/>
                    <a:pt x="1143000" y="398145"/>
                    <a:pt x="1178243" y="371475"/>
                  </a:cubicBezTo>
                  <a:cubicBezTo>
                    <a:pt x="1294448" y="280988"/>
                    <a:pt x="1424940" y="212408"/>
                    <a:pt x="1557338" y="145733"/>
                  </a:cubicBezTo>
                  <a:cubicBezTo>
                    <a:pt x="1534478" y="101918"/>
                    <a:pt x="1493521" y="87630"/>
                    <a:pt x="1447800" y="83820"/>
                  </a:cubicBezTo>
                  <a:cubicBezTo>
                    <a:pt x="1400175" y="79058"/>
                    <a:pt x="1358265" y="99060"/>
                    <a:pt x="1314450" y="114300"/>
                  </a:cubicBezTo>
                  <a:cubicBezTo>
                    <a:pt x="1262063" y="134303"/>
                    <a:pt x="1207771" y="147638"/>
                    <a:pt x="1152525" y="128588"/>
                  </a:cubicBezTo>
                  <a:cubicBezTo>
                    <a:pt x="1088708" y="106680"/>
                    <a:pt x="1025843" y="82868"/>
                    <a:pt x="964883" y="54293"/>
                  </a:cubicBezTo>
                  <a:cubicBezTo>
                    <a:pt x="928688" y="37148"/>
                    <a:pt x="892493" y="22860"/>
                    <a:pt x="854393" y="12383"/>
                  </a:cubicBezTo>
                  <a:cubicBezTo>
                    <a:pt x="825818" y="3810"/>
                    <a:pt x="801053" y="0"/>
                    <a:pt x="779145" y="0"/>
                  </a:cubicBezTo>
                  <a:cubicBezTo>
                    <a:pt x="713423" y="0"/>
                    <a:pt x="673418" y="37148"/>
                    <a:pt x="641033" y="120968"/>
                  </a:cubicBezTo>
                  <a:cubicBezTo>
                    <a:pt x="625793" y="161925"/>
                    <a:pt x="612458" y="203835"/>
                    <a:pt x="585788" y="239078"/>
                  </a:cubicBezTo>
                  <a:cubicBezTo>
                    <a:pt x="555308" y="280988"/>
                    <a:pt x="515303" y="305753"/>
                    <a:pt x="461010" y="303848"/>
                  </a:cubicBezTo>
                  <a:cubicBezTo>
                    <a:pt x="424815" y="302895"/>
                    <a:pt x="388620" y="295275"/>
                    <a:pt x="352425" y="291465"/>
                  </a:cubicBezTo>
                  <a:cubicBezTo>
                    <a:pt x="281940" y="282893"/>
                    <a:pt x="214313" y="286703"/>
                    <a:pt x="157163" y="336233"/>
                  </a:cubicBezTo>
                  <a:cubicBezTo>
                    <a:pt x="101918" y="382905"/>
                    <a:pt x="70485" y="442913"/>
                    <a:pt x="56198" y="512445"/>
                  </a:cubicBezTo>
                  <a:cubicBezTo>
                    <a:pt x="40005" y="591503"/>
                    <a:pt x="37148" y="673418"/>
                    <a:pt x="22860" y="752475"/>
                  </a:cubicBezTo>
                  <a:cubicBezTo>
                    <a:pt x="13335" y="808673"/>
                    <a:pt x="3810" y="864870"/>
                    <a:pt x="0" y="922020"/>
                  </a:cubicBezTo>
                  <a:cubicBezTo>
                    <a:pt x="953" y="933450"/>
                    <a:pt x="-2857" y="942975"/>
                    <a:pt x="12383" y="947738"/>
                  </a:cubicBezTo>
                  <a:close/>
                </a:path>
              </a:pathLst>
            </a:custGeom>
            <a:solidFill>
              <a:schemeClr val="accent5"/>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D7BEF40D-D0DD-4254-AE12-E576FD8D278A}"/>
                </a:ext>
              </a:extLst>
            </p:cNvPr>
            <p:cNvSpPr/>
            <p:nvPr/>
          </p:nvSpPr>
          <p:spPr>
            <a:xfrm>
              <a:off x="5642818" y="3817300"/>
              <a:ext cx="828675" cy="790575"/>
            </a:xfrm>
            <a:custGeom>
              <a:avLst/>
              <a:gdLst>
                <a:gd name="connsiteX0" fmla="*/ 782002 w 828675"/>
                <a:gd name="connsiteY0" fmla="*/ 401002 h 790575"/>
                <a:gd name="connsiteX1" fmla="*/ 836295 w 828675"/>
                <a:gd name="connsiteY1" fmla="*/ 360997 h 790575"/>
                <a:gd name="connsiteX2" fmla="*/ 814388 w 828675"/>
                <a:gd name="connsiteY2" fmla="*/ 291465 h 790575"/>
                <a:gd name="connsiteX3" fmla="*/ 729615 w 828675"/>
                <a:gd name="connsiteY3" fmla="*/ 162877 h 790575"/>
                <a:gd name="connsiteX4" fmla="*/ 584835 w 828675"/>
                <a:gd name="connsiteY4" fmla="*/ 117157 h 790575"/>
                <a:gd name="connsiteX5" fmla="*/ 454342 w 828675"/>
                <a:gd name="connsiteY5" fmla="*/ 55245 h 790575"/>
                <a:gd name="connsiteX6" fmla="*/ 420052 w 828675"/>
                <a:gd name="connsiteY6" fmla="*/ 0 h 790575"/>
                <a:gd name="connsiteX7" fmla="*/ 272415 w 828675"/>
                <a:gd name="connsiteY7" fmla="*/ 151447 h 790575"/>
                <a:gd name="connsiteX8" fmla="*/ 126682 w 828675"/>
                <a:gd name="connsiteY8" fmla="*/ 168592 h 790575"/>
                <a:gd name="connsiteX9" fmla="*/ 60007 w 828675"/>
                <a:gd name="connsiteY9" fmla="*/ 191452 h 790575"/>
                <a:gd name="connsiteX10" fmla="*/ 0 w 828675"/>
                <a:gd name="connsiteY10" fmla="*/ 334327 h 790575"/>
                <a:gd name="connsiteX11" fmla="*/ 23813 w 828675"/>
                <a:gd name="connsiteY11" fmla="*/ 325755 h 790575"/>
                <a:gd name="connsiteX12" fmla="*/ 248602 w 828675"/>
                <a:gd name="connsiteY12" fmla="*/ 366713 h 790575"/>
                <a:gd name="connsiteX13" fmla="*/ 301942 w 828675"/>
                <a:gd name="connsiteY13" fmla="*/ 410527 h 790575"/>
                <a:gd name="connsiteX14" fmla="*/ 461010 w 828675"/>
                <a:gd name="connsiteY14" fmla="*/ 427672 h 790575"/>
                <a:gd name="connsiteX15" fmla="*/ 490538 w 828675"/>
                <a:gd name="connsiteY15" fmla="*/ 413385 h 790575"/>
                <a:gd name="connsiteX16" fmla="*/ 609600 w 828675"/>
                <a:gd name="connsiteY16" fmla="*/ 468630 h 790575"/>
                <a:gd name="connsiteX17" fmla="*/ 657225 w 828675"/>
                <a:gd name="connsiteY17" fmla="*/ 671513 h 790575"/>
                <a:gd name="connsiteX18" fmla="*/ 692467 w 828675"/>
                <a:gd name="connsiteY18" fmla="*/ 791527 h 790575"/>
                <a:gd name="connsiteX19" fmla="*/ 738188 w 828675"/>
                <a:gd name="connsiteY19" fmla="*/ 574357 h 790575"/>
                <a:gd name="connsiteX20" fmla="*/ 725805 w 828675"/>
                <a:gd name="connsiteY20" fmla="*/ 499110 h 790575"/>
                <a:gd name="connsiteX21" fmla="*/ 782002 w 828675"/>
                <a:gd name="connsiteY21" fmla="*/ 40100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8675" h="790575">
                  <a:moveTo>
                    <a:pt x="782002" y="401002"/>
                  </a:moveTo>
                  <a:cubicBezTo>
                    <a:pt x="800100" y="386715"/>
                    <a:pt x="833438" y="382905"/>
                    <a:pt x="836295" y="360997"/>
                  </a:cubicBezTo>
                  <a:cubicBezTo>
                    <a:pt x="839152" y="339090"/>
                    <a:pt x="822960" y="315277"/>
                    <a:pt x="814388" y="291465"/>
                  </a:cubicBezTo>
                  <a:cubicBezTo>
                    <a:pt x="797242" y="240982"/>
                    <a:pt x="771525" y="196215"/>
                    <a:pt x="729615" y="162877"/>
                  </a:cubicBezTo>
                  <a:cubicBezTo>
                    <a:pt x="687705" y="128588"/>
                    <a:pt x="636270" y="122872"/>
                    <a:pt x="584835" y="117157"/>
                  </a:cubicBezTo>
                  <a:cubicBezTo>
                    <a:pt x="534352" y="110490"/>
                    <a:pt x="485775" y="100965"/>
                    <a:pt x="454342" y="55245"/>
                  </a:cubicBezTo>
                  <a:cubicBezTo>
                    <a:pt x="442913" y="38100"/>
                    <a:pt x="432435" y="20002"/>
                    <a:pt x="420052" y="0"/>
                  </a:cubicBezTo>
                  <a:cubicBezTo>
                    <a:pt x="386715" y="68580"/>
                    <a:pt x="339090" y="120015"/>
                    <a:pt x="272415" y="151447"/>
                  </a:cubicBezTo>
                  <a:cubicBezTo>
                    <a:pt x="226695" y="173355"/>
                    <a:pt x="180022" y="194310"/>
                    <a:pt x="126682" y="168592"/>
                  </a:cubicBezTo>
                  <a:cubicBezTo>
                    <a:pt x="95250" y="153352"/>
                    <a:pt x="77152" y="160972"/>
                    <a:pt x="60007" y="191452"/>
                  </a:cubicBezTo>
                  <a:cubicBezTo>
                    <a:pt x="35242" y="235267"/>
                    <a:pt x="22860" y="284797"/>
                    <a:pt x="0" y="334327"/>
                  </a:cubicBezTo>
                  <a:cubicBezTo>
                    <a:pt x="11430" y="330517"/>
                    <a:pt x="17145" y="328613"/>
                    <a:pt x="23813" y="325755"/>
                  </a:cubicBezTo>
                  <a:cubicBezTo>
                    <a:pt x="106680" y="296227"/>
                    <a:pt x="181927" y="303847"/>
                    <a:pt x="248602" y="366713"/>
                  </a:cubicBezTo>
                  <a:cubicBezTo>
                    <a:pt x="264795" y="382905"/>
                    <a:pt x="283845" y="397192"/>
                    <a:pt x="301942" y="410527"/>
                  </a:cubicBezTo>
                  <a:cubicBezTo>
                    <a:pt x="351472" y="448627"/>
                    <a:pt x="404813" y="452438"/>
                    <a:pt x="461010" y="427672"/>
                  </a:cubicBezTo>
                  <a:cubicBezTo>
                    <a:pt x="470535" y="422910"/>
                    <a:pt x="481013" y="418147"/>
                    <a:pt x="490538" y="413385"/>
                  </a:cubicBezTo>
                  <a:cubicBezTo>
                    <a:pt x="561022" y="380047"/>
                    <a:pt x="589597" y="392430"/>
                    <a:pt x="609600" y="468630"/>
                  </a:cubicBezTo>
                  <a:cubicBezTo>
                    <a:pt x="626745" y="536257"/>
                    <a:pt x="641032" y="603885"/>
                    <a:pt x="657225" y="671513"/>
                  </a:cubicBezTo>
                  <a:cubicBezTo>
                    <a:pt x="666750" y="712470"/>
                    <a:pt x="676275" y="752475"/>
                    <a:pt x="692467" y="791527"/>
                  </a:cubicBezTo>
                  <a:cubicBezTo>
                    <a:pt x="763905" y="727710"/>
                    <a:pt x="762952" y="651510"/>
                    <a:pt x="738188" y="574357"/>
                  </a:cubicBezTo>
                  <a:cubicBezTo>
                    <a:pt x="730567" y="549592"/>
                    <a:pt x="724852" y="522922"/>
                    <a:pt x="725805" y="499110"/>
                  </a:cubicBezTo>
                  <a:cubicBezTo>
                    <a:pt x="727710" y="459105"/>
                    <a:pt x="748665" y="425767"/>
                    <a:pt x="782002" y="401002"/>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1230A941-CD70-4A56-865B-D998DB4F6F23}"/>
                </a:ext>
              </a:extLst>
            </p:cNvPr>
            <p:cNvSpPr/>
            <p:nvPr/>
          </p:nvSpPr>
          <p:spPr>
            <a:xfrm>
              <a:off x="6374139" y="3724976"/>
              <a:ext cx="885825" cy="1162050"/>
            </a:xfrm>
            <a:custGeom>
              <a:avLst/>
              <a:gdLst>
                <a:gd name="connsiteX0" fmla="*/ 877055 w 885825"/>
                <a:gd name="connsiteY0" fmla="*/ 91833 h 1162050"/>
                <a:gd name="connsiteX1" fmla="*/ 870388 w 885825"/>
                <a:gd name="connsiteY1" fmla="*/ 76593 h 1162050"/>
                <a:gd name="connsiteX2" fmla="*/ 743705 w 885825"/>
                <a:gd name="connsiteY2" fmla="*/ 3251 h 1162050"/>
                <a:gd name="connsiteX3" fmla="*/ 596068 w 885825"/>
                <a:gd name="connsiteY3" fmla="*/ 47066 h 1162050"/>
                <a:gd name="connsiteX4" fmla="*/ 374136 w 885825"/>
                <a:gd name="connsiteY4" fmla="*/ 114693 h 1162050"/>
                <a:gd name="connsiteX5" fmla="*/ 353180 w 885825"/>
                <a:gd name="connsiteY5" fmla="*/ 138506 h 1162050"/>
                <a:gd name="connsiteX6" fmla="*/ 370326 w 885825"/>
                <a:gd name="connsiteY6" fmla="*/ 315671 h 1162050"/>
                <a:gd name="connsiteX7" fmla="*/ 312223 w 885825"/>
                <a:gd name="connsiteY7" fmla="*/ 422351 h 1162050"/>
                <a:gd name="connsiteX8" fmla="*/ 230308 w 885825"/>
                <a:gd name="connsiteY8" fmla="*/ 465213 h 1162050"/>
                <a:gd name="connsiteX9" fmla="*/ 139821 w 885825"/>
                <a:gd name="connsiteY9" fmla="*/ 508076 h 1162050"/>
                <a:gd name="connsiteX10" fmla="*/ 82671 w 885825"/>
                <a:gd name="connsiteY10" fmla="*/ 644283 h 1162050"/>
                <a:gd name="connsiteX11" fmla="*/ 96958 w 885825"/>
                <a:gd name="connsiteY11" fmla="*/ 764298 h 1162050"/>
                <a:gd name="connsiteX12" fmla="*/ 25521 w 885825"/>
                <a:gd name="connsiteY12" fmla="*/ 930986 h 1162050"/>
                <a:gd name="connsiteX13" fmla="*/ 30283 w 885825"/>
                <a:gd name="connsiteY13" fmla="*/ 1067193 h 1162050"/>
                <a:gd name="connsiteX14" fmla="*/ 161728 w 885825"/>
                <a:gd name="connsiteY14" fmla="*/ 1164348 h 1162050"/>
                <a:gd name="connsiteX15" fmla="*/ 183636 w 885825"/>
                <a:gd name="connsiteY15" fmla="*/ 1162443 h 1162050"/>
                <a:gd name="connsiteX16" fmla="*/ 222688 w 885825"/>
                <a:gd name="connsiteY16" fmla="*/ 1133868 h 1162050"/>
                <a:gd name="connsiteX17" fmla="*/ 408426 w 885825"/>
                <a:gd name="connsiteY17" fmla="*/ 1007186 h 1162050"/>
                <a:gd name="connsiteX18" fmla="*/ 690366 w 885825"/>
                <a:gd name="connsiteY18" fmla="*/ 749058 h 1162050"/>
                <a:gd name="connsiteX19" fmla="*/ 728466 w 885825"/>
                <a:gd name="connsiteY19" fmla="*/ 706196 h 1162050"/>
                <a:gd name="connsiteX20" fmla="*/ 808476 w 885825"/>
                <a:gd name="connsiteY20" fmla="*/ 553796 h 1162050"/>
                <a:gd name="connsiteX21" fmla="*/ 810380 w 885825"/>
                <a:gd name="connsiteY21" fmla="*/ 510933 h 1162050"/>
                <a:gd name="connsiteX22" fmla="*/ 846576 w 885825"/>
                <a:gd name="connsiteY22" fmla="*/ 371868 h 1162050"/>
                <a:gd name="connsiteX23" fmla="*/ 887533 w 885825"/>
                <a:gd name="connsiteY23" fmla="*/ 226136 h 1162050"/>
                <a:gd name="connsiteX24" fmla="*/ 877055 w 885825"/>
                <a:gd name="connsiteY24" fmla="*/ 91833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5825" h="1162050">
                  <a:moveTo>
                    <a:pt x="877055" y="91833"/>
                  </a:moveTo>
                  <a:cubicBezTo>
                    <a:pt x="877055" y="86118"/>
                    <a:pt x="875151" y="81356"/>
                    <a:pt x="870388" y="76593"/>
                  </a:cubicBezTo>
                  <a:cubicBezTo>
                    <a:pt x="835146" y="40398"/>
                    <a:pt x="791330" y="11823"/>
                    <a:pt x="743705" y="3251"/>
                  </a:cubicBezTo>
                  <a:cubicBezTo>
                    <a:pt x="696080" y="-6274"/>
                    <a:pt x="644646" y="4203"/>
                    <a:pt x="596068" y="47066"/>
                  </a:cubicBezTo>
                  <a:cubicBezTo>
                    <a:pt x="533203" y="102311"/>
                    <a:pt x="456051" y="119456"/>
                    <a:pt x="374136" y="114693"/>
                  </a:cubicBezTo>
                  <a:cubicBezTo>
                    <a:pt x="347466" y="112788"/>
                    <a:pt x="349371" y="111836"/>
                    <a:pt x="353180" y="138506"/>
                  </a:cubicBezTo>
                  <a:cubicBezTo>
                    <a:pt x="361753" y="197561"/>
                    <a:pt x="374136" y="255663"/>
                    <a:pt x="370326" y="315671"/>
                  </a:cubicBezTo>
                  <a:cubicBezTo>
                    <a:pt x="367468" y="361391"/>
                    <a:pt x="348418" y="396633"/>
                    <a:pt x="312223" y="422351"/>
                  </a:cubicBezTo>
                  <a:cubicBezTo>
                    <a:pt x="287458" y="440448"/>
                    <a:pt x="258883" y="453783"/>
                    <a:pt x="230308" y="465213"/>
                  </a:cubicBezTo>
                  <a:cubicBezTo>
                    <a:pt x="199828" y="477596"/>
                    <a:pt x="168396" y="490931"/>
                    <a:pt x="139821" y="508076"/>
                  </a:cubicBezTo>
                  <a:cubicBezTo>
                    <a:pt x="77908" y="544271"/>
                    <a:pt x="65526" y="574751"/>
                    <a:pt x="82671" y="644283"/>
                  </a:cubicBezTo>
                  <a:cubicBezTo>
                    <a:pt x="92196" y="683336"/>
                    <a:pt x="101721" y="722388"/>
                    <a:pt x="96958" y="764298"/>
                  </a:cubicBezTo>
                  <a:cubicBezTo>
                    <a:pt x="89338" y="827163"/>
                    <a:pt x="60763" y="880503"/>
                    <a:pt x="25521" y="930986"/>
                  </a:cubicBezTo>
                  <a:cubicBezTo>
                    <a:pt x="-9722" y="982421"/>
                    <a:pt x="-8770" y="1018616"/>
                    <a:pt x="30283" y="1067193"/>
                  </a:cubicBezTo>
                  <a:cubicBezTo>
                    <a:pt x="65526" y="1111008"/>
                    <a:pt x="113151" y="1138631"/>
                    <a:pt x="161728" y="1164348"/>
                  </a:cubicBezTo>
                  <a:cubicBezTo>
                    <a:pt x="169348" y="1169111"/>
                    <a:pt x="176968" y="1168158"/>
                    <a:pt x="183636" y="1162443"/>
                  </a:cubicBezTo>
                  <a:cubicBezTo>
                    <a:pt x="196971" y="1152918"/>
                    <a:pt x="211258" y="1144346"/>
                    <a:pt x="222688" y="1133868"/>
                  </a:cubicBezTo>
                  <a:cubicBezTo>
                    <a:pt x="278886" y="1082433"/>
                    <a:pt x="339846" y="1039571"/>
                    <a:pt x="408426" y="1007186"/>
                  </a:cubicBezTo>
                  <a:cubicBezTo>
                    <a:pt x="529393" y="950036"/>
                    <a:pt x="619880" y="859548"/>
                    <a:pt x="690366" y="749058"/>
                  </a:cubicBezTo>
                  <a:cubicBezTo>
                    <a:pt x="700843" y="731913"/>
                    <a:pt x="713226" y="717626"/>
                    <a:pt x="728466" y="706196"/>
                  </a:cubicBezTo>
                  <a:cubicBezTo>
                    <a:pt x="779901" y="668096"/>
                    <a:pt x="812286" y="620471"/>
                    <a:pt x="808476" y="553796"/>
                  </a:cubicBezTo>
                  <a:cubicBezTo>
                    <a:pt x="807523" y="539508"/>
                    <a:pt x="810380" y="525221"/>
                    <a:pt x="810380" y="510933"/>
                  </a:cubicBezTo>
                  <a:cubicBezTo>
                    <a:pt x="811333" y="461403"/>
                    <a:pt x="820858" y="415683"/>
                    <a:pt x="846576" y="371868"/>
                  </a:cubicBezTo>
                  <a:cubicBezTo>
                    <a:pt x="872293" y="327101"/>
                    <a:pt x="889438" y="278523"/>
                    <a:pt x="887533" y="226136"/>
                  </a:cubicBezTo>
                  <a:cubicBezTo>
                    <a:pt x="890391" y="179463"/>
                    <a:pt x="874198" y="136601"/>
                    <a:pt x="877055" y="91833"/>
                  </a:cubicBezTo>
                  <a:close/>
                </a:path>
              </a:pathLst>
            </a:custGeom>
            <a:solidFill>
              <a:schemeClr val="accent4"/>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DF3ADD4C-391C-42D0-8654-6FB53325391C}"/>
                </a:ext>
              </a:extLst>
            </p:cNvPr>
            <p:cNvSpPr/>
            <p:nvPr/>
          </p:nvSpPr>
          <p:spPr>
            <a:xfrm>
              <a:off x="6044708" y="2341405"/>
              <a:ext cx="1733550" cy="1285875"/>
            </a:xfrm>
            <a:custGeom>
              <a:avLst/>
              <a:gdLst>
                <a:gd name="connsiteX0" fmla="*/ 1642109 w 1733550"/>
                <a:gd name="connsiteY0" fmla="*/ 857136 h 1285875"/>
                <a:gd name="connsiteX1" fmla="*/ 1514475 w 1733550"/>
                <a:gd name="connsiteY1" fmla="*/ 796176 h 1285875"/>
                <a:gd name="connsiteX2" fmla="*/ 1399222 w 1733550"/>
                <a:gd name="connsiteY2" fmla="*/ 652348 h 1285875"/>
                <a:gd name="connsiteX3" fmla="*/ 1393507 w 1733550"/>
                <a:gd name="connsiteY3" fmla="*/ 585673 h 1285875"/>
                <a:gd name="connsiteX4" fmla="*/ 1388744 w 1733550"/>
                <a:gd name="connsiteY4" fmla="*/ 409461 h 1285875"/>
                <a:gd name="connsiteX5" fmla="*/ 1204913 w 1733550"/>
                <a:gd name="connsiteY5" fmla="*/ 259918 h 1285875"/>
                <a:gd name="connsiteX6" fmla="*/ 1030605 w 1733550"/>
                <a:gd name="connsiteY6" fmla="*/ 283731 h 1285875"/>
                <a:gd name="connsiteX7" fmla="*/ 923925 w 1733550"/>
                <a:gd name="connsiteY7" fmla="*/ 254203 h 1285875"/>
                <a:gd name="connsiteX8" fmla="*/ 838200 w 1733550"/>
                <a:gd name="connsiteY8" fmla="*/ 137046 h 1285875"/>
                <a:gd name="connsiteX9" fmla="*/ 788669 w 1733550"/>
                <a:gd name="connsiteY9" fmla="*/ 56083 h 1285875"/>
                <a:gd name="connsiteX10" fmla="*/ 647700 w 1733550"/>
                <a:gd name="connsiteY10" fmla="*/ 3696 h 1285875"/>
                <a:gd name="connsiteX11" fmla="*/ 239077 w 1733550"/>
                <a:gd name="connsiteY11" fmla="*/ 161811 h 1285875"/>
                <a:gd name="connsiteX12" fmla="*/ 20002 w 1733550"/>
                <a:gd name="connsiteY12" fmla="*/ 312306 h 1285875"/>
                <a:gd name="connsiteX13" fmla="*/ 0 w 1733550"/>
                <a:gd name="connsiteY13" fmla="*/ 337071 h 1285875"/>
                <a:gd name="connsiteX14" fmla="*/ 32384 w 1733550"/>
                <a:gd name="connsiteY14" fmla="*/ 338976 h 1285875"/>
                <a:gd name="connsiteX15" fmla="*/ 228600 w 1733550"/>
                <a:gd name="connsiteY15" fmla="*/ 327546 h 1285875"/>
                <a:gd name="connsiteX16" fmla="*/ 340042 w 1733550"/>
                <a:gd name="connsiteY16" fmla="*/ 324688 h 1285875"/>
                <a:gd name="connsiteX17" fmla="*/ 446722 w 1733550"/>
                <a:gd name="connsiteY17" fmla="*/ 300876 h 1285875"/>
                <a:gd name="connsiteX18" fmla="*/ 610552 w 1733550"/>
                <a:gd name="connsiteY18" fmla="*/ 253251 h 1285875"/>
                <a:gd name="connsiteX19" fmla="*/ 759142 w 1733550"/>
                <a:gd name="connsiteY19" fmla="*/ 169431 h 1285875"/>
                <a:gd name="connsiteX20" fmla="*/ 762000 w 1733550"/>
                <a:gd name="connsiteY20" fmla="*/ 172288 h 1285875"/>
                <a:gd name="connsiteX21" fmla="*/ 748665 w 1733550"/>
                <a:gd name="connsiteY21" fmla="*/ 196101 h 1285875"/>
                <a:gd name="connsiteX22" fmla="*/ 552450 w 1733550"/>
                <a:gd name="connsiteY22" fmla="*/ 337071 h 1285875"/>
                <a:gd name="connsiteX23" fmla="*/ 401002 w 1733550"/>
                <a:gd name="connsiteY23" fmla="*/ 382791 h 1285875"/>
                <a:gd name="connsiteX24" fmla="*/ 473392 w 1733550"/>
                <a:gd name="connsiteY24" fmla="*/ 424701 h 1285875"/>
                <a:gd name="connsiteX25" fmla="*/ 581977 w 1733550"/>
                <a:gd name="connsiteY25" fmla="*/ 429463 h 1285875"/>
                <a:gd name="connsiteX26" fmla="*/ 719138 w 1733550"/>
                <a:gd name="connsiteY26" fmla="*/ 474231 h 1285875"/>
                <a:gd name="connsiteX27" fmla="*/ 800100 w 1733550"/>
                <a:gd name="connsiteY27" fmla="*/ 534238 h 1285875"/>
                <a:gd name="connsiteX28" fmla="*/ 962977 w 1733550"/>
                <a:gd name="connsiteY28" fmla="*/ 655206 h 1285875"/>
                <a:gd name="connsiteX29" fmla="*/ 1002982 w 1733550"/>
                <a:gd name="connsiteY29" fmla="*/ 720928 h 1285875"/>
                <a:gd name="connsiteX30" fmla="*/ 1012507 w 1733550"/>
                <a:gd name="connsiteY30" fmla="*/ 767601 h 1285875"/>
                <a:gd name="connsiteX31" fmla="*/ 1104900 w 1733550"/>
                <a:gd name="connsiteY31" fmla="*/ 883806 h 1285875"/>
                <a:gd name="connsiteX32" fmla="*/ 1089659 w 1733550"/>
                <a:gd name="connsiteY32" fmla="*/ 671398 h 1285875"/>
                <a:gd name="connsiteX33" fmla="*/ 1159192 w 1733550"/>
                <a:gd name="connsiteY33" fmla="*/ 478041 h 1285875"/>
                <a:gd name="connsiteX34" fmla="*/ 1156334 w 1733550"/>
                <a:gd name="connsiteY34" fmla="*/ 770458 h 1285875"/>
                <a:gd name="connsiteX35" fmla="*/ 1332547 w 1733550"/>
                <a:gd name="connsiteY35" fmla="*/ 528523 h 1285875"/>
                <a:gd name="connsiteX36" fmla="*/ 1335405 w 1733550"/>
                <a:gd name="connsiteY36" fmla="*/ 539953 h 1285875"/>
                <a:gd name="connsiteX37" fmla="*/ 1180147 w 1733550"/>
                <a:gd name="connsiteY37" fmla="*/ 859041 h 1285875"/>
                <a:gd name="connsiteX38" fmla="*/ 1174432 w 1733550"/>
                <a:gd name="connsiteY38" fmla="*/ 878091 h 1285875"/>
                <a:gd name="connsiteX39" fmla="*/ 1185863 w 1733550"/>
                <a:gd name="connsiteY39" fmla="*/ 931431 h 1285875"/>
                <a:gd name="connsiteX40" fmla="*/ 1201102 w 1733550"/>
                <a:gd name="connsiteY40" fmla="*/ 1076211 h 1285875"/>
                <a:gd name="connsiteX41" fmla="*/ 1221105 w 1733550"/>
                <a:gd name="connsiteY41" fmla="*/ 1176223 h 1285875"/>
                <a:gd name="connsiteX42" fmla="*/ 1283017 w 1733550"/>
                <a:gd name="connsiteY42" fmla="*/ 1266711 h 1285875"/>
                <a:gd name="connsiteX43" fmla="*/ 1299209 w 1733550"/>
                <a:gd name="connsiteY43" fmla="*/ 1273378 h 1285875"/>
                <a:gd name="connsiteX44" fmla="*/ 1352550 w 1733550"/>
                <a:gd name="connsiteY44" fmla="*/ 1265758 h 1285875"/>
                <a:gd name="connsiteX45" fmla="*/ 1599247 w 1733550"/>
                <a:gd name="connsiteY45" fmla="*/ 1281951 h 1285875"/>
                <a:gd name="connsiteX46" fmla="*/ 1669732 w 1733550"/>
                <a:gd name="connsiteY46" fmla="*/ 1261948 h 1285875"/>
                <a:gd name="connsiteX47" fmla="*/ 1719263 w 1733550"/>
                <a:gd name="connsiteY47" fmla="*/ 1184796 h 1285875"/>
                <a:gd name="connsiteX48" fmla="*/ 1713547 w 1733550"/>
                <a:gd name="connsiteY48" fmla="*/ 940003 h 1285875"/>
                <a:gd name="connsiteX49" fmla="*/ 1642109 w 1733550"/>
                <a:gd name="connsiteY49" fmla="*/ 857136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33550" h="1285875">
                  <a:moveTo>
                    <a:pt x="1642109" y="857136"/>
                  </a:moveTo>
                  <a:cubicBezTo>
                    <a:pt x="1602105" y="832371"/>
                    <a:pt x="1559242" y="812368"/>
                    <a:pt x="1514475" y="796176"/>
                  </a:cubicBezTo>
                  <a:cubicBezTo>
                    <a:pt x="1445894" y="772363"/>
                    <a:pt x="1411605" y="720928"/>
                    <a:pt x="1399222" y="652348"/>
                  </a:cubicBezTo>
                  <a:cubicBezTo>
                    <a:pt x="1395413" y="630441"/>
                    <a:pt x="1394459" y="607581"/>
                    <a:pt x="1393507" y="585673"/>
                  </a:cubicBezTo>
                  <a:cubicBezTo>
                    <a:pt x="1391602" y="526618"/>
                    <a:pt x="1395413" y="468516"/>
                    <a:pt x="1388744" y="409461"/>
                  </a:cubicBezTo>
                  <a:cubicBezTo>
                    <a:pt x="1375409" y="298971"/>
                    <a:pt x="1323975" y="242773"/>
                    <a:pt x="1204913" y="259918"/>
                  </a:cubicBezTo>
                  <a:cubicBezTo>
                    <a:pt x="1146809" y="268491"/>
                    <a:pt x="1089659" y="279921"/>
                    <a:pt x="1030605" y="283731"/>
                  </a:cubicBezTo>
                  <a:cubicBezTo>
                    <a:pt x="992505" y="286588"/>
                    <a:pt x="954405" y="280873"/>
                    <a:pt x="923925" y="254203"/>
                  </a:cubicBezTo>
                  <a:cubicBezTo>
                    <a:pt x="886777" y="221818"/>
                    <a:pt x="859155" y="181813"/>
                    <a:pt x="838200" y="137046"/>
                  </a:cubicBezTo>
                  <a:cubicBezTo>
                    <a:pt x="824865" y="108471"/>
                    <a:pt x="808672" y="80848"/>
                    <a:pt x="788669" y="56083"/>
                  </a:cubicBezTo>
                  <a:cubicBezTo>
                    <a:pt x="752475" y="10363"/>
                    <a:pt x="705802" y="-8687"/>
                    <a:pt x="647700" y="3696"/>
                  </a:cubicBezTo>
                  <a:cubicBezTo>
                    <a:pt x="503872" y="35128"/>
                    <a:pt x="369569" y="93231"/>
                    <a:pt x="239077" y="161811"/>
                  </a:cubicBezTo>
                  <a:cubicBezTo>
                    <a:pt x="160019" y="203721"/>
                    <a:pt x="85725" y="251346"/>
                    <a:pt x="20002" y="312306"/>
                  </a:cubicBezTo>
                  <a:cubicBezTo>
                    <a:pt x="13334" y="318973"/>
                    <a:pt x="4763" y="325641"/>
                    <a:pt x="0" y="337071"/>
                  </a:cubicBezTo>
                  <a:cubicBezTo>
                    <a:pt x="12382" y="338023"/>
                    <a:pt x="21907" y="338023"/>
                    <a:pt x="32384" y="338976"/>
                  </a:cubicBezTo>
                  <a:cubicBezTo>
                    <a:pt x="98107" y="342786"/>
                    <a:pt x="162877" y="332308"/>
                    <a:pt x="228600" y="327546"/>
                  </a:cubicBezTo>
                  <a:cubicBezTo>
                    <a:pt x="265747" y="324688"/>
                    <a:pt x="302894" y="334213"/>
                    <a:pt x="340042" y="324688"/>
                  </a:cubicBezTo>
                  <a:cubicBezTo>
                    <a:pt x="375284" y="315163"/>
                    <a:pt x="411480" y="308496"/>
                    <a:pt x="446722" y="300876"/>
                  </a:cubicBezTo>
                  <a:cubicBezTo>
                    <a:pt x="501967" y="287541"/>
                    <a:pt x="558165" y="273253"/>
                    <a:pt x="610552" y="253251"/>
                  </a:cubicBezTo>
                  <a:lnTo>
                    <a:pt x="759142" y="169431"/>
                  </a:lnTo>
                  <a:lnTo>
                    <a:pt x="762000" y="172288"/>
                  </a:lnTo>
                  <a:lnTo>
                    <a:pt x="748665" y="196101"/>
                  </a:lnTo>
                  <a:cubicBezTo>
                    <a:pt x="700088" y="265633"/>
                    <a:pt x="629602" y="305638"/>
                    <a:pt x="552450" y="337071"/>
                  </a:cubicBezTo>
                  <a:cubicBezTo>
                    <a:pt x="504825" y="357073"/>
                    <a:pt x="454342" y="370408"/>
                    <a:pt x="401002" y="382791"/>
                  </a:cubicBezTo>
                  <a:cubicBezTo>
                    <a:pt x="422909" y="404698"/>
                    <a:pt x="445769" y="418986"/>
                    <a:pt x="473392" y="424701"/>
                  </a:cubicBezTo>
                  <a:cubicBezTo>
                    <a:pt x="509588" y="432321"/>
                    <a:pt x="545782" y="430416"/>
                    <a:pt x="581977" y="429463"/>
                  </a:cubicBezTo>
                  <a:cubicBezTo>
                    <a:pt x="632459" y="429463"/>
                    <a:pt x="678180" y="443751"/>
                    <a:pt x="719138" y="474231"/>
                  </a:cubicBezTo>
                  <a:cubicBezTo>
                    <a:pt x="745807" y="494233"/>
                    <a:pt x="773430" y="513283"/>
                    <a:pt x="800100" y="534238"/>
                  </a:cubicBezTo>
                  <a:cubicBezTo>
                    <a:pt x="853440" y="576148"/>
                    <a:pt x="911542" y="610438"/>
                    <a:pt x="962977" y="655206"/>
                  </a:cubicBezTo>
                  <a:cubicBezTo>
                    <a:pt x="982980" y="673303"/>
                    <a:pt x="996315" y="695211"/>
                    <a:pt x="1002982" y="720928"/>
                  </a:cubicBezTo>
                  <a:cubicBezTo>
                    <a:pt x="1006792" y="736168"/>
                    <a:pt x="1009650" y="751408"/>
                    <a:pt x="1012507" y="767601"/>
                  </a:cubicBezTo>
                  <a:cubicBezTo>
                    <a:pt x="1022032" y="820941"/>
                    <a:pt x="1057275" y="854278"/>
                    <a:pt x="1104900" y="883806"/>
                  </a:cubicBezTo>
                  <a:cubicBezTo>
                    <a:pt x="1091565" y="810463"/>
                    <a:pt x="1083944" y="741883"/>
                    <a:pt x="1089659" y="671398"/>
                  </a:cubicBezTo>
                  <a:cubicBezTo>
                    <a:pt x="1095375" y="600913"/>
                    <a:pt x="1110615" y="534238"/>
                    <a:pt x="1159192" y="478041"/>
                  </a:cubicBezTo>
                  <a:cubicBezTo>
                    <a:pt x="1134427" y="575196"/>
                    <a:pt x="1140142" y="671398"/>
                    <a:pt x="1156334" y="770458"/>
                  </a:cubicBezTo>
                  <a:cubicBezTo>
                    <a:pt x="1226819" y="697116"/>
                    <a:pt x="1288732" y="619963"/>
                    <a:pt x="1332547" y="528523"/>
                  </a:cubicBezTo>
                  <a:cubicBezTo>
                    <a:pt x="1335405" y="534238"/>
                    <a:pt x="1335405" y="537096"/>
                    <a:pt x="1335405" y="539953"/>
                  </a:cubicBezTo>
                  <a:cubicBezTo>
                    <a:pt x="1309688" y="659016"/>
                    <a:pt x="1270634" y="771411"/>
                    <a:pt x="1180147" y="859041"/>
                  </a:cubicBezTo>
                  <a:cubicBezTo>
                    <a:pt x="1174432" y="864756"/>
                    <a:pt x="1172527" y="870471"/>
                    <a:pt x="1174432" y="878091"/>
                  </a:cubicBezTo>
                  <a:cubicBezTo>
                    <a:pt x="1177290" y="896188"/>
                    <a:pt x="1181100" y="913333"/>
                    <a:pt x="1185863" y="931431"/>
                  </a:cubicBezTo>
                  <a:cubicBezTo>
                    <a:pt x="1197292" y="979056"/>
                    <a:pt x="1212532" y="1025728"/>
                    <a:pt x="1201102" y="1076211"/>
                  </a:cubicBezTo>
                  <a:cubicBezTo>
                    <a:pt x="1192530" y="1112406"/>
                    <a:pt x="1202055" y="1145743"/>
                    <a:pt x="1221105" y="1176223"/>
                  </a:cubicBezTo>
                  <a:cubicBezTo>
                    <a:pt x="1240155" y="1206703"/>
                    <a:pt x="1262063" y="1236231"/>
                    <a:pt x="1283017" y="1266711"/>
                  </a:cubicBezTo>
                  <a:cubicBezTo>
                    <a:pt x="1287780" y="1272426"/>
                    <a:pt x="1291590" y="1274331"/>
                    <a:pt x="1299209" y="1273378"/>
                  </a:cubicBezTo>
                  <a:cubicBezTo>
                    <a:pt x="1316355" y="1270521"/>
                    <a:pt x="1334452" y="1267663"/>
                    <a:pt x="1352550" y="1265758"/>
                  </a:cubicBezTo>
                  <a:cubicBezTo>
                    <a:pt x="1435417" y="1256233"/>
                    <a:pt x="1519238" y="1252423"/>
                    <a:pt x="1599247" y="1281951"/>
                  </a:cubicBezTo>
                  <a:cubicBezTo>
                    <a:pt x="1632584" y="1294333"/>
                    <a:pt x="1650682" y="1286713"/>
                    <a:pt x="1669732" y="1261948"/>
                  </a:cubicBezTo>
                  <a:cubicBezTo>
                    <a:pt x="1687830" y="1237183"/>
                    <a:pt x="1707832" y="1214323"/>
                    <a:pt x="1719263" y="1184796"/>
                  </a:cubicBezTo>
                  <a:cubicBezTo>
                    <a:pt x="1751647" y="1101928"/>
                    <a:pt x="1748790" y="1020013"/>
                    <a:pt x="1713547" y="940003"/>
                  </a:cubicBezTo>
                  <a:cubicBezTo>
                    <a:pt x="1700213" y="904761"/>
                    <a:pt x="1674494" y="877138"/>
                    <a:pt x="1642109" y="857136"/>
                  </a:cubicBezTo>
                  <a:close/>
                </a:path>
              </a:pathLst>
            </a:custGeom>
            <a:solidFill>
              <a:schemeClr val="accent1"/>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70203968-D5EE-47A4-807E-35666D7065FD}"/>
                </a:ext>
              </a:extLst>
            </p:cNvPr>
            <p:cNvSpPr/>
            <p:nvPr/>
          </p:nvSpPr>
          <p:spPr>
            <a:xfrm>
              <a:off x="4483745" y="3205685"/>
              <a:ext cx="600075" cy="1609725"/>
            </a:xfrm>
            <a:custGeom>
              <a:avLst/>
              <a:gdLst>
                <a:gd name="connsiteX0" fmla="*/ 390327 w 600075"/>
                <a:gd name="connsiteY0" fmla="*/ 393698 h 1609725"/>
                <a:gd name="connsiteX1" fmla="*/ 454144 w 600075"/>
                <a:gd name="connsiteY1" fmla="*/ 460373 h 1609725"/>
                <a:gd name="connsiteX2" fmla="*/ 496054 w 600075"/>
                <a:gd name="connsiteY2" fmla="*/ 321309 h 1609725"/>
                <a:gd name="connsiteX3" fmla="*/ 600829 w 600075"/>
                <a:gd name="connsiteY3" fmla="*/ 81278 h 1609725"/>
                <a:gd name="connsiteX4" fmla="*/ 340797 w 600075"/>
                <a:gd name="connsiteY4" fmla="*/ 6983 h 1609725"/>
                <a:gd name="connsiteX5" fmla="*/ 57904 w 600075"/>
                <a:gd name="connsiteY5" fmla="*/ 117473 h 1609725"/>
                <a:gd name="connsiteX6" fmla="*/ 38854 w 600075"/>
                <a:gd name="connsiteY6" fmla="*/ 408938 h 1609725"/>
                <a:gd name="connsiteX7" fmla="*/ 102672 w 600075"/>
                <a:gd name="connsiteY7" fmla="*/ 491806 h 1609725"/>
                <a:gd name="connsiteX8" fmla="*/ 138867 w 600075"/>
                <a:gd name="connsiteY8" fmla="*/ 719453 h 1609725"/>
                <a:gd name="connsiteX9" fmla="*/ 90289 w 600075"/>
                <a:gd name="connsiteY9" fmla="*/ 820419 h 1609725"/>
                <a:gd name="connsiteX10" fmla="*/ 34092 w 600075"/>
                <a:gd name="connsiteY10" fmla="*/ 956626 h 1609725"/>
                <a:gd name="connsiteX11" fmla="*/ 112197 w 600075"/>
                <a:gd name="connsiteY11" fmla="*/ 1119504 h 1609725"/>
                <a:gd name="connsiteX12" fmla="*/ 156012 w 600075"/>
                <a:gd name="connsiteY12" fmla="*/ 1137601 h 1609725"/>
                <a:gd name="connsiteX13" fmla="*/ 300792 w 600075"/>
                <a:gd name="connsiteY13" fmla="*/ 1189988 h 1609725"/>
                <a:gd name="connsiteX14" fmla="*/ 407472 w 600075"/>
                <a:gd name="connsiteY14" fmla="*/ 1322386 h 1609725"/>
                <a:gd name="connsiteX15" fmla="*/ 413187 w 600075"/>
                <a:gd name="connsiteY15" fmla="*/ 1400491 h 1609725"/>
                <a:gd name="connsiteX16" fmla="*/ 421759 w 600075"/>
                <a:gd name="connsiteY16" fmla="*/ 1516696 h 1609725"/>
                <a:gd name="connsiteX17" fmla="*/ 491292 w 600075"/>
                <a:gd name="connsiteY17" fmla="*/ 1612898 h 1609725"/>
                <a:gd name="connsiteX18" fmla="*/ 502722 w 600075"/>
                <a:gd name="connsiteY18" fmla="*/ 1488121 h 1609725"/>
                <a:gd name="connsiteX19" fmla="*/ 591304 w 600075"/>
                <a:gd name="connsiteY19" fmla="*/ 1290001 h 1609725"/>
                <a:gd name="connsiteX20" fmla="*/ 596067 w 600075"/>
                <a:gd name="connsiteY20" fmla="*/ 1269998 h 1609725"/>
                <a:gd name="connsiteX21" fmla="*/ 524629 w 600075"/>
                <a:gd name="connsiteY21" fmla="*/ 1107121 h 1609725"/>
                <a:gd name="connsiteX22" fmla="*/ 466527 w 600075"/>
                <a:gd name="connsiteY22" fmla="*/ 921384 h 1609725"/>
                <a:gd name="connsiteX23" fmla="*/ 444619 w 600075"/>
                <a:gd name="connsiteY23" fmla="*/ 909953 h 1609725"/>
                <a:gd name="connsiteX24" fmla="*/ 183634 w 600075"/>
                <a:gd name="connsiteY24" fmla="*/ 937576 h 1609725"/>
                <a:gd name="connsiteX25" fmla="*/ 192207 w 600075"/>
                <a:gd name="connsiteY25" fmla="*/ 934719 h 1609725"/>
                <a:gd name="connsiteX26" fmla="*/ 428427 w 600075"/>
                <a:gd name="connsiteY26" fmla="*/ 846136 h 1609725"/>
                <a:gd name="connsiteX27" fmla="*/ 447477 w 600075"/>
                <a:gd name="connsiteY27" fmla="*/ 829944 h 1609725"/>
                <a:gd name="connsiteX28" fmla="*/ 480814 w 600075"/>
                <a:gd name="connsiteY28" fmla="*/ 743266 h 1609725"/>
                <a:gd name="connsiteX29" fmla="*/ 450334 w 600075"/>
                <a:gd name="connsiteY29" fmla="*/ 570863 h 1609725"/>
                <a:gd name="connsiteX30" fmla="*/ 334129 w 600075"/>
                <a:gd name="connsiteY30" fmla="*/ 429894 h 1609725"/>
                <a:gd name="connsiteX31" fmla="*/ 132199 w 600075"/>
                <a:gd name="connsiteY31" fmla="*/ 265111 h 1609725"/>
                <a:gd name="connsiteX32" fmla="*/ 108387 w 600075"/>
                <a:gd name="connsiteY32" fmla="*/ 248919 h 1609725"/>
                <a:gd name="connsiteX33" fmla="*/ 319842 w 600075"/>
                <a:gd name="connsiteY33" fmla="*/ 329881 h 1609725"/>
                <a:gd name="connsiteX34" fmla="*/ 273169 w 600075"/>
                <a:gd name="connsiteY34" fmla="*/ 122236 h 1609725"/>
                <a:gd name="connsiteX35" fmla="*/ 382707 w 600075"/>
                <a:gd name="connsiteY35" fmla="*/ 367981 h 1609725"/>
                <a:gd name="connsiteX36" fmla="*/ 390327 w 600075"/>
                <a:gd name="connsiteY36" fmla="*/ 393698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0075" h="1609725">
                  <a:moveTo>
                    <a:pt x="390327" y="393698"/>
                  </a:moveTo>
                  <a:cubicBezTo>
                    <a:pt x="411282" y="415606"/>
                    <a:pt x="431284" y="437513"/>
                    <a:pt x="454144" y="460373"/>
                  </a:cubicBezTo>
                  <a:cubicBezTo>
                    <a:pt x="474147" y="414653"/>
                    <a:pt x="483672" y="367981"/>
                    <a:pt x="496054" y="321309"/>
                  </a:cubicBezTo>
                  <a:cubicBezTo>
                    <a:pt x="519867" y="236536"/>
                    <a:pt x="531297" y="147001"/>
                    <a:pt x="600829" y="81278"/>
                  </a:cubicBezTo>
                  <a:cubicBezTo>
                    <a:pt x="515104" y="50798"/>
                    <a:pt x="428427" y="25081"/>
                    <a:pt x="340797" y="6983"/>
                  </a:cubicBezTo>
                  <a:cubicBezTo>
                    <a:pt x="223639" y="-16829"/>
                    <a:pt x="127437" y="20319"/>
                    <a:pt x="57904" y="117473"/>
                  </a:cubicBezTo>
                  <a:cubicBezTo>
                    <a:pt x="-198" y="200341"/>
                    <a:pt x="-27821" y="314641"/>
                    <a:pt x="38854" y="408938"/>
                  </a:cubicBezTo>
                  <a:cubicBezTo>
                    <a:pt x="58857" y="437513"/>
                    <a:pt x="77907" y="467041"/>
                    <a:pt x="102672" y="491806"/>
                  </a:cubicBezTo>
                  <a:cubicBezTo>
                    <a:pt x="169347" y="559434"/>
                    <a:pt x="175062" y="636586"/>
                    <a:pt x="138867" y="719453"/>
                  </a:cubicBezTo>
                  <a:cubicBezTo>
                    <a:pt x="123627" y="753744"/>
                    <a:pt x="107434" y="787081"/>
                    <a:pt x="90289" y="820419"/>
                  </a:cubicBezTo>
                  <a:cubicBezTo>
                    <a:pt x="68382" y="864234"/>
                    <a:pt x="44569" y="908048"/>
                    <a:pt x="34092" y="956626"/>
                  </a:cubicBezTo>
                  <a:cubicBezTo>
                    <a:pt x="16947" y="1033778"/>
                    <a:pt x="41712" y="1086166"/>
                    <a:pt x="112197" y="1119504"/>
                  </a:cubicBezTo>
                  <a:cubicBezTo>
                    <a:pt x="126484" y="1126171"/>
                    <a:pt x="140772" y="1132838"/>
                    <a:pt x="156012" y="1137601"/>
                  </a:cubicBezTo>
                  <a:cubicBezTo>
                    <a:pt x="203637" y="1155698"/>
                    <a:pt x="252214" y="1171891"/>
                    <a:pt x="300792" y="1189988"/>
                  </a:cubicBezTo>
                  <a:cubicBezTo>
                    <a:pt x="361752" y="1213801"/>
                    <a:pt x="395089" y="1259521"/>
                    <a:pt x="407472" y="1322386"/>
                  </a:cubicBezTo>
                  <a:cubicBezTo>
                    <a:pt x="412234" y="1348104"/>
                    <a:pt x="412234" y="1374773"/>
                    <a:pt x="413187" y="1400491"/>
                  </a:cubicBezTo>
                  <a:cubicBezTo>
                    <a:pt x="414139" y="1439544"/>
                    <a:pt x="413187" y="1478596"/>
                    <a:pt x="421759" y="1516696"/>
                  </a:cubicBezTo>
                  <a:cubicBezTo>
                    <a:pt x="430332" y="1557654"/>
                    <a:pt x="450334" y="1590991"/>
                    <a:pt x="491292" y="1612898"/>
                  </a:cubicBezTo>
                  <a:cubicBezTo>
                    <a:pt x="490339" y="1569084"/>
                    <a:pt x="495102" y="1528126"/>
                    <a:pt x="502722" y="1488121"/>
                  </a:cubicBezTo>
                  <a:cubicBezTo>
                    <a:pt x="517009" y="1414779"/>
                    <a:pt x="552252" y="1351913"/>
                    <a:pt x="591304" y="1290001"/>
                  </a:cubicBezTo>
                  <a:cubicBezTo>
                    <a:pt x="595115" y="1284286"/>
                    <a:pt x="605592" y="1278571"/>
                    <a:pt x="596067" y="1269998"/>
                  </a:cubicBezTo>
                  <a:cubicBezTo>
                    <a:pt x="548442" y="1226184"/>
                    <a:pt x="540822" y="1164271"/>
                    <a:pt x="524629" y="1107121"/>
                  </a:cubicBezTo>
                  <a:cubicBezTo>
                    <a:pt x="507484" y="1044256"/>
                    <a:pt x="491292" y="981391"/>
                    <a:pt x="466527" y="921384"/>
                  </a:cubicBezTo>
                  <a:cubicBezTo>
                    <a:pt x="461764" y="909953"/>
                    <a:pt x="457954" y="905191"/>
                    <a:pt x="444619" y="909953"/>
                  </a:cubicBezTo>
                  <a:cubicBezTo>
                    <a:pt x="360799" y="943291"/>
                    <a:pt x="272217" y="944244"/>
                    <a:pt x="183634" y="937576"/>
                  </a:cubicBezTo>
                  <a:cubicBezTo>
                    <a:pt x="186492" y="936623"/>
                    <a:pt x="189349" y="934719"/>
                    <a:pt x="192207" y="934719"/>
                  </a:cubicBezTo>
                  <a:cubicBezTo>
                    <a:pt x="276027" y="920431"/>
                    <a:pt x="354132" y="887094"/>
                    <a:pt x="428427" y="846136"/>
                  </a:cubicBezTo>
                  <a:cubicBezTo>
                    <a:pt x="435094" y="841373"/>
                    <a:pt x="445572" y="840421"/>
                    <a:pt x="447477" y="829944"/>
                  </a:cubicBezTo>
                  <a:cubicBezTo>
                    <a:pt x="454144" y="799463"/>
                    <a:pt x="471289" y="772794"/>
                    <a:pt x="480814" y="743266"/>
                  </a:cubicBezTo>
                  <a:cubicBezTo>
                    <a:pt x="500817" y="680401"/>
                    <a:pt x="482719" y="621346"/>
                    <a:pt x="450334" y="570863"/>
                  </a:cubicBezTo>
                  <a:cubicBezTo>
                    <a:pt x="417949" y="519428"/>
                    <a:pt x="373182" y="475613"/>
                    <a:pt x="334129" y="429894"/>
                  </a:cubicBezTo>
                  <a:cubicBezTo>
                    <a:pt x="276979" y="362266"/>
                    <a:pt x="209352" y="307973"/>
                    <a:pt x="132199" y="265111"/>
                  </a:cubicBezTo>
                  <a:cubicBezTo>
                    <a:pt x="124579" y="260348"/>
                    <a:pt x="113149" y="262253"/>
                    <a:pt x="108387" y="248919"/>
                  </a:cubicBezTo>
                  <a:cubicBezTo>
                    <a:pt x="188397" y="250823"/>
                    <a:pt x="255072" y="284161"/>
                    <a:pt x="319842" y="329881"/>
                  </a:cubicBezTo>
                  <a:cubicBezTo>
                    <a:pt x="315079" y="255586"/>
                    <a:pt x="300792" y="187959"/>
                    <a:pt x="273169" y="122236"/>
                  </a:cubicBezTo>
                  <a:cubicBezTo>
                    <a:pt x="333177" y="194626"/>
                    <a:pt x="375087" y="273684"/>
                    <a:pt x="382707" y="367981"/>
                  </a:cubicBezTo>
                  <a:cubicBezTo>
                    <a:pt x="383659" y="378459"/>
                    <a:pt x="383659" y="386078"/>
                    <a:pt x="390327" y="393698"/>
                  </a:cubicBezTo>
                  <a:close/>
                </a:path>
              </a:pathLst>
            </a:custGeom>
            <a:solidFill>
              <a:schemeClr val="accent3"/>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31C9E83F-8339-489C-8836-FB26A429912F}"/>
                </a:ext>
              </a:extLst>
            </p:cNvPr>
            <p:cNvSpPr/>
            <p:nvPr/>
          </p:nvSpPr>
          <p:spPr>
            <a:xfrm>
              <a:off x="5043243" y="3905508"/>
              <a:ext cx="1409700" cy="1076325"/>
            </a:xfrm>
            <a:custGeom>
              <a:avLst/>
              <a:gdLst>
                <a:gd name="connsiteX0" fmla="*/ 1266031 w 1409700"/>
                <a:gd name="connsiteY0" fmla="*/ 846937 h 1076325"/>
                <a:gd name="connsiteX1" fmla="*/ 1197451 w 1409700"/>
                <a:gd name="connsiteY1" fmla="*/ 619289 h 1076325"/>
                <a:gd name="connsiteX2" fmla="*/ 1151731 w 1409700"/>
                <a:gd name="connsiteY2" fmla="*/ 458317 h 1076325"/>
                <a:gd name="connsiteX3" fmla="*/ 1071721 w 1409700"/>
                <a:gd name="connsiteY3" fmla="*/ 426884 h 1076325"/>
                <a:gd name="connsiteX4" fmla="*/ 948849 w 1409700"/>
                <a:gd name="connsiteY4" fmla="*/ 431647 h 1076325"/>
                <a:gd name="connsiteX5" fmla="*/ 853599 w 1409700"/>
                <a:gd name="connsiteY5" fmla="*/ 374497 h 1076325"/>
                <a:gd name="connsiteX6" fmla="*/ 765969 w 1409700"/>
                <a:gd name="connsiteY6" fmla="*/ 309727 h 1076325"/>
                <a:gd name="connsiteX7" fmla="*/ 667861 w 1409700"/>
                <a:gd name="connsiteY7" fmla="*/ 294487 h 1076325"/>
                <a:gd name="connsiteX8" fmla="*/ 535463 w 1409700"/>
                <a:gd name="connsiteY8" fmla="*/ 345922 h 1076325"/>
                <a:gd name="connsiteX9" fmla="*/ 415449 w 1409700"/>
                <a:gd name="connsiteY9" fmla="*/ 335444 h 1076325"/>
                <a:gd name="connsiteX10" fmla="*/ 339249 w 1409700"/>
                <a:gd name="connsiteY10" fmla="*/ 242099 h 1076325"/>
                <a:gd name="connsiteX11" fmla="*/ 292576 w 1409700"/>
                <a:gd name="connsiteY11" fmla="*/ 148754 h 1076325"/>
                <a:gd name="connsiteX12" fmla="*/ 123031 w 1409700"/>
                <a:gd name="connsiteY12" fmla="*/ 17309 h 1076325"/>
                <a:gd name="connsiteX13" fmla="*/ 30639 w 1409700"/>
                <a:gd name="connsiteY13" fmla="*/ 1117 h 1076325"/>
                <a:gd name="connsiteX14" fmla="*/ 15399 w 1409700"/>
                <a:gd name="connsiteY14" fmla="*/ 7784 h 1076325"/>
                <a:gd name="connsiteX15" fmla="*/ 1111 w 1409700"/>
                <a:gd name="connsiteY15" fmla="*/ 130656 h 1076325"/>
                <a:gd name="connsiteX16" fmla="*/ 92551 w 1409700"/>
                <a:gd name="connsiteY16" fmla="*/ 459269 h 1076325"/>
                <a:gd name="connsiteX17" fmla="*/ 182086 w 1409700"/>
                <a:gd name="connsiteY17" fmla="*/ 558329 h 1076325"/>
                <a:gd name="connsiteX18" fmla="*/ 287813 w 1409700"/>
                <a:gd name="connsiteY18" fmla="*/ 704062 h 1076325"/>
                <a:gd name="connsiteX19" fmla="*/ 378301 w 1409700"/>
                <a:gd name="connsiteY19" fmla="*/ 808837 h 1076325"/>
                <a:gd name="connsiteX20" fmla="*/ 461169 w 1409700"/>
                <a:gd name="connsiteY20" fmla="*/ 843127 h 1076325"/>
                <a:gd name="connsiteX21" fmla="*/ 507841 w 1409700"/>
                <a:gd name="connsiteY21" fmla="*/ 878369 h 1076325"/>
                <a:gd name="connsiteX22" fmla="*/ 583088 w 1409700"/>
                <a:gd name="connsiteY22" fmla="*/ 969809 h 1076325"/>
                <a:gd name="connsiteX23" fmla="*/ 694531 w 1409700"/>
                <a:gd name="connsiteY23" fmla="*/ 1009814 h 1076325"/>
                <a:gd name="connsiteX24" fmla="*/ 861219 w 1409700"/>
                <a:gd name="connsiteY24" fmla="*/ 1038389 h 1076325"/>
                <a:gd name="connsiteX25" fmla="*/ 993616 w 1409700"/>
                <a:gd name="connsiteY25" fmla="*/ 1051724 h 1076325"/>
                <a:gd name="connsiteX26" fmla="*/ 1264126 w 1409700"/>
                <a:gd name="connsiteY26" fmla="*/ 1075537 h 1076325"/>
                <a:gd name="connsiteX27" fmla="*/ 1418431 w 1409700"/>
                <a:gd name="connsiteY27" fmla="*/ 1046962 h 1076325"/>
                <a:gd name="connsiteX28" fmla="*/ 1266031 w 1409700"/>
                <a:gd name="connsiteY28" fmla="*/ 846937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9700" h="1076325">
                  <a:moveTo>
                    <a:pt x="1266031" y="846937"/>
                  </a:moveTo>
                  <a:cubicBezTo>
                    <a:pt x="1234599" y="773594"/>
                    <a:pt x="1216501" y="696442"/>
                    <a:pt x="1197451" y="619289"/>
                  </a:cubicBezTo>
                  <a:cubicBezTo>
                    <a:pt x="1184116" y="564997"/>
                    <a:pt x="1176496" y="508799"/>
                    <a:pt x="1151731" y="458317"/>
                  </a:cubicBezTo>
                  <a:cubicBezTo>
                    <a:pt x="1132681" y="418312"/>
                    <a:pt x="1112679" y="410692"/>
                    <a:pt x="1071721" y="426884"/>
                  </a:cubicBezTo>
                  <a:cubicBezTo>
                    <a:pt x="1030763" y="443077"/>
                    <a:pt x="990759" y="445934"/>
                    <a:pt x="948849" y="431647"/>
                  </a:cubicBezTo>
                  <a:cubicBezTo>
                    <a:pt x="913606" y="419264"/>
                    <a:pt x="883126" y="397356"/>
                    <a:pt x="853599" y="374497"/>
                  </a:cubicBezTo>
                  <a:cubicBezTo>
                    <a:pt x="825024" y="351637"/>
                    <a:pt x="797401" y="327824"/>
                    <a:pt x="765969" y="309727"/>
                  </a:cubicBezTo>
                  <a:cubicBezTo>
                    <a:pt x="735488" y="291629"/>
                    <a:pt x="702151" y="282104"/>
                    <a:pt x="667861" y="294487"/>
                  </a:cubicBezTo>
                  <a:cubicBezTo>
                    <a:pt x="623094" y="309727"/>
                    <a:pt x="578326" y="325919"/>
                    <a:pt x="535463" y="345922"/>
                  </a:cubicBezTo>
                  <a:cubicBezTo>
                    <a:pt x="492601" y="366877"/>
                    <a:pt x="453549" y="364019"/>
                    <a:pt x="415449" y="335444"/>
                  </a:cubicBezTo>
                  <a:cubicBezTo>
                    <a:pt x="382111" y="310679"/>
                    <a:pt x="359251" y="277342"/>
                    <a:pt x="339249" y="242099"/>
                  </a:cubicBezTo>
                  <a:cubicBezTo>
                    <a:pt x="323056" y="211619"/>
                    <a:pt x="309721" y="179234"/>
                    <a:pt x="292576" y="148754"/>
                  </a:cubicBezTo>
                  <a:cubicBezTo>
                    <a:pt x="255429" y="81127"/>
                    <a:pt x="195421" y="39217"/>
                    <a:pt x="123031" y="17309"/>
                  </a:cubicBezTo>
                  <a:cubicBezTo>
                    <a:pt x="93504" y="7784"/>
                    <a:pt x="63024" y="-3646"/>
                    <a:pt x="30639" y="1117"/>
                  </a:cubicBezTo>
                  <a:cubicBezTo>
                    <a:pt x="24924" y="2069"/>
                    <a:pt x="16351" y="-1741"/>
                    <a:pt x="15399" y="7784"/>
                  </a:cubicBezTo>
                  <a:cubicBezTo>
                    <a:pt x="13494" y="49694"/>
                    <a:pt x="-4604" y="89699"/>
                    <a:pt x="1111" y="130656"/>
                  </a:cubicBezTo>
                  <a:cubicBezTo>
                    <a:pt x="16351" y="244004"/>
                    <a:pt x="40164" y="355447"/>
                    <a:pt x="92551" y="459269"/>
                  </a:cubicBezTo>
                  <a:cubicBezTo>
                    <a:pt x="112554" y="500227"/>
                    <a:pt x="141129" y="533564"/>
                    <a:pt x="182086" y="558329"/>
                  </a:cubicBezTo>
                  <a:cubicBezTo>
                    <a:pt x="237331" y="591667"/>
                    <a:pt x="276384" y="640244"/>
                    <a:pt x="287813" y="704062"/>
                  </a:cubicBezTo>
                  <a:cubicBezTo>
                    <a:pt x="297338" y="760259"/>
                    <a:pt x="328771" y="790739"/>
                    <a:pt x="378301" y="808837"/>
                  </a:cubicBezTo>
                  <a:cubicBezTo>
                    <a:pt x="405924" y="819314"/>
                    <a:pt x="435451" y="827887"/>
                    <a:pt x="461169" y="843127"/>
                  </a:cubicBezTo>
                  <a:cubicBezTo>
                    <a:pt x="477361" y="852652"/>
                    <a:pt x="501174" y="854556"/>
                    <a:pt x="507841" y="878369"/>
                  </a:cubicBezTo>
                  <a:cubicBezTo>
                    <a:pt x="520224" y="919327"/>
                    <a:pt x="544988" y="949806"/>
                    <a:pt x="583088" y="969809"/>
                  </a:cubicBezTo>
                  <a:cubicBezTo>
                    <a:pt x="618331" y="988859"/>
                    <a:pt x="655479" y="1000289"/>
                    <a:pt x="694531" y="1009814"/>
                  </a:cubicBezTo>
                  <a:cubicBezTo>
                    <a:pt x="749776" y="1023149"/>
                    <a:pt x="805974" y="1027912"/>
                    <a:pt x="861219" y="1038389"/>
                  </a:cubicBezTo>
                  <a:cubicBezTo>
                    <a:pt x="905034" y="1046009"/>
                    <a:pt x="948849" y="1054581"/>
                    <a:pt x="993616" y="1051724"/>
                  </a:cubicBezTo>
                  <a:cubicBezTo>
                    <a:pt x="1085056" y="1044104"/>
                    <a:pt x="1174591" y="1047914"/>
                    <a:pt x="1264126" y="1075537"/>
                  </a:cubicBezTo>
                  <a:cubicBezTo>
                    <a:pt x="1316514" y="1091729"/>
                    <a:pt x="1368901" y="1083156"/>
                    <a:pt x="1418431" y="1046962"/>
                  </a:cubicBezTo>
                  <a:cubicBezTo>
                    <a:pt x="1345089" y="992669"/>
                    <a:pt x="1298416" y="923137"/>
                    <a:pt x="1266031" y="846937"/>
                  </a:cubicBezTo>
                  <a:close/>
                </a:path>
              </a:pathLst>
            </a:custGeom>
            <a:solidFill>
              <a:schemeClr val="accent2"/>
            </a:solid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4AD73556-8F54-4D25-9AFE-0D0377257BED}"/>
                </a:ext>
              </a:extLst>
            </p:cNvPr>
            <p:cNvSpPr/>
            <p:nvPr/>
          </p:nvSpPr>
          <p:spPr>
            <a:xfrm>
              <a:off x="5943996" y="3310638"/>
              <a:ext cx="733425" cy="828675"/>
            </a:xfrm>
            <a:custGeom>
              <a:avLst/>
              <a:gdLst>
                <a:gd name="connsiteX0" fmla="*/ 702331 w 733425"/>
                <a:gd name="connsiteY0" fmla="*/ 384810 h 828675"/>
                <a:gd name="connsiteX1" fmla="*/ 690901 w 733425"/>
                <a:gd name="connsiteY1" fmla="*/ 340995 h 828675"/>
                <a:gd name="connsiteX2" fmla="*/ 623274 w 733425"/>
                <a:gd name="connsiteY2" fmla="*/ 328613 h 828675"/>
                <a:gd name="connsiteX3" fmla="*/ 456587 w 733425"/>
                <a:gd name="connsiteY3" fmla="*/ 285750 h 828675"/>
                <a:gd name="connsiteX4" fmla="*/ 389912 w 733425"/>
                <a:gd name="connsiteY4" fmla="*/ 183832 h 828675"/>
                <a:gd name="connsiteX5" fmla="*/ 346097 w 733425"/>
                <a:gd name="connsiteY5" fmla="*/ 127635 h 828675"/>
                <a:gd name="connsiteX6" fmla="*/ 308949 w 733425"/>
                <a:gd name="connsiteY6" fmla="*/ 119063 h 828675"/>
                <a:gd name="connsiteX7" fmla="*/ 116544 w 733425"/>
                <a:gd name="connsiteY7" fmla="*/ 18097 h 828675"/>
                <a:gd name="connsiteX8" fmla="*/ 80349 w 733425"/>
                <a:gd name="connsiteY8" fmla="*/ 0 h 828675"/>
                <a:gd name="connsiteX9" fmla="*/ 69872 w 733425"/>
                <a:gd name="connsiteY9" fmla="*/ 3810 h 828675"/>
                <a:gd name="connsiteX10" fmla="*/ 2244 w 733425"/>
                <a:gd name="connsiteY10" fmla="*/ 61913 h 828675"/>
                <a:gd name="connsiteX11" fmla="*/ 6054 w 733425"/>
                <a:gd name="connsiteY11" fmla="*/ 78105 h 828675"/>
                <a:gd name="connsiteX12" fmla="*/ 157501 w 733425"/>
                <a:gd name="connsiteY12" fmla="*/ 424815 h 828675"/>
                <a:gd name="connsiteX13" fmla="*/ 254656 w 733425"/>
                <a:gd name="connsiteY13" fmla="*/ 528638 h 828675"/>
                <a:gd name="connsiteX14" fmla="*/ 376576 w 733425"/>
                <a:gd name="connsiteY14" fmla="*/ 557213 h 828675"/>
                <a:gd name="connsiteX15" fmla="*/ 540406 w 733425"/>
                <a:gd name="connsiteY15" fmla="*/ 700088 h 828675"/>
                <a:gd name="connsiteX16" fmla="*/ 597556 w 733425"/>
                <a:gd name="connsiteY16" fmla="*/ 822960 h 828675"/>
                <a:gd name="connsiteX17" fmla="*/ 614701 w 733425"/>
                <a:gd name="connsiteY17" fmla="*/ 834390 h 828675"/>
                <a:gd name="connsiteX18" fmla="*/ 736621 w 733425"/>
                <a:gd name="connsiteY18" fmla="*/ 665797 h 828675"/>
                <a:gd name="connsiteX19" fmla="*/ 716619 w 733425"/>
                <a:gd name="connsiteY19" fmla="*/ 551497 h 828675"/>
                <a:gd name="connsiteX20" fmla="*/ 695664 w 733425"/>
                <a:gd name="connsiteY20" fmla="*/ 520065 h 828675"/>
                <a:gd name="connsiteX21" fmla="*/ 668994 w 733425"/>
                <a:gd name="connsiteY21" fmla="*/ 435292 h 828675"/>
                <a:gd name="connsiteX22" fmla="*/ 702331 w 733425"/>
                <a:gd name="connsiteY22" fmla="*/ 38481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33425" h="828675">
                  <a:moveTo>
                    <a:pt x="702331" y="384810"/>
                  </a:moveTo>
                  <a:cubicBezTo>
                    <a:pt x="726144" y="363855"/>
                    <a:pt x="721381" y="349567"/>
                    <a:pt x="690901" y="340995"/>
                  </a:cubicBezTo>
                  <a:cubicBezTo>
                    <a:pt x="668994" y="335280"/>
                    <a:pt x="646134" y="331470"/>
                    <a:pt x="623274" y="328613"/>
                  </a:cubicBezTo>
                  <a:cubicBezTo>
                    <a:pt x="566124" y="319088"/>
                    <a:pt x="508974" y="312420"/>
                    <a:pt x="456587" y="285750"/>
                  </a:cubicBezTo>
                  <a:cubicBezTo>
                    <a:pt x="415629" y="263842"/>
                    <a:pt x="391816" y="231457"/>
                    <a:pt x="389912" y="183832"/>
                  </a:cubicBezTo>
                  <a:cubicBezTo>
                    <a:pt x="388006" y="149542"/>
                    <a:pt x="378481" y="137160"/>
                    <a:pt x="346097" y="127635"/>
                  </a:cubicBezTo>
                  <a:cubicBezTo>
                    <a:pt x="333714" y="123825"/>
                    <a:pt x="321331" y="120967"/>
                    <a:pt x="308949" y="119063"/>
                  </a:cubicBezTo>
                  <a:cubicBezTo>
                    <a:pt x="234654" y="105727"/>
                    <a:pt x="168931" y="75247"/>
                    <a:pt x="116544" y="18097"/>
                  </a:cubicBezTo>
                  <a:cubicBezTo>
                    <a:pt x="107019" y="7620"/>
                    <a:pt x="95589" y="952"/>
                    <a:pt x="80349" y="0"/>
                  </a:cubicBezTo>
                  <a:cubicBezTo>
                    <a:pt x="77491" y="952"/>
                    <a:pt x="72729" y="1905"/>
                    <a:pt x="69872" y="3810"/>
                  </a:cubicBezTo>
                  <a:cubicBezTo>
                    <a:pt x="40344" y="14288"/>
                    <a:pt x="22247" y="39052"/>
                    <a:pt x="2244" y="61913"/>
                  </a:cubicBezTo>
                  <a:cubicBezTo>
                    <a:pt x="-3471" y="69532"/>
                    <a:pt x="3197" y="74295"/>
                    <a:pt x="6054" y="78105"/>
                  </a:cubicBezTo>
                  <a:cubicBezTo>
                    <a:pt x="90826" y="179070"/>
                    <a:pt x="130831" y="300038"/>
                    <a:pt x="157501" y="424815"/>
                  </a:cubicBezTo>
                  <a:cubicBezTo>
                    <a:pt x="168931" y="481965"/>
                    <a:pt x="200364" y="515303"/>
                    <a:pt x="254656" y="528638"/>
                  </a:cubicBezTo>
                  <a:cubicBezTo>
                    <a:pt x="294662" y="539115"/>
                    <a:pt x="335619" y="547688"/>
                    <a:pt x="376576" y="557213"/>
                  </a:cubicBezTo>
                  <a:cubicBezTo>
                    <a:pt x="455634" y="576263"/>
                    <a:pt x="512784" y="621030"/>
                    <a:pt x="540406" y="700088"/>
                  </a:cubicBezTo>
                  <a:cubicBezTo>
                    <a:pt x="555647" y="742950"/>
                    <a:pt x="574697" y="783907"/>
                    <a:pt x="597556" y="822960"/>
                  </a:cubicBezTo>
                  <a:cubicBezTo>
                    <a:pt x="601366" y="829628"/>
                    <a:pt x="602319" y="837247"/>
                    <a:pt x="614701" y="834390"/>
                  </a:cubicBezTo>
                  <a:cubicBezTo>
                    <a:pt x="709951" y="815340"/>
                    <a:pt x="748051" y="762953"/>
                    <a:pt x="736621" y="665797"/>
                  </a:cubicBezTo>
                  <a:cubicBezTo>
                    <a:pt x="732812" y="626745"/>
                    <a:pt x="722334" y="589597"/>
                    <a:pt x="716619" y="551497"/>
                  </a:cubicBezTo>
                  <a:cubicBezTo>
                    <a:pt x="714714" y="537210"/>
                    <a:pt x="708999" y="527685"/>
                    <a:pt x="695664" y="520065"/>
                  </a:cubicBezTo>
                  <a:cubicBezTo>
                    <a:pt x="660422" y="500063"/>
                    <a:pt x="651849" y="472440"/>
                    <a:pt x="668994" y="435292"/>
                  </a:cubicBezTo>
                  <a:cubicBezTo>
                    <a:pt x="676614" y="418147"/>
                    <a:pt x="684234" y="399097"/>
                    <a:pt x="702331" y="384810"/>
                  </a:cubicBezTo>
                  <a:close/>
                </a:path>
              </a:pathLst>
            </a:custGeom>
            <a:solidFill>
              <a:schemeClr val="accent5"/>
            </a:solidFill>
            <a:ln w="9525" cap="flat">
              <a:noFill/>
              <a:prstDash val="solid"/>
              <a:miter/>
            </a:ln>
          </p:spPr>
          <p:txBody>
            <a:bodyPr rtlCol="0" anchor="ctr"/>
            <a:lstStyle/>
            <a:p>
              <a:endParaRPr lang="en-US"/>
            </a:p>
          </p:txBody>
        </p:sp>
      </p:grpSp>
      <p:grpSp>
        <p:nvGrpSpPr>
          <p:cNvPr id="18" name="Group 15">
            <a:extLst>
              <a:ext uri="{FF2B5EF4-FFF2-40B4-BE49-F238E27FC236}">
                <a16:creationId xmlns="" xmlns:a16="http://schemas.microsoft.com/office/drawing/2014/main" id="{0A2C5D47-A1A4-4F61-B775-0A4BEEA18BA1}"/>
              </a:ext>
            </a:extLst>
          </p:cNvPr>
          <p:cNvGrpSpPr/>
          <p:nvPr/>
        </p:nvGrpSpPr>
        <p:grpSpPr>
          <a:xfrm>
            <a:off x="4721443" y="5214861"/>
            <a:ext cx="3384334" cy="969026"/>
            <a:chOff x="5328220" y="3089998"/>
            <a:chExt cx="1379637" cy="969026"/>
          </a:xfrm>
        </p:grpSpPr>
        <p:sp>
          <p:nvSpPr>
            <p:cNvPr id="19" name="TextBox 18">
              <a:extLst>
                <a:ext uri="{FF2B5EF4-FFF2-40B4-BE49-F238E27FC236}">
                  <a16:creationId xmlns="" xmlns:a16="http://schemas.microsoft.com/office/drawing/2014/main" id="{14C22E09-FF99-441C-AD69-E28F85B05667}"/>
                </a:ext>
              </a:extLst>
            </p:cNvPr>
            <p:cNvSpPr txBox="1"/>
            <p:nvPr/>
          </p:nvSpPr>
          <p:spPr>
            <a:xfrm>
              <a:off x="5328220" y="3089998"/>
              <a:ext cx="1379637" cy="415498"/>
            </a:xfrm>
            <a:prstGeom prst="rect">
              <a:avLst/>
            </a:prstGeom>
            <a:noFill/>
          </p:spPr>
          <p:txBody>
            <a:bodyPr wrap="square" lIns="0" tIns="0" rIns="0" bIns="0" rtlCol="0">
              <a:spAutoFit/>
            </a:bodyPr>
            <a:lstStyle/>
            <a:p>
              <a:pPr algn="ctr"/>
              <a:r>
                <a:rPr lang="en-US" altLang="ko-KR" sz="2700" b="1" dirty="0" smtClean="0">
                  <a:solidFill>
                    <a:schemeClr val="accent2"/>
                  </a:solidFill>
                </a:rPr>
                <a:t>3.</a:t>
              </a:r>
              <a:endParaRPr lang="en-US" altLang="ko-KR" sz="2700" b="1" dirty="0">
                <a:solidFill>
                  <a:schemeClr val="accent2"/>
                </a:solidFill>
              </a:endParaRPr>
            </a:p>
          </p:txBody>
        </p:sp>
        <p:sp>
          <p:nvSpPr>
            <p:cNvPr id="20" name="TextBox 19">
              <a:extLst>
                <a:ext uri="{FF2B5EF4-FFF2-40B4-BE49-F238E27FC236}">
                  <a16:creationId xmlns="" xmlns:a16="http://schemas.microsoft.com/office/drawing/2014/main" id="{1AD7BCBD-63E2-4410-AEE5-339CBAB2BFC0}"/>
                </a:ext>
              </a:extLst>
            </p:cNvPr>
            <p:cNvSpPr txBox="1"/>
            <p:nvPr/>
          </p:nvSpPr>
          <p:spPr>
            <a:xfrm>
              <a:off x="5334559" y="3505026"/>
              <a:ext cx="1366958" cy="553998"/>
            </a:xfrm>
            <a:prstGeom prst="rect">
              <a:avLst/>
            </a:prstGeom>
            <a:noFill/>
          </p:spPr>
          <p:txBody>
            <a:bodyPr wrap="square" lIns="0" tIns="0" rIns="0" bIns="0" rtlCol="0">
              <a:spAutoFit/>
            </a:bodyPr>
            <a:lstStyle/>
            <a:p>
              <a:pPr algn="ctr"/>
              <a:r>
                <a:rPr lang="en-US" altLang="ko-KR" dirty="0" smtClean="0">
                  <a:solidFill>
                    <a:schemeClr val="tx1">
                      <a:lumMod val="75000"/>
                      <a:lumOff val="25000"/>
                    </a:schemeClr>
                  </a:solidFill>
                  <a:latin typeface="Times New Roman" pitchFamily="18" charset="0"/>
                  <a:cs typeface="Times New Roman" pitchFamily="18" charset="0"/>
                </a:rPr>
                <a:t>Ability of farmers to easily login and add their own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1" name="Group 15">
            <a:extLst>
              <a:ext uri="{FF2B5EF4-FFF2-40B4-BE49-F238E27FC236}">
                <a16:creationId xmlns="" xmlns:a16="http://schemas.microsoft.com/office/drawing/2014/main" id="{6A9B9FD7-4435-498A-A5D9-B6F44DB5A88F}"/>
              </a:ext>
            </a:extLst>
          </p:cNvPr>
          <p:cNvGrpSpPr/>
          <p:nvPr/>
        </p:nvGrpSpPr>
        <p:grpSpPr>
          <a:xfrm>
            <a:off x="8393706" y="4193804"/>
            <a:ext cx="3452853" cy="1246025"/>
            <a:chOff x="5328220" y="3089998"/>
            <a:chExt cx="1379637" cy="1246025"/>
          </a:xfrm>
        </p:grpSpPr>
        <p:sp>
          <p:nvSpPr>
            <p:cNvPr id="22" name="TextBox 21">
              <a:extLst>
                <a:ext uri="{FF2B5EF4-FFF2-40B4-BE49-F238E27FC236}">
                  <a16:creationId xmlns="" xmlns:a16="http://schemas.microsoft.com/office/drawing/2014/main" id="{04BD5F69-7263-4049-8489-CBDDD9E3CC25}"/>
                </a:ext>
              </a:extLst>
            </p:cNvPr>
            <p:cNvSpPr txBox="1"/>
            <p:nvPr/>
          </p:nvSpPr>
          <p:spPr>
            <a:xfrm>
              <a:off x="5328220" y="3089998"/>
              <a:ext cx="1379637" cy="415498"/>
            </a:xfrm>
            <a:prstGeom prst="rect">
              <a:avLst/>
            </a:prstGeom>
            <a:noFill/>
          </p:spPr>
          <p:txBody>
            <a:bodyPr wrap="square" lIns="0" tIns="0" rIns="0" bIns="0" rtlCol="0">
              <a:spAutoFit/>
            </a:bodyPr>
            <a:lstStyle/>
            <a:p>
              <a:r>
                <a:rPr lang="en-US" altLang="ko-KR" sz="2700" b="1" dirty="0" smtClean="0">
                  <a:solidFill>
                    <a:schemeClr val="accent4"/>
                  </a:solidFill>
                </a:rPr>
                <a:t>4.</a:t>
              </a:r>
              <a:endParaRPr lang="en-US" altLang="ko-KR" sz="2700" b="1" dirty="0">
                <a:solidFill>
                  <a:schemeClr val="accent4"/>
                </a:solidFill>
              </a:endParaRPr>
            </a:p>
          </p:txBody>
        </p:sp>
        <p:sp>
          <p:nvSpPr>
            <p:cNvPr id="23" name="TextBox 22">
              <a:extLst>
                <a:ext uri="{FF2B5EF4-FFF2-40B4-BE49-F238E27FC236}">
                  <a16:creationId xmlns="" xmlns:a16="http://schemas.microsoft.com/office/drawing/2014/main" id="{A62E8FA4-3FE0-4D21-B660-E2FC81E31951}"/>
                </a:ext>
              </a:extLst>
            </p:cNvPr>
            <p:cNvSpPr txBox="1"/>
            <p:nvPr/>
          </p:nvSpPr>
          <p:spPr>
            <a:xfrm>
              <a:off x="5334559" y="3505026"/>
              <a:ext cx="1366958" cy="830997"/>
            </a:xfrm>
            <a:prstGeom prst="rect">
              <a:avLst/>
            </a:prstGeom>
            <a:noFill/>
          </p:spPr>
          <p:txBody>
            <a:bodyPr wrap="square" lIns="0" tIns="0" rIns="0" bIns="0" rtlCol="0">
              <a:spAutoFit/>
            </a:bodyPr>
            <a:lstStyle/>
            <a:p>
              <a:r>
                <a:rPr lang="en-US" altLang="ko-KR" dirty="0" smtClean="0">
                  <a:solidFill>
                    <a:schemeClr val="tx1">
                      <a:lumMod val="75000"/>
                      <a:lumOff val="25000"/>
                    </a:schemeClr>
                  </a:solidFill>
                  <a:latin typeface="Times New Roman" pitchFamily="18" charset="0"/>
                  <a:cs typeface="Times New Roman" pitchFamily="18" charset="0"/>
                </a:rPr>
                <a:t>Ability to compare </a:t>
              </a:r>
              <a:r>
                <a:rPr lang="en-US" altLang="ko-KR" dirty="0">
                  <a:solidFill>
                    <a:schemeClr val="tx1">
                      <a:lumMod val="75000"/>
                      <a:lumOff val="25000"/>
                    </a:schemeClr>
                  </a:solidFill>
                  <a:latin typeface="Times New Roman" pitchFamily="18" charset="0"/>
                  <a:cs typeface="Times New Roman" pitchFamily="18" charset="0"/>
                </a:rPr>
                <a:t>t</a:t>
              </a:r>
              <a:r>
                <a:rPr lang="en-US" altLang="ko-KR" dirty="0" smtClean="0">
                  <a:solidFill>
                    <a:schemeClr val="tx1">
                      <a:lumMod val="75000"/>
                      <a:lumOff val="25000"/>
                    </a:schemeClr>
                  </a:solidFill>
                  <a:latin typeface="Times New Roman" pitchFamily="18" charset="0"/>
                  <a:cs typeface="Times New Roman" pitchFamily="18" charset="0"/>
                </a:rPr>
                <a:t>he predicted data and the actual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4" name="Group 15">
            <a:extLst>
              <a:ext uri="{FF2B5EF4-FFF2-40B4-BE49-F238E27FC236}">
                <a16:creationId xmlns="" xmlns:a16="http://schemas.microsoft.com/office/drawing/2014/main" id="{4511223A-0ED6-4DC2-9745-4F550C017FB9}"/>
              </a:ext>
            </a:extLst>
          </p:cNvPr>
          <p:cNvGrpSpPr/>
          <p:nvPr/>
        </p:nvGrpSpPr>
        <p:grpSpPr>
          <a:xfrm>
            <a:off x="8393706" y="2038626"/>
            <a:ext cx="3584934" cy="969026"/>
            <a:chOff x="5328220" y="3089998"/>
            <a:chExt cx="1379637" cy="969026"/>
          </a:xfrm>
        </p:grpSpPr>
        <p:sp>
          <p:nvSpPr>
            <p:cNvPr id="25" name="TextBox 24">
              <a:extLst>
                <a:ext uri="{FF2B5EF4-FFF2-40B4-BE49-F238E27FC236}">
                  <a16:creationId xmlns="" xmlns:a16="http://schemas.microsoft.com/office/drawing/2014/main" id="{CC83A1C5-0168-46D6-BF9E-0300707CBA02}"/>
                </a:ext>
              </a:extLst>
            </p:cNvPr>
            <p:cNvSpPr txBox="1"/>
            <p:nvPr/>
          </p:nvSpPr>
          <p:spPr>
            <a:xfrm>
              <a:off x="5328220" y="3089998"/>
              <a:ext cx="1379637" cy="415498"/>
            </a:xfrm>
            <a:prstGeom prst="rect">
              <a:avLst/>
            </a:prstGeom>
            <a:noFill/>
          </p:spPr>
          <p:txBody>
            <a:bodyPr wrap="square" lIns="0" tIns="0" rIns="0" bIns="0" rtlCol="0">
              <a:spAutoFit/>
            </a:bodyPr>
            <a:lstStyle/>
            <a:p>
              <a:r>
                <a:rPr lang="en-US" altLang="ko-KR" sz="2700" b="1" dirty="0">
                  <a:solidFill>
                    <a:schemeClr val="accent1"/>
                  </a:solidFill>
                </a:rPr>
                <a:t>5</a:t>
              </a:r>
              <a:r>
                <a:rPr lang="en-US" altLang="ko-KR" sz="2700" b="1" dirty="0" smtClean="0">
                  <a:solidFill>
                    <a:schemeClr val="accent1"/>
                  </a:solidFill>
                </a:rPr>
                <a:t>.</a:t>
              </a:r>
              <a:endParaRPr lang="en-US" altLang="ko-KR" sz="2700" b="1" dirty="0">
                <a:solidFill>
                  <a:schemeClr val="accent1"/>
                </a:solidFill>
              </a:endParaRPr>
            </a:p>
          </p:txBody>
        </p:sp>
        <p:sp>
          <p:nvSpPr>
            <p:cNvPr id="26" name="TextBox 25">
              <a:extLst>
                <a:ext uri="{FF2B5EF4-FFF2-40B4-BE49-F238E27FC236}">
                  <a16:creationId xmlns="" xmlns:a16="http://schemas.microsoft.com/office/drawing/2014/main" id="{C9B35DE1-7488-4A55-9201-9480BC43E1D7}"/>
                </a:ext>
              </a:extLst>
            </p:cNvPr>
            <p:cNvSpPr txBox="1"/>
            <p:nvPr/>
          </p:nvSpPr>
          <p:spPr>
            <a:xfrm>
              <a:off x="5334559" y="3505026"/>
              <a:ext cx="1366958" cy="553998"/>
            </a:xfrm>
            <a:prstGeom prst="rect">
              <a:avLst/>
            </a:prstGeom>
            <a:noFill/>
          </p:spPr>
          <p:txBody>
            <a:bodyPr wrap="square" lIns="0" tIns="0" rIns="0" bIns="0" rtlCol="0">
              <a:spAutoFit/>
            </a:bodyPr>
            <a:lstStyle/>
            <a:p>
              <a:r>
                <a:rPr lang="en-US" altLang="ko-KR" dirty="0" smtClean="0">
                  <a:solidFill>
                    <a:schemeClr val="tx1">
                      <a:lumMod val="75000"/>
                      <a:lumOff val="25000"/>
                    </a:schemeClr>
                  </a:solidFill>
                  <a:latin typeface="Times New Roman" pitchFamily="18" charset="0"/>
                  <a:cs typeface="Times New Roman" pitchFamily="18" charset="0"/>
                </a:rPr>
                <a:t>Digitization of land use records for better accessibility.</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7" name="Group 15">
            <a:extLst>
              <a:ext uri="{FF2B5EF4-FFF2-40B4-BE49-F238E27FC236}">
                <a16:creationId xmlns="" xmlns:a16="http://schemas.microsoft.com/office/drawing/2014/main" id="{970AB262-20B5-4A50-839D-1C76E3C38B04}"/>
              </a:ext>
            </a:extLst>
          </p:cNvPr>
          <p:cNvGrpSpPr/>
          <p:nvPr/>
        </p:nvGrpSpPr>
        <p:grpSpPr>
          <a:xfrm>
            <a:off x="132080" y="4147402"/>
            <a:ext cx="3490611" cy="969026"/>
            <a:chOff x="5328220" y="3089998"/>
            <a:chExt cx="1379637" cy="969026"/>
          </a:xfrm>
        </p:grpSpPr>
        <p:sp>
          <p:nvSpPr>
            <p:cNvPr id="28" name="TextBox 27">
              <a:extLst>
                <a:ext uri="{FF2B5EF4-FFF2-40B4-BE49-F238E27FC236}">
                  <a16:creationId xmlns="" xmlns:a16="http://schemas.microsoft.com/office/drawing/2014/main" id="{916CA18D-83BD-4DE3-A44E-1A0A764F03BC}"/>
                </a:ext>
              </a:extLst>
            </p:cNvPr>
            <p:cNvSpPr txBox="1"/>
            <p:nvPr/>
          </p:nvSpPr>
          <p:spPr>
            <a:xfrm>
              <a:off x="5328220" y="3089998"/>
              <a:ext cx="1379637" cy="415498"/>
            </a:xfrm>
            <a:prstGeom prst="rect">
              <a:avLst/>
            </a:prstGeom>
            <a:noFill/>
          </p:spPr>
          <p:txBody>
            <a:bodyPr wrap="square" lIns="0" tIns="0" rIns="0" bIns="0" rtlCol="0">
              <a:spAutoFit/>
            </a:bodyPr>
            <a:lstStyle/>
            <a:p>
              <a:pPr algn="r"/>
              <a:r>
                <a:rPr lang="en-US" altLang="ko-KR" sz="2700" b="1" dirty="0" smtClean="0">
                  <a:solidFill>
                    <a:schemeClr val="accent3"/>
                  </a:solidFill>
                </a:rPr>
                <a:t>2.</a:t>
              </a:r>
              <a:endParaRPr lang="en-US" altLang="ko-KR" sz="2700" b="1" dirty="0">
                <a:solidFill>
                  <a:schemeClr val="accent3"/>
                </a:solidFill>
              </a:endParaRPr>
            </a:p>
          </p:txBody>
        </p:sp>
        <p:sp>
          <p:nvSpPr>
            <p:cNvPr id="29" name="TextBox 28">
              <a:extLst>
                <a:ext uri="{FF2B5EF4-FFF2-40B4-BE49-F238E27FC236}">
                  <a16:creationId xmlns="" xmlns:a16="http://schemas.microsoft.com/office/drawing/2014/main" id="{F8CE97DA-1B87-4CEF-A509-947BB8FCCED1}"/>
                </a:ext>
              </a:extLst>
            </p:cNvPr>
            <p:cNvSpPr txBox="1"/>
            <p:nvPr/>
          </p:nvSpPr>
          <p:spPr>
            <a:xfrm>
              <a:off x="5334559" y="3505026"/>
              <a:ext cx="1366958" cy="553998"/>
            </a:xfrm>
            <a:prstGeom prst="rect">
              <a:avLst/>
            </a:prstGeom>
            <a:noFill/>
          </p:spPr>
          <p:txBody>
            <a:bodyPr wrap="square" lIns="0" tIns="0" rIns="0" bIns="0" rtlCol="0">
              <a:spAutoFit/>
            </a:bodyPr>
            <a:lstStyle/>
            <a:p>
              <a:pPr algn="r"/>
              <a:r>
                <a:rPr lang="en-US" altLang="ko-KR" dirty="0" smtClean="0">
                  <a:solidFill>
                    <a:schemeClr val="tx1">
                      <a:lumMod val="75000"/>
                      <a:lumOff val="25000"/>
                    </a:schemeClr>
                  </a:solidFill>
                  <a:latin typeface="Times New Roman" pitchFamily="18" charset="0"/>
                  <a:cs typeface="Times New Roman" pitchFamily="18" charset="0"/>
                </a:rPr>
                <a:t>Graphical visualization of the predicted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30" name="Group 15">
            <a:extLst>
              <a:ext uri="{FF2B5EF4-FFF2-40B4-BE49-F238E27FC236}">
                <a16:creationId xmlns="" xmlns:a16="http://schemas.microsoft.com/office/drawing/2014/main" id="{DA804D05-88F1-4BCE-AE65-B2229AC5321C}"/>
              </a:ext>
            </a:extLst>
          </p:cNvPr>
          <p:cNvGrpSpPr/>
          <p:nvPr/>
        </p:nvGrpSpPr>
        <p:grpSpPr>
          <a:xfrm>
            <a:off x="345440" y="1992224"/>
            <a:ext cx="3277251" cy="969026"/>
            <a:chOff x="5328220" y="3089998"/>
            <a:chExt cx="1379637" cy="969026"/>
          </a:xfrm>
        </p:grpSpPr>
        <p:sp>
          <p:nvSpPr>
            <p:cNvPr id="31" name="TextBox 30">
              <a:extLst>
                <a:ext uri="{FF2B5EF4-FFF2-40B4-BE49-F238E27FC236}">
                  <a16:creationId xmlns="" xmlns:a16="http://schemas.microsoft.com/office/drawing/2014/main" id="{B75C9521-26C8-4F44-87E7-8CD3872A954E}"/>
                </a:ext>
              </a:extLst>
            </p:cNvPr>
            <p:cNvSpPr txBox="1"/>
            <p:nvPr/>
          </p:nvSpPr>
          <p:spPr>
            <a:xfrm>
              <a:off x="5328220" y="3089998"/>
              <a:ext cx="1379637" cy="415498"/>
            </a:xfrm>
            <a:prstGeom prst="rect">
              <a:avLst/>
            </a:prstGeom>
            <a:noFill/>
          </p:spPr>
          <p:txBody>
            <a:bodyPr wrap="square" lIns="0" tIns="0" rIns="0" bIns="0" rtlCol="0">
              <a:spAutoFit/>
            </a:bodyPr>
            <a:lstStyle/>
            <a:p>
              <a:pPr algn="r"/>
              <a:r>
                <a:rPr lang="en-US" altLang="ko-KR" sz="2700" b="1" dirty="0" smtClean="0">
                  <a:solidFill>
                    <a:schemeClr val="accent5"/>
                  </a:solidFill>
                </a:rPr>
                <a:t>1.</a:t>
              </a:r>
              <a:endParaRPr lang="en-US" altLang="ko-KR" sz="2700" b="1" dirty="0">
                <a:solidFill>
                  <a:schemeClr val="accent5"/>
                </a:solidFill>
              </a:endParaRPr>
            </a:p>
          </p:txBody>
        </p:sp>
        <p:sp>
          <p:nvSpPr>
            <p:cNvPr id="32" name="TextBox 31">
              <a:extLst>
                <a:ext uri="{FF2B5EF4-FFF2-40B4-BE49-F238E27FC236}">
                  <a16:creationId xmlns="" xmlns:a16="http://schemas.microsoft.com/office/drawing/2014/main" id="{30B471B2-826B-4706-83F1-D3640476AE29}"/>
                </a:ext>
              </a:extLst>
            </p:cNvPr>
            <p:cNvSpPr txBox="1"/>
            <p:nvPr/>
          </p:nvSpPr>
          <p:spPr>
            <a:xfrm>
              <a:off x="5334559" y="3505026"/>
              <a:ext cx="1366958" cy="553998"/>
            </a:xfrm>
            <a:prstGeom prst="rect">
              <a:avLst/>
            </a:prstGeom>
            <a:noFill/>
          </p:spPr>
          <p:txBody>
            <a:bodyPr wrap="square" lIns="0" tIns="0" rIns="0" bIns="0" rtlCol="0">
              <a:spAutoFit/>
            </a:bodyPr>
            <a:lstStyle/>
            <a:p>
              <a:pPr algn="r"/>
              <a:r>
                <a:rPr lang="en-US" altLang="ko-KR" dirty="0" smtClean="0">
                  <a:solidFill>
                    <a:schemeClr val="tx1">
                      <a:lumMod val="75000"/>
                      <a:lumOff val="25000"/>
                    </a:schemeClr>
                  </a:solidFill>
                  <a:latin typeface="Times New Roman" pitchFamily="18" charset="0"/>
                  <a:cs typeface="Times New Roman" pitchFamily="18" charset="0"/>
                </a:rPr>
                <a:t>Predict the </a:t>
              </a:r>
              <a:r>
                <a:rPr lang="en-US" altLang="ko-KR" smtClean="0">
                  <a:solidFill>
                    <a:schemeClr val="tx1">
                      <a:lumMod val="75000"/>
                      <a:lumOff val="25000"/>
                    </a:schemeClr>
                  </a:solidFill>
                  <a:latin typeface="Times New Roman" pitchFamily="18" charset="0"/>
                  <a:cs typeface="Times New Roman" pitchFamily="18" charset="0"/>
                </a:rPr>
                <a:t>production of </a:t>
              </a:r>
              <a:r>
                <a:rPr lang="en-US" altLang="ko-KR" dirty="0" smtClean="0">
                  <a:solidFill>
                    <a:schemeClr val="tx1">
                      <a:lumMod val="75000"/>
                      <a:lumOff val="25000"/>
                    </a:schemeClr>
                  </a:solidFill>
                  <a:latin typeface="Times New Roman" pitchFamily="18" charset="0"/>
                  <a:cs typeface="Times New Roman" pitchFamily="18" charset="0"/>
                </a:rPr>
                <a:t>crop using Machine Learning.</a:t>
              </a:r>
              <a:endParaRPr lang="ko-KR" altLang="en-US" dirty="0">
                <a:solidFill>
                  <a:schemeClr val="tx1">
                    <a:lumMod val="75000"/>
                    <a:lumOff val="25000"/>
                  </a:schemeClr>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33035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3600" dirty="0" smtClean="0"/>
              <a:t>Future Work</a:t>
            </a:r>
            <a:endParaRPr lang="en-US" sz="3600" dirty="0"/>
          </a:p>
        </p:txBody>
      </p:sp>
      <p:grpSp>
        <p:nvGrpSpPr>
          <p:cNvPr id="8" name="Group 7">
            <a:extLst>
              <a:ext uri="{FF2B5EF4-FFF2-40B4-BE49-F238E27FC236}">
                <a16:creationId xmlns="" xmlns:a16="http://schemas.microsoft.com/office/drawing/2014/main" id="{D76A4C03-418E-445F-91EC-C2FF62CBB18C}"/>
              </a:ext>
            </a:extLst>
          </p:cNvPr>
          <p:cNvGrpSpPr/>
          <p:nvPr/>
        </p:nvGrpSpPr>
        <p:grpSpPr>
          <a:xfrm>
            <a:off x="914399" y="1727432"/>
            <a:ext cx="4592320" cy="1642841"/>
            <a:chOff x="914399" y="1758462"/>
            <a:chExt cx="4592320" cy="1642841"/>
          </a:xfrm>
        </p:grpSpPr>
        <p:sp>
          <p:nvSpPr>
            <p:cNvPr id="3" name="Oval 2">
              <a:extLst>
                <a:ext uri="{FF2B5EF4-FFF2-40B4-BE49-F238E27FC236}">
                  <a16:creationId xmlns="" xmlns:a16="http://schemas.microsoft.com/office/drawing/2014/main" id="{DE3B4690-49A0-4014-8709-E7E5A6266A02}"/>
                </a:ext>
              </a:extLst>
            </p:cNvPr>
            <p:cNvSpPr/>
            <p:nvPr/>
          </p:nvSpPr>
          <p:spPr>
            <a:xfrm>
              <a:off x="914400" y="1758462"/>
              <a:ext cx="1081453" cy="1081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 xmlns:a16="http://schemas.microsoft.com/office/drawing/2014/main" id="{C352D2DF-B469-4AEA-868B-B75C9FB270C5}"/>
                </a:ext>
              </a:extLst>
            </p:cNvPr>
            <p:cNvGrpSpPr/>
            <p:nvPr/>
          </p:nvGrpSpPr>
          <p:grpSpPr>
            <a:xfrm>
              <a:off x="2158268" y="1847031"/>
              <a:ext cx="3348451" cy="1446550"/>
              <a:chOff x="1863248" y="3731500"/>
              <a:chExt cx="2686323" cy="1446550"/>
            </a:xfrm>
          </p:grpSpPr>
          <p:sp>
            <p:nvSpPr>
              <p:cNvPr id="5" name="TextBox 4">
                <a:extLst>
                  <a:ext uri="{FF2B5EF4-FFF2-40B4-BE49-F238E27FC236}">
                    <a16:creationId xmlns="" xmlns:a16="http://schemas.microsoft.com/office/drawing/2014/main" id="{84C32B23-8B6E-49E3-A917-EAFB729257E7}"/>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 name="TextBox 5">
                <a:extLst>
                  <a:ext uri="{FF2B5EF4-FFF2-40B4-BE49-F238E27FC236}">
                    <a16:creationId xmlns="" xmlns:a16="http://schemas.microsoft.com/office/drawing/2014/main" id="{BBD7F352-7970-4763-94AC-DB52168B3681}"/>
                  </a:ext>
                </a:extLst>
              </p:cNvPr>
              <p:cNvSpPr txBox="1"/>
              <p:nvPr/>
            </p:nvSpPr>
            <p:spPr>
              <a:xfrm>
                <a:off x="1863248" y="3731500"/>
                <a:ext cx="2686323" cy="1446550"/>
              </a:xfrm>
              <a:prstGeom prst="rect">
                <a:avLst/>
              </a:prstGeom>
              <a:noFill/>
            </p:spPr>
            <p:txBody>
              <a:bodyPr wrap="square" rtlCol="0">
                <a:spAutoFit/>
              </a:bodyPr>
              <a:lstStyle/>
              <a:p>
                <a:r>
                  <a:rPr lang="en-US" altLang="ko-KR" dirty="0">
                    <a:solidFill>
                      <a:schemeClr val="tx1">
                        <a:lumMod val="75000"/>
                        <a:lumOff val="25000"/>
                      </a:schemeClr>
                    </a:solidFill>
                    <a:latin typeface="Times New Roman" pitchFamily="18" charset="0"/>
                    <a:cs typeface="Times New Roman" pitchFamily="18" charset="0"/>
                  </a:rPr>
                  <a:t>Building this particular application in the regional languages, so that it would be more comfortable for farmers.</a:t>
                </a:r>
                <a:endParaRPr lang="ko-KR" altLang="en-US" dirty="0">
                  <a:solidFill>
                    <a:schemeClr val="tx1">
                      <a:lumMod val="75000"/>
                      <a:lumOff val="25000"/>
                    </a:schemeClr>
                  </a:solidFill>
                  <a:latin typeface="Times New Roman" pitchFamily="18" charset="0"/>
                  <a:cs typeface="Times New Roman" pitchFamily="18" charset="0"/>
                </a:endParaRPr>
              </a:p>
              <a:p>
                <a:endParaRPr lang="ko-KR" altLang="en-US" sz="1600" dirty="0">
                  <a:solidFill>
                    <a:schemeClr val="accent1"/>
                  </a:solidFill>
                  <a:cs typeface="Arial" pitchFamily="34" charset="0"/>
                </a:endParaRPr>
              </a:p>
            </p:txBody>
          </p:sp>
        </p:grpSp>
        <p:sp>
          <p:nvSpPr>
            <p:cNvPr id="7" name="TextBox 6">
              <a:extLst>
                <a:ext uri="{FF2B5EF4-FFF2-40B4-BE49-F238E27FC236}">
                  <a16:creationId xmlns="" xmlns:a16="http://schemas.microsoft.com/office/drawing/2014/main" id="{AFFC4DC8-C23F-43B7-ADC1-6041F1EF91D6}"/>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1"/>
                </a:solidFill>
                <a:cs typeface="Arial" pitchFamily="34" charset="0"/>
              </a:endParaRPr>
            </a:p>
          </p:txBody>
        </p:sp>
      </p:grpSp>
      <p:grpSp>
        <p:nvGrpSpPr>
          <p:cNvPr id="9" name="Group 8">
            <a:extLst>
              <a:ext uri="{FF2B5EF4-FFF2-40B4-BE49-F238E27FC236}">
                <a16:creationId xmlns="" xmlns:a16="http://schemas.microsoft.com/office/drawing/2014/main" id="{2C2157E9-80F1-460B-B2E3-B2D80EE9B312}"/>
              </a:ext>
            </a:extLst>
          </p:cNvPr>
          <p:cNvGrpSpPr/>
          <p:nvPr/>
        </p:nvGrpSpPr>
        <p:grpSpPr>
          <a:xfrm>
            <a:off x="6693876" y="1727432"/>
            <a:ext cx="4344784" cy="1642841"/>
            <a:chOff x="914399" y="1758462"/>
            <a:chExt cx="4344784" cy="1642841"/>
          </a:xfrm>
        </p:grpSpPr>
        <p:sp>
          <p:nvSpPr>
            <p:cNvPr id="10" name="Oval 9">
              <a:extLst>
                <a:ext uri="{FF2B5EF4-FFF2-40B4-BE49-F238E27FC236}">
                  <a16:creationId xmlns="" xmlns:a16="http://schemas.microsoft.com/office/drawing/2014/main" id="{19A7E22E-8950-493F-A17D-9A04FCE89E3C}"/>
                </a:ext>
              </a:extLst>
            </p:cNvPr>
            <p:cNvSpPr/>
            <p:nvPr/>
          </p:nvSpPr>
          <p:spPr>
            <a:xfrm>
              <a:off x="914400" y="1758462"/>
              <a:ext cx="1081453" cy="1081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C2E232E5-354E-4CC2-94B0-E88B101EB72B}"/>
                </a:ext>
              </a:extLst>
            </p:cNvPr>
            <p:cNvSpPr txBox="1"/>
            <p:nvPr/>
          </p:nvSpPr>
          <p:spPr>
            <a:xfrm>
              <a:off x="2334145" y="2754972"/>
              <a:ext cx="2925038"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2" name="TextBox 11">
              <a:extLst>
                <a:ext uri="{FF2B5EF4-FFF2-40B4-BE49-F238E27FC236}">
                  <a16:creationId xmlns="" xmlns:a16="http://schemas.microsoft.com/office/drawing/2014/main" id="{590EF5DE-2E6A-4786-A506-89AE0652BFDF}"/>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2"/>
                </a:solidFill>
                <a:cs typeface="Arial" pitchFamily="34" charset="0"/>
              </a:endParaRPr>
            </a:p>
          </p:txBody>
        </p:sp>
      </p:grpSp>
      <p:grpSp>
        <p:nvGrpSpPr>
          <p:cNvPr id="15" name="Group 14">
            <a:extLst>
              <a:ext uri="{FF2B5EF4-FFF2-40B4-BE49-F238E27FC236}">
                <a16:creationId xmlns="" xmlns:a16="http://schemas.microsoft.com/office/drawing/2014/main" id="{56672972-501D-46B6-894D-AF87AC2A85B1}"/>
              </a:ext>
            </a:extLst>
          </p:cNvPr>
          <p:cNvGrpSpPr/>
          <p:nvPr/>
        </p:nvGrpSpPr>
        <p:grpSpPr>
          <a:xfrm>
            <a:off x="914399" y="4159522"/>
            <a:ext cx="4363967" cy="1642841"/>
            <a:chOff x="914399" y="1758462"/>
            <a:chExt cx="4363967" cy="1642841"/>
          </a:xfrm>
        </p:grpSpPr>
        <p:sp>
          <p:nvSpPr>
            <p:cNvPr id="16" name="Oval 15">
              <a:extLst>
                <a:ext uri="{FF2B5EF4-FFF2-40B4-BE49-F238E27FC236}">
                  <a16:creationId xmlns="" xmlns:a16="http://schemas.microsoft.com/office/drawing/2014/main" id="{A40B9F0B-6A11-4BA1-B705-691C06D58796}"/>
                </a:ext>
              </a:extLst>
            </p:cNvPr>
            <p:cNvSpPr/>
            <p:nvPr/>
          </p:nvSpPr>
          <p:spPr>
            <a:xfrm>
              <a:off x="914400" y="1758462"/>
              <a:ext cx="1081453" cy="10814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 xmlns:a16="http://schemas.microsoft.com/office/drawing/2014/main" id="{5CB14163-7655-4EB6-B7B4-1E662FCD7E30}"/>
                </a:ext>
              </a:extLst>
            </p:cNvPr>
            <p:cNvGrpSpPr/>
            <p:nvPr/>
          </p:nvGrpSpPr>
          <p:grpSpPr>
            <a:xfrm>
              <a:off x="2310668" y="2422680"/>
              <a:ext cx="2967698" cy="609291"/>
              <a:chOff x="1985513" y="4307149"/>
              <a:chExt cx="2380861" cy="609291"/>
            </a:xfrm>
          </p:grpSpPr>
          <p:sp>
            <p:nvSpPr>
              <p:cNvPr id="19" name="TextBox 18">
                <a:extLst>
                  <a:ext uri="{FF2B5EF4-FFF2-40B4-BE49-F238E27FC236}">
                    <a16:creationId xmlns="" xmlns:a16="http://schemas.microsoft.com/office/drawing/2014/main" id="{5F32D077-45BF-49A0-8130-08D45D667899}"/>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 xmlns:a16="http://schemas.microsoft.com/office/drawing/2014/main" id="{D5035C27-74D0-4F37-82ED-3D0049898B65}"/>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4"/>
                  </a:solidFill>
                  <a:cs typeface="Arial" pitchFamily="34" charset="0"/>
                </a:endParaRPr>
              </a:p>
            </p:txBody>
          </p:sp>
        </p:grpSp>
        <p:sp>
          <p:nvSpPr>
            <p:cNvPr id="18" name="TextBox 17">
              <a:extLst>
                <a:ext uri="{FF2B5EF4-FFF2-40B4-BE49-F238E27FC236}">
                  <a16:creationId xmlns="" xmlns:a16="http://schemas.microsoft.com/office/drawing/2014/main" id="{0FB7DED7-A917-4BC6-9364-DEDF0094D562}"/>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4"/>
                </a:solidFill>
                <a:cs typeface="Arial" pitchFamily="34" charset="0"/>
              </a:endParaRPr>
            </a:p>
          </p:txBody>
        </p:sp>
      </p:grpSp>
      <p:sp>
        <p:nvSpPr>
          <p:cNvPr id="22" name="Oval 21">
            <a:extLst>
              <a:ext uri="{FF2B5EF4-FFF2-40B4-BE49-F238E27FC236}">
                <a16:creationId xmlns="" xmlns:a16="http://schemas.microsoft.com/office/drawing/2014/main" id="{DA17C440-F399-44C0-B002-BE79B9E34757}"/>
              </a:ext>
            </a:extLst>
          </p:cNvPr>
          <p:cNvSpPr/>
          <p:nvPr/>
        </p:nvSpPr>
        <p:spPr>
          <a:xfrm>
            <a:off x="6693877" y="4159522"/>
            <a:ext cx="1081453" cy="10814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4.</a:t>
            </a:r>
            <a:endParaRPr lang="en-US" dirty="0">
              <a:solidFill>
                <a:schemeClr val="tx1"/>
              </a:solidFill>
            </a:endParaRPr>
          </a:p>
        </p:txBody>
      </p:sp>
      <p:sp>
        <p:nvSpPr>
          <p:cNvPr id="51" name="Rectangle 50"/>
          <p:cNvSpPr/>
          <p:nvPr/>
        </p:nvSpPr>
        <p:spPr>
          <a:xfrm>
            <a:off x="1295316" y="2042806"/>
            <a:ext cx="357790" cy="369332"/>
          </a:xfrm>
          <a:prstGeom prst="rect">
            <a:avLst/>
          </a:prstGeom>
        </p:spPr>
        <p:txBody>
          <a:bodyPr wrap="none">
            <a:spAutoFit/>
          </a:bodyPr>
          <a:lstStyle/>
          <a:p>
            <a:pPr algn="ctr"/>
            <a:r>
              <a:rPr lang="en-US" dirty="0">
                <a:latin typeface="Times New Roman" pitchFamily="18" charset="0"/>
                <a:cs typeface="Times New Roman" pitchFamily="18" charset="0"/>
              </a:rPr>
              <a:t>1.</a:t>
            </a:r>
          </a:p>
        </p:txBody>
      </p:sp>
      <p:sp>
        <p:nvSpPr>
          <p:cNvPr id="52" name="Rectangle 51"/>
          <p:cNvSpPr/>
          <p:nvPr/>
        </p:nvSpPr>
        <p:spPr>
          <a:xfrm>
            <a:off x="2234467" y="4377082"/>
            <a:ext cx="3196051"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Crop disease detection and prevention</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sp>
        <p:nvSpPr>
          <p:cNvPr id="53" name="Rectangle 52"/>
          <p:cNvSpPr/>
          <p:nvPr/>
        </p:nvSpPr>
        <p:spPr>
          <a:xfrm>
            <a:off x="1224737" y="4515582"/>
            <a:ext cx="377027" cy="369332"/>
          </a:xfrm>
          <a:prstGeom prst="rect">
            <a:avLst/>
          </a:prstGeom>
        </p:spPr>
        <p:txBody>
          <a:bodyPr wrap="none">
            <a:spAutoFit/>
          </a:bodyPr>
          <a:lstStyle/>
          <a:p>
            <a:pPr algn="ctr"/>
            <a:r>
              <a:rPr lang="en-US" dirty="0" smtClean="0">
                <a:latin typeface="Times New Roman" pitchFamily="18" charset="0"/>
                <a:cs typeface="Times New Roman" pitchFamily="18" charset="0"/>
              </a:rPr>
              <a:t>2</a:t>
            </a:r>
            <a:r>
              <a:rPr lang="en-US" dirty="0" smtClean="0"/>
              <a:t>.</a:t>
            </a:r>
            <a:endParaRPr lang="en-US" dirty="0"/>
          </a:p>
        </p:txBody>
      </p:sp>
      <p:sp>
        <p:nvSpPr>
          <p:cNvPr id="54" name="Rectangle 53"/>
          <p:cNvSpPr/>
          <p:nvPr/>
        </p:nvSpPr>
        <p:spPr>
          <a:xfrm>
            <a:off x="7052876" y="2066252"/>
            <a:ext cx="357790" cy="369332"/>
          </a:xfrm>
          <a:prstGeom prst="rect">
            <a:avLst/>
          </a:prstGeom>
        </p:spPr>
        <p:txBody>
          <a:bodyPr wrap="none">
            <a:spAutoFit/>
          </a:bodyPr>
          <a:lstStyle/>
          <a:p>
            <a:r>
              <a:rPr lang="en-US" dirty="0" smtClean="0">
                <a:latin typeface="Times New Roman" pitchFamily="18" charset="0"/>
                <a:cs typeface="Times New Roman" pitchFamily="18" charset="0"/>
              </a:rPr>
              <a:t>3.</a:t>
            </a:r>
            <a:endParaRPr lang="en-US" dirty="0"/>
          </a:p>
        </p:txBody>
      </p:sp>
      <p:sp>
        <p:nvSpPr>
          <p:cNvPr id="55" name="Rectangle 54"/>
          <p:cNvSpPr/>
          <p:nvPr/>
        </p:nvSpPr>
        <p:spPr>
          <a:xfrm>
            <a:off x="7968993" y="1868787"/>
            <a:ext cx="3214296"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Giving details about micronutrients also</a:t>
            </a:r>
            <a:r>
              <a:rPr lang="en-US" altLang="ko-KR" dirty="0">
                <a:solidFill>
                  <a:schemeClr val="tx1">
                    <a:lumMod val="75000"/>
                    <a:lumOff val="25000"/>
                  </a:schemeClr>
                </a:solidFill>
                <a:cs typeface="Arial" pitchFamily="34" charset="0"/>
              </a:rPr>
              <a:t>.</a:t>
            </a:r>
            <a:endParaRPr lang="ko-KR" altLang="en-US" dirty="0">
              <a:solidFill>
                <a:schemeClr val="tx1">
                  <a:lumMod val="75000"/>
                  <a:lumOff val="25000"/>
                </a:schemeClr>
              </a:solidFill>
              <a:cs typeface="Arial" pitchFamily="34" charset="0"/>
            </a:endParaRPr>
          </a:p>
        </p:txBody>
      </p:sp>
      <p:sp>
        <p:nvSpPr>
          <p:cNvPr id="56" name="Rectangle 55"/>
          <p:cNvSpPr/>
          <p:nvPr/>
        </p:nvSpPr>
        <p:spPr>
          <a:xfrm>
            <a:off x="7914640" y="4284749"/>
            <a:ext cx="4004876" cy="1200329"/>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A generalized prediction model for various crops by considering other parameters like humidity and solar radiation can be developed.</a:t>
            </a:r>
            <a:endParaRPr lang="ko-KR" altLang="en-US"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4515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latin typeface="Times New Roman" pitchFamily="18" charset="0"/>
                <a:cs typeface="Times New Roman" pitchFamily="18" charset="0"/>
              </a:rPr>
              <a:t>Day </a:t>
            </a:r>
            <a:r>
              <a:rPr lang="en-US" sz="4000" dirty="0" smtClean="0">
                <a:latin typeface="Times New Roman" pitchFamily="18" charset="0"/>
                <a:cs typeface="Times New Roman" pitchFamily="18" charset="0"/>
              </a:rPr>
              <a:t>1 </a:t>
            </a:r>
            <a:r>
              <a:rPr lang="en-US" sz="4000" dirty="0">
                <a:latin typeface="Times New Roman" pitchFamily="18" charset="0"/>
                <a:cs typeface="Times New Roman" pitchFamily="18" charset="0"/>
              </a:rPr>
              <a:t>Progress Report</a:t>
            </a:r>
          </a:p>
        </p:txBody>
      </p:sp>
      <p:sp>
        <p:nvSpPr>
          <p:cNvPr id="3" name="TextBox 2"/>
          <p:cNvSpPr txBox="1"/>
          <p:nvPr/>
        </p:nvSpPr>
        <p:spPr>
          <a:xfrm>
            <a:off x="1737360" y="1696720"/>
            <a:ext cx="7406640" cy="2682786"/>
          </a:xfrm>
          <a:prstGeom prst="rect">
            <a:avLst/>
          </a:prstGeom>
          <a:noFill/>
        </p:spPr>
        <p:txBody>
          <a:bodyPr wrap="square" rtlCol="0">
            <a:spAutoFit/>
          </a:bodyPr>
          <a:lstStyle/>
          <a:p>
            <a:pPr marL="342900" indent="-342900">
              <a:lnSpc>
                <a:spcPct val="150000"/>
              </a:lnSpc>
              <a:spcBef>
                <a:spcPts val="1000"/>
              </a:spcBef>
              <a:buAutoNum type="arabicPeriod"/>
            </a:pPr>
            <a:r>
              <a:rPr lang="en-US" dirty="0" smtClean="0">
                <a:latin typeface="Times New Roman" pitchFamily="18" charset="0"/>
                <a:cs typeface="Times New Roman" pitchFamily="18" charset="0"/>
              </a:rPr>
              <a:t>Created </a:t>
            </a:r>
            <a:r>
              <a:rPr lang="en-US" dirty="0">
                <a:latin typeface="Times New Roman" pitchFamily="18" charset="0"/>
                <a:cs typeface="Times New Roman" pitchFamily="18" charset="0"/>
              </a:rPr>
              <a:t>Linear Regression </a:t>
            </a:r>
            <a:r>
              <a:rPr lang="en-US" dirty="0" smtClean="0">
                <a:latin typeface="Times New Roman" pitchFamily="18" charset="0"/>
                <a:cs typeface="Times New Roman" pitchFamily="18" charset="0"/>
              </a:rPr>
              <a:t>Model</a:t>
            </a:r>
          </a:p>
          <a:p>
            <a:pPr marL="342900" indent="-342900">
              <a:lnSpc>
                <a:spcPct val="150000"/>
              </a:lnSpc>
              <a:spcBef>
                <a:spcPts val="1000"/>
              </a:spcBef>
              <a:buAutoNum type="arabicPeriod"/>
            </a:pPr>
            <a:r>
              <a:rPr lang="en-US" dirty="0" smtClean="0">
                <a:latin typeface="Times New Roman" pitchFamily="18" charset="0"/>
                <a:cs typeface="Times New Roman" pitchFamily="18" charset="0"/>
              </a:rPr>
              <a:t>Created </a:t>
            </a:r>
            <a:r>
              <a:rPr lang="en-US" dirty="0">
                <a:latin typeface="Times New Roman" pitchFamily="18" charset="0"/>
                <a:cs typeface="Times New Roman" pitchFamily="18" charset="0"/>
              </a:rPr>
              <a:t>Flask API to get and post data to python </a:t>
            </a:r>
            <a:r>
              <a:rPr lang="en-US" dirty="0" smtClean="0">
                <a:latin typeface="Times New Roman" pitchFamily="18" charset="0"/>
                <a:cs typeface="Times New Roman" pitchFamily="18" charset="0"/>
              </a:rPr>
              <a:t>model</a:t>
            </a:r>
          </a:p>
          <a:p>
            <a:pPr marL="342900" indent="-342900">
              <a:lnSpc>
                <a:spcPct val="150000"/>
              </a:lnSpc>
              <a:spcBef>
                <a:spcPts val="1000"/>
              </a:spcBef>
              <a:buAutoNum type="arabicPeriod"/>
            </a:pPr>
            <a:r>
              <a:rPr lang="en-US" dirty="0" smtClean="0">
                <a:latin typeface="Times New Roman" pitchFamily="18" charset="0"/>
                <a:cs typeface="Times New Roman" pitchFamily="18" charset="0"/>
              </a:rPr>
              <a:t>Created </a:t>
            </a:r>
            <a:r>
              <a:rPr lang="en-US" dirty="0">
                <a:latin typeface="Times New Roman" pitchFamily="18" charset="0"/>
                <a:cs typeface="Times New Roman" pitchFamily="18" charset="0"/>
              </a:rPr>
              <a:t>dashboard with </a:t>
            </a:r>
            <a:r>
              <a:rPr lang="en-US" dirty="0" smtClean="0">
                <a:latin typeface="Times New Roman" pitchFamily="18" charset="0"/>
                <a:cs typeface="Times New Roman" pitchFamily="18" charset="0"/>
              </a:rPr>
              <a:t>visualizations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farmers</a:t>
            </a:r>
          </a:p>
          <a:p>
            <a:pPr marL="342900" indent="-342900">
              <a:lnSpc>
                <a:spcPct val="150000"/>
              </a:lnSpc>
              <a:spcBef>
                <a:spcPts val="1000"/>
              </a:spcBef>
              <a:buAutoNum type="arabicPeriod"/>
            </a:pPr>
            <a:r>
              <a:rPr lang="en-US" dirty="0" smtClean="0">
                <a:latin typeface="Times New Roman" pitchFamily="18" charset="0"/>
                <a:cs typeface="Times New Roman" pitchFamily="18" charset="0"/>
              </a:rPr>
              <a:t>Created </a:t>
            </a:r>
            <a:r>
              <a:rPr lang="en-US" dirty="0">
                <a:latin typeface="Times New Roman" pitchFamily="18" charset="0"/>
                <a:cs typeface="Times New Roman" pitchFamily="18" charset="0"/>
              </a:rPr>
              <a:t>a yield prediction and crop recommendation </a:t>
            </a:r>
            <a:r>
              <a:rPr lang="en-US" dirty="0" smtClean="0">
                <a:latin typeface="Times New Roman" pitchFamily="18" charset="0"/>
                <a:cs typeface="Times New Roman" pitchFamily="18" charset="0"/>
              </a:rPr>
              <a:t>system</a:t>
            </a:r>
          </a:p>
          <a:p>
            <a:pPr marL="342900" indent="-342900">
              <a:lnSpc>
                <a:spcPct val="150000"/>
              </a:lnSpc>
              <a:spcBef>
                <a:spcPts val="1000"/>
              </a:spcBef>
              <a:buAutoNum type="arabicPeriod"/>
            </a:pPr>
            <a:r>
              <a:rPr lang="en-US" dirty="0" smtClean="0">
                <a:latin typeface="Times New Roman" pitchFamily="18" charset="0"/>
                <a:cs typeface="Times New Roman" pitchFamily="18" charset="0"/>
              </a:rPr>
              <a:t>Integrated </a:t>
            </a:r>
            <a:r>
              <a:rPr lang="en-US" dirty="0">
                <a:latin typeface="Times New Roman" pitchFamily="18" charset="0"/>
                <a:cs typeface="Times New Roman" pitchFamily="18" charset="0"/>
              </a:rPr>
              <a:t>ML models with </a:t>
            </a:r>
            <a:r>
              <a:rPr lang="en-US" dirty="0" err="1">
                <a:latin typeface="Times New Roman" pitchFamily="18" charset="0"/>
                <a:cs typeface="Times New Roman" pitchFamily="18" charset="0"/>
              </a:rPr>
              <a:t>React+Node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 web application</a:t>
            </a:r>
          </a:p>
        </p:txBody>
      </p:sp>
    </p:spTree>
    <p:extLst>
      <p:ext uri="{BB962C8B-B14F-4D97-AF65-F5344CB8AC3E}">
        <p14:creationId xmlns:p14="http://schemas.microsoft.com/office/powerpoint/2010/main" val="1470804454"/>
      </p:ext>
    </p:extLst>
  </p:cSld>
  <p:clrMapOvr>
    <a:masterClrMapping/>
  </p:clrMapOvr>
</p:sld>
</file>

<file path=ppt/theme/theme1.xml><?xml version="1.0" encoding="utf-8"?>
<a:theme xmlns:a="http://schemas.openxmlformats.org/drawingml/2006/main" name="Cover and End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460</Words>
  <Application>Microsoft Office PowerPoint</Application>
  <PresentationFormat>Custom</PresentationFormat>
  <Paragraphs>82</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ASUS</cp:lastModifiedBy>
  <cp:revision>139</cp:revision>
  <dcterms:created xsi:type="dcterms:W3CDTF">2019-04-04T05:32:41Z</dcterms:created>
  <dcterms:modified xsi:type="dcterms:W3CDTF">2020-08-02T13:47:49Z</dcterms:modified>
</cp:coreProperties>
</file>