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A368D-9646-4D5C-9AA0-68E8D9BEF2B6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11582-56B8-44D1-A6F7-0F2924BE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80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2B319-84BE-4225-BFFC-75C4F43F0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1D3116-AB47-48A4-BECE-EF97C7472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23899-0430-4C70-BDA8-4765DCB7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20-E68F-48F7-8885-994C9D5AF0A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36EEA-45BD-4568-9711-8CD24BFB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7AB17-D132-4F9E-B7BB-E7E567F0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733D-DCE2-42DE-B454-E50C5944D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4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F380C-4CC3-4A61-A0D6-B0BF14E8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15953B-DF04-41F1-A782-D9570F275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CA11E-C306-4C5D-9546-42724EAA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20-E68F-48F7-8885-994C9D5AF0A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99E62-BCE6-4EC6-805E-EBEB7402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B62D7-69B1-44B7-87AB-AA2B8262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733D-DCE2-42DE-B454-E50C5944D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2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E36275-7347-4B55-ACFF-86073BD8C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94583B-C3D7-41C6-8741-22A75F9F2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F3692-9007-4788-ABC7-63D8E920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20-E68F-48F7-8885-994C9D5AF0A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A70B6-2D05-4AE4-83B8-D5F532AB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747CE-35B1-423D-9AC6-E936E64E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733D-DCE2-42DE-B454-E50C5944D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6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70C76-2EFA-4738-B1A0-0F1A9293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16705-95B7-4704-8B65-7F80CCD9A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0B40F-5F2F-4F7C-9BEF-25D392A3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20-E68F-48F7-8885-994C9D5AF0A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3C61FF-DB76-4460-8DDC-A3FB4F31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EFB51-C880-4DEF-AB4B-F2EC4E79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733D-DCE2-42DE-B454-E50C5944D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7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63B9D-F676-4C4E-BAA5-6A8658A7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0A47E-5877-4EEA-A352-7B7A3E30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9705A1-5C84-47DF-A46F-E96034A2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20-E68F-48F7-8885-994C9D5AF0A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6F35F-20C2-4F2A-A401-2A4AAA78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B49A2-87A2-4B9E-B1B1-5478BCFC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733D-DCE2-42DE-B454-E50C5944D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2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6FEC2-C491-4636-B967-16FA3797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95982-10F1-445D-8D34-75FF921A6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45A7BB-DCB6-46CF-9981-B7039F7E0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CCA186-BD67-47CF-856D-9A884923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20-E68F-48F7-8885-994C9D5AF0A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6F9902-A87A-410B-9F33-BD76D725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B447F7-60D7-4781-A011-BAD92A64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733D-DCE2-42DE-B454-E50C5944D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63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64824-5DAA-49CC-90BB-050B0FB8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69E86E-27CA-41F6-B146-07E2F9C5E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93EB65-4DAE-4CE5-A597-47DB589F7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9EF938-B681-466C-81FB-069F67556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8ABB80-9368-49B3-B223-9DA0D4353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5F686C-43B2-440D-AC4B-31B7599C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20-E68F-48F7-8885-994C9D5AF0A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BDE397-FD84-40CA-9664-2703982D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42E091-A609-4925-B1C3-5A6C6352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733D-DCE2-42DE-B454-E50C5944D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14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09808-4FD3-455F-89F0-6A9754F3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42BF3E-EE22-4FCB-8859-A6476AF6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20-E68F-48F7-8885-994C9D5AF0A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B39D64-A406-4825-AFB9-2EEB5681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383321-89EA-4EE1-81E3-2F283D99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733D-DCE2-42DE-B454-E50C5944D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E4BCF9-6C2B-4F92-964B-1CC46BAA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20-E68F-48F7-8885-994C9D5AF0A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4B044E-B3B9-4E91-A17A-EC1DAD9A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5BDA7C-2CC7-4250-A461-D1938072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733D-DCE2-42DE-B454-E50C5944D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5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5A9B5-43F2-4BF3-809D-378BA338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60901-1547-4746-955C-B2B5664D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2E9E21-9DA9-43E5-B917-EF1F2F26C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1DB907-FE99-4985-A9DA-52BAF176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20-E68F-48F7-8885-994C9D5AF0A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749ECC-DE44-4AD6-BEB3-45CD24AF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FA350E-D985-45C3-BE0F-C94C6EDA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733D-DCE2-42DE-B454-E50C5944D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1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D659D-6FBC-4698-A01E-FBBEFC7F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2632F5-87CE-4638-B87B-0FCF79234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1A19DA-FA6D-488C-99BC-AA07FEFBB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A3A39-A42B-4613-A3E4-98F55D2F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8720-E68F-48F7-8885-994C9D5AF0A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4C454E-11CC-44E8-AAF5-C8C7E8BE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9CA07-E23E-431D-926D-B57643DB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E733D-DCE2-42DE-B454-E50C5944D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32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5E23AC-5E1F-4F10-BA13-79A51746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44F32-BD81-4482-902C-26CED2839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73A99-1554-4FD2-BC7E-5A8114C79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A8720-E68F-48F7-8885-994C9D5AF0A4}" type="datetimeFigureOut">
              <a:rPr lang="ko-KR" altLang="en-US" smtClean="0"/>
              <a:t>2021-02-27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22091-C8CC-4A08-BA19-D7CC73313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C8255-AC6F-42B6-A5C6-02CB0E5C8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E733D-DCE2-42DE-B454-E50C5944D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elly.tistory.com/68" TargetMode="External"/><Relationship Id="rId2" Type="http://schemas.openxmlformats.org/officeDocument/2006/relationships/hyperlink" Target="https://myleetcodejourney.blogspot.com/2021/01/leet-code-84-largest-rectangle-in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71837D88-7A2A-4069-9B2D-D5A7E6D56047}"/>
              </a:ext>
            </a:extLst>
          </p:cNvPr>
          <p:cNvCxnSpPr>
            <a:cxnSpLocks/>
          </p:cNvCxnSpPr>
          <p:nvPr/>
        </p:nvCxnSpPr>
        <p:spPr>
          <a:xfrm>
            <a:off x="537327" y="2413262"/>
            <a:ext cx="2667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CE80FC4-7A93-4926-9B57-20FE20F01B7D}"/>
              </a:ext>
            </a:extLst>
          </p:cNvPr>
          <p:cNvCxnSpPr/>
          <p:nvPr/>
        </p:nvCxnSpPr>
        <p:spPr>
          <a:xfrm flipV="1">
            <a:off x="914399" y="311085"/>
            <a:ext cx="0" cy="235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A3AD9CC-5FDB-4AD0-928C-4C6FDBA5A4F1}"/>
              </a:ext>
            </a:extLst>
          </p:cNvPr>
          <p:cNvSpPr/>
          <p:nvPr/>
        </p:nvSpPr>
        <p:spPr>
          <a:xfrm>
            <a:off x="1366886" y="1395167"/>
            <a:ext cx="197960" cy="1018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CE3ADF5-F522-478D-856D-6EE0E0B4164D}"/>
              </a:ext>
            </a:extLst>
          </p:cNvPr>
          <p:cNvSpPr/>
          <p:nvPr/>
        </p:nvSpPr>
        <p:spPr>
          <a:xfrm>
            <a:off x="1564846" y="980389"/>
            <a:ext cx="197960" cy="1432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FAC62F6-9549-4616-9F1A-8D1EFC820662}"/>
              </a:ext>
            </a:extLst>
          </p:cNvPr>
          <p:cNvSpPr/>
          <p:nvPr/>
        </p:nvSpPr>
        <p:spPr>
          <a:xfrm>
            <a:off x="1762806" y="801281"/>
            <a:ext cx="197960" cy="1611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0A5F985-99D8-4251-8961-F5ACC0253A2F}"/>
              </a:ext>
            </a:extLst>
          </p:cNvPr>
          <p:cNvSpPr/>
          <p:nvPr/>
        </p:nvSpPr>
        <p:spPr>
          <a:xfrm>
            <a:off x="1960766" y="1140645"/>
            <a:ext cx="197960" cy="12725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A55C68B-CB25-4C5E-8DD3-5448E3DC7938}"/>
              </a:ext>
            </a:extLst>
          </p:cNvPr>
          <p:cNvSpPr/>
          <p:nvPr/>
        </p:nvSpPr>
        <p:spPr>
          <a:xfrm>
            <a:off x="2158726" y="1055810"/>
            <a:ext cx="197960" cy="1357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7E68B67-9D16-4F68-BCEC-69545048C36E}"/>
              </a:ext>
            </a:extLst>
          </p:cNvPr>
          <p:cNvSpPr/>
          <p:nvPr/>
        </p:nvSpPr>
        <p:spPr>
          <a:xfrm>
            <a:off x="2356686" y="1461155"/>
            <a:ext cx="197957" cy="952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F869A64-62AC-4CCA-A561-76421706F6E6}"/>
              </a:ext>
            </a:extLst>
          </p:cNvPr>
          <p:cNvSpPr/>
          <p:nvPr/>
        </p:nvSpPr>
        <p:spPr>
          <a:xfrm>
            <a:off x="2554643" y="1696825"/>
            <a:ext cx="197957" cy="716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042D893-84D5-4EFF-8809-F45C3F302DA0}"/>
              </a:ext>
            </a:extLst>
          </p:cNvPr>
          <p:cNvSpPr/>
          <p:nvPr/>
        </p:nvSpPr>
        <p:spPr>
          <a:xfrm>
            <a:off x="1168922" y="2292405"/>
            <a:ext cx="197964" cy="120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BA1C42B-DE59-4C3C-AB53-F1EF359C9CE5}"/>
              </a:ext>
            </a:extLst>
          </p:cNvPr>
          <p:cNvSpPr/>
          <p:nvPr/>
        </p:nvSpPr>
        <p:spPr>
          <a:xfrm>
            <a:off x="1564846" y="1140645"/>
            <a:ext cx="791831" cy="1272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6BC46E6-7C8C-440A-8B78-FD8369AD72D7}"/>
              </a:ext>
            </a:extLst>
          </p:cNvPr>
          <p:cNvCxnSpPr/>
          <p:nvPr/>
        </p:nvCxnSpPr>
        <p:spPr>
          <a:xfrm flipH="1">
            <a:off x="2059746" y="801281"/>
            <a:ext cx="98980" cy="593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C52699B-D2FD-48C4-ACEC-4605CE07CFBF}"/>
              </a:ext>
            </a:extLst>
          </p:cNvPr>
          <p:cNvSpPr txBox="1"/>
          <p:nvPr/>
        </p:nvSpPr>
        <p:spPr>
          <a:xfrm>
            <a:off x="2059746" y="45939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Blackadder ITC" panose="04020505051007020D02" pitchFamily="82" charset="0"/>
                <a:cs typeface="Arabic Typesetting" panose="03020402040406030203" pitchFamily="66" charset="-78"/>
              </a:rPr>
              <a:t>i</a:t>
            </a:r>
            <a:endParaRPr lang="ko-KR" altLang="en-US" dirty="0">
              <a:latin typeface="Blackadder ITC" panose="04020505051007020D02" pitchFamily="82" charset="0"/>
              <a:cs typeface="Arabic Typesetting" panose="03020402040406030203" pitchFamily="66" charset="-78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BF902A1-FF36-4891-8483-FF32BE90623A}"/>
              </a:ext>
            </a:extLst>
          </p:cNvPr>
          <p:cNvSpPr txBox="1"/>
          <p:nvPr/>
        </p:nvSpPr>
        <p:spPr>
          <a:xfrm>
            <a:off x="978988" y="449429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  <a:cs typeface="Arabic Typesetting" panose="03020402040406030203" pitchFamily="66" charset="-78"/>
              </a:rPr>
              <a:t>Left[</a:t>
            </a:r>
            <a:r>
              <a:rPr lang="en-US" altLang="ko-KR" dirty="0" err="1">
                <a:latin typeface="Blackadder ITC" panose="04020505051007020D02" pitchFamily="82" charset="0"/>
                <a:cs typeface="Arabic Typesetting" panose="03020402040406030203" pitchFamily="66" charset="-78"/>
              </a:rPr>
              <a:t>i</a:t>
            </a:r>
            <a:r>
              <a:rPr lang="en-US" altLang="ko-KR" sz="1400" dirty="0">
                <a:latin typeface="+mj-lt"/>
                <a:cs typeface="Arabic Typesetting" panose="03020402040406030203" pitchFamily="66" charset="-78"/>
              </a:rPr>
              <a:t>]</a:t>
            </a:r>
            <a:endParaRPr lang="ko-KR" altLang="en-US" sz="1400" dirty="0">
              <a:latin typeface="+mj-lt"/>
              <a:cs typeface="Arabic Typesetting" panose="03020402040406030203" pitchFamily="66" charset="-78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C97B7C0-20FC-4D4E-A3C8-9726814F8759}"/>
              </a:ext>
            </a:extLst>
          </p:cNvPr>
          <p:cNvCxnSpPr>
            <a:cxnSpLocks/>
            <a:stCxn id="95" idx="1"/>
            <a:endCxn id="72" idx="0"/>
          </p:cNvCxnSpPr>
          <p:nvPr/>
        </p:nvCxnSpPr>
        <p:spPr>
          <a:xfrm flipH="1">
            <a:off x="2455665" y="1286768"/>
            <a:ext cx="326390" cy="174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CB5E52B7-F4DA-4C8B-B2DE-D4A4F10CC13D}"/>
              </a:ext>
            </a:extLst>
          </p:cNvPr>
          <p:cNvCxnSpPr>
            <a:stCxn id="81" idx="2"/>
            <a:endCxn id="67" idx="0"/>
          </p:cNvCxnSpPr>
          <p:nvPr/>
        </p:nvCxnSpPr>
        <p:spPr>
          <a:xfrm>
            <a:off x="1313535" y="818761"/>
            <a:ext cx="152331" cy="576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074B8E3-1B7C-41FF-AE76-4881BB8527A1}"/>
              </a:ext>
            </a:extLst>
          </p:cNvPr>
          <p:cNvSpPr txBox="1"/>
          <p:nvPr/>
        </p:nvSpPr>
        <p:spPr>
          <a:xfrm>
            <a:off x="2782055" y="110210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  <a:cs typeface="Arabic Typesetting" panose="03020402040406030203" pitchFamily="66" charset="-78"/>
              </a:rPr>
              <a:t>Right[</a:t>
            </a:r>
            <a:r>
              <a:rPr lang="en-US" altLang="ko-KR" dirty="0" err="1">
                <a:latin typeface="Blackadder ITC" panose="04020505051007020D02" pitchFamily="82" charset="0"/>
                <a:cs typeface="Arabic Typesetting" panose="03020402040406030203" pitchFamily="66" charset="-78"/>
              </a:rPr>
              <a:t>i</a:t>
            </a:r>
            <a:r>
              <a:rPr lang="en-US" altLang="ko-KR" sz="1400" dirty="0">
                <a:latin typeface="+mj-lt"/>
                <a:cs typeface="Arabic Typesetting" panose="03020402040406030203" pitchFamily="66" charset="-78"/>
              </a:rPr>
              <a:t>]</a:t>
            </a:r>
            <a:endParaRPr lang="ko-KR" altLang="en-US" sz="1400" dirty="0">
              <a:latin typeface="+mj-lt"/>
              <a:cs typeface="Arabic Typesetting" panose="03020402040406030203" pitchFamily="66" charset="-78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6550FD0-3484-4334-B8ED-17F97552E05F}"/>
              </a:ext>
            </a:extLst>
          </p:cNvPr>
          <p:cNvSpPr txBox="1"/>
          <p:nvPr/>
        </p:nvSpPr>
        <p:spPr>
          <a:xfrm>
            <a:off x="3574260" y="758654"/>
            <a:ext cx="6370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If I want to use heights[ </a:t>
            </a:r>
            <a:r>
              <a:rPr lang="en-US" altLang="ko-KR" dirty="0" err="1">
                <a:latin typeface="Blackadder ITC" panose="04020505051007020D02" pitchFamily="82" charset="0"/>
              </a:rPr>
              <a:t>i</a:t>
            </a:r>
            <a:r>
              <a:rPr lang="en-US" altLang="ko-KR" sz="1000" dirty="0"/>
              <a:t> =5] (= 10) as the height of a candidate area, </a:t>
            </a:r>
          </a:p>
          <a:p>
            <a:r>
              <a:rPr lang="en-US" altLang="ko-KR" sz="1000" dirty="0"/>
              <a:t>I need to look to its left to find the first leftmost height(</a:t>
            </a:r>
            <a:r>
              <a:rPr lang="en-US" altLang="ko-KR" sz="1000" b="1" dirty="0">
                <a:cs typeface="Arabic Typesetting" panose="03020402040406030203" pitchFamily="66" charset="-78"/>
              </a:rPr>
              <a:t>Left[ </a:t>
            </a:r>
            <a:r>
              <a:rPr lang="en-US" altLang="ko-KR" b="1" dirty="0" err="1">
                <a:latin typeface="Blackadder ITC" panose="04020505051007020D02" pitchFamily="82" charset="0"/>
                <a:cs typeface="Arabic Typesetting" panose="03020402040406030203" pitchFamily="66" charset="-78"/>
              </a:rPr>
              <a:t>i</a:t>
            </a:r>
            <a:r>
              <a:rPr lang="en-US" altLang="ko-KR" sz="1000" b="1" dirty="0">
                <a:cs typeface="Arabic Typesetting" panose="03020402040406030203" pitchFamily="66" charset="-78"/>
              </a:rPr>
              <a:t> ]</a:t>
            </a:r>
            <a:r>
              <a:rPr lang="en-US" altLang="ko-KR" sz="1000" dirty="0"/>
              <a:t>) that is smaller then 10</a:t>
            </a:r>
          </a:p>
          <a:p>
            <a:r>
              <a:rPr lang="en-US" altLang="ko-KR" sz="1000" dirty="0"/>
              <a:t>and rightmost height(</a:t>
            </a:r>
            <a:r>
              <a:rPr lang="en-US" altLang="ko-KR" sz="1000" b="1" dirty="0">
                <a:cs typeface="Arabic Typesetting" panose="03020402040406030203" pitchFamily="66" charset="-78"/>
              </a:rPr>
              <a:t>Right[ </a:t>
            </a:r>
            <a:r>
              <a:rPr lang="en-US" altLang="ko-KR" b="1" dirty="0" err="1">
                <a:latin typeface="Blackadder ITC" panose="04020505051007020D02" pitchFamily="82" charset="0"/>
                <a:cs typeface="Arabic Typesetting" panose="03020402040406030203" pitchFamily="66" charset="-78"/>
              </a:rPr>
              <a:t>i</a:t>
            </a:r>
            <a:r>
              <a:rPr lang="en-US" altLang="ko-KR" sz="1000" b="1" dirty="0">
                <a:cs typeface="Arabic Typesetting" panose="03020402040406030203" pitchFamily="66" charset="-78"/>
              </a:rPr>
              <a:t> ]</a:t>
            </a:r>
            <a:r>
              <a:rPr lang="en-US" altLang="ko-KR" sz="1000" dirty="0"/>
              <a:t>) that is smaller then 10 : red arrows in left graph illustrate the boundaries.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661910-1F30-4D5C-B2B5-A5557AE25FFC}"/>
              </a:ext>
            </a:extLst>
          </p:cNvPr>
          <p:cNvSpPr txBox="1"/>
          <p:nvPr/>
        </p:nvSpPr>
        <p:spPr>
          <a:xfrm>
            <a:off x="925076" y="2403740"/>
            <a:ext cx="1875835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50" dirty="0"/>
              <a:t>0  1  2  3  4  5  6  7  8</a:t>
            </a:r>
            <a:endParaRPr lang="ko-KR" altLang="en-US" sz="125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81DBAF2-B795-4903-BE85-E665088176CE}"/>
              </a:ext>
            </a:extLst>
          </p:cNvPr>
          <p:cNvSpPr/>
          <p:nvPr/>
        </p:nvSpPr>
        <p:spPr>
          <a:xfrm>
            <a:off x="970962" y="1935732"/>
            <a:ext cx="197960" cy="47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A9C6AD7-DF10-4BEC-A753-6468E12BEF94}"/>
              </a:ext>
            </a:extLst>
          </p:cNvPr>
          <p:cNvCxnSpPr/>
          <p:nvPr/>
        </p:nvCxnSpPr>
        <p:spPr>
          <a:xfrm>
            <a:off x="838983" y="1140645"/>
            <a:ext cx="155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E307265-B909-4ACE-B2EC-5FBDBDFC117F}"/>
              </a:ext>
            </a:extLst>
          </p:cNvPr>
          <p:cNvSpPr txBox="1"/>
          <p:nvPr/>
        </p:nvSpPr>
        <p:spPr>
          <a:xfrm>
            <a:off x="558719" y="1002075"/>
            <a:ext cx="360996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50" dirty="0"/>
              <a:t>10</a:t>
            </a:r>
            <a:endParaRPr lang="ko-KR" altLang="en-US" sz="125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C90C1A5-30A7-46C7-B1BA-341016C5E579}"/>
              </a:ext>
            </a:extLst>
          </p:cNvPr>
          <p:cNvSpPr txBox="1"/>
          <p:nvPr/>
        </p:nvSpPr>
        <p:spPr>
          <a:xfrm>
            <a:off x="6589336" y="5947110"/>
            <a:ext cx="5426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My references</a:t>
            </a:r>
          </a:p>
          <a:p>
            <a:r>
              <a:rPr lang="en-US" altLang="ko-KR" sz="1000" dirty="0"/>
              <a:t>: </a:t>
            </a:r>
            <a:r>
              <a:rPr lang="en-US" altLang="ko-KR" sz="1000" dirty="0">
                <a:hlinkClick r:id="rId2"/>
              </a:rPr>
              <a:t>https://myleetcodejourney.blogspot.com/2021/01/leet-code-84-largest-rectangle-in.html</a:t>
            </a:r>
            <a:endParaRPr lang="en-US" altLang="ko-KR" sz="1000" dirty="0"/>
          </a:p>
          <a:p>
            <a:r>
              <a:rPr lang="en-US" altLang="ko-KR" sz="1000" dirty="0"/>
              <a:t>: </a:t>
            </a:r>
            <a:r>
              <a:rPr lang="en-US" altLang="ko-KR" sz="1000" dirty="0">
                <a:hlinkClick r:id="rId3"/>
              </a:rPr>
              <a:t>https://devbelly.tistory.com/68</a:t>
            </a:r>
            <a:endParaRPr lang="en-US" altLang="ko-KR" sz="1000" dirty="0"/>
          </a:p>
          <a:p>
            <a:r>
              <a:rPr lang="en-US" altLang="ko-KR" sz="1000" dirty="0"/>
              <a:t>: Algorithmic Problem Solving </a:t>
            </a:r>
            <a:r>
              <a:rPr lang="en-US" altLang="ko-KR" sz="1000" dirty="0" err="1"/>
              <a:t>Strategics</a:t>
            </a:r>
            <a:r>
              <a:rPr lang="en-US" altLang="ko-KR" sz="1000" dirty="0"/>
              <a:t>, 628 pages.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F0C76D-7637-49D0-9066-6F01BE168D6E}"/>
              </a:ext>
            </a:extLst>
          </p:cNvPr>
          <p:cNvSpPr txBox="1"/>
          <p:nvPr/>
        </p:nvSpPr>
        <p:spPr>
          <a:xfrm>
            <a:off x="558719" y="2945078"/>
            <a:ext cx="977863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First I run into index=0(height=4). It’s first one and I know its Left[0]=-1, but am not sure the value of Right[0], so I just put it’s index in the stack. Now stack=[0]</a:t>
            </a:r>
          </a:p>
          <a:p>
            <a:endParaRPr lang="en-US" altLang="ko-KR" sz="1000" dirty="0"/>
          </a:p>
          <a:p>
            <a:r>
              <a:rPr lang="en-US" altLang="ko-KR" sz="1000" dirty="0"/>
              <a:t>Now I come to index=1. There could be 3 cases.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1) heights[0] &lt; heights[1] : It’s more than current top of stack’s value since heights[stack[-1]] &lt; heights[1]. </a:t>
            </a:r>
          </a:p>
          <a:p>
            <a:r>
              <a:rPr lang="en-US" altLang="ko-KR" sz="1000" dirty="0"/>
              <a:t>       For stack[-1], I cannot decide it’s Right[0] yet, just push current index to stack and stack=[0,1].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2) heights[0] &gt; heights[1] : It’s less than current top of stack’s value since heights[stack[-1]] &gt; heights[1]. It means that heights[stack[-1]]’s Right[0]=current index.</a:t>
            </a:r>
          </a:p>
          <a:p>
            <a:r>
              <a:rPr lang="en-US" altLang="ko-KR" sz="1000" dirty="0"/>
              <a:t>       So a formula for the area of heights[0] is (Right[0] – Left[0] – 1) * heights[0]. So I have Area[0] calculated.</a:t>
            </a:r>
          </a:p>
          <a:p>
            <a:r>
              <a:rPr lang="en-US" altLang="ko-KR" sz="1000" dirty="0"/>
              <a:t>       And I will popup index 0 from stack since it’s area is calculated. But for index 1, it’s corresponding push it to stack and now stack=[1].</a:t>
            </a:r>
          </a:p>
          <a:p>
            <a:r>
              <a:rPr lang="en-US" altLang="ko-KR" sz="1000" dirty="0"/>
              <a:t>  </a:t>
            </a:r>
          </a:p>
          <a:p>
            <a:r>
              <a:rPr lang="en-US" altLang="ko-KR" sz="1000" dirty="0"/>
              <a:t>   3) heights[0] = heights[1] : It’s </a:t>
            </a:r>
            <a:r>
              <a:rPr lang="en-US" altLang="ko-KR" sz="1000" dirty="0" err="1"/>
              <a:t>equre</a:t>
            </a:r>
            <a:r>
              <a:rPr lang="en-US" altLang="ko-KR" sz="1000" dirty="0"/>
              <a:t> with current top of stack’s value since heights[stack[-1]] == heights[1]. </a:t>
            </a:r>
          </a:p>
          <a:p>
            <a:r>
              <a:rPr lang="en-US" altLang="ko-KR" sz="1000" dirty="0"/>
              <a:t>       For stack[-1], I cannot decide it’s Right[0] too, And nothing to do for this case.</a:t>
            </a:r>
          </a:p>
        </p:txBody>
      </p:sp>
    </p:spTree>
    <p:extLst>
      <p:ext uri="{BB962C8B-B14F-4D97-AF65-F5344CB8AC3E}">
        <p14:creationId xmlns:p14="http://schemas.microsoft.com/office/powerpoint/2010/main" val="20399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8939</TotalTime>
  <Words>427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Blackadder ITC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kknd</dc:creator>
  <cp:lastModifiedBy>kknd</cp:lastModifiedBy>
  <cp:revision>30</cp:revision>
  <dcterms:created xsi:type="dcterms:W3CDTF">2021-02-21T00:45:00Z</dcterms:created>
  <dcterms:modified xsi:type="dcterms:W3CDTF">2021-02-27T08:49:41Z</dcterms:modified>
</cp:coreProperties>
</file>