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CFB9-9E8B-43D2-9622-5D19C1DCA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E5380D-B4CD-4C71-8DA1-BCD6B9E4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B0361-EA8A-4660-A82C-47D99C04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69477-4278-441D-A2B1-72BAB7F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B0CF-F8C2-4C92-8D86-3B577A1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3825-3DCD-4525-BC7D-8C528256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981AD-A969-4F67-9F3E-3AD0D6A37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0F92-9EEF-474C-9AA0-D596B27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2159D-63F7-40B2-AE7B-FE000F1C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9DF46-E066-45D1-893D-66703442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94414-E941-48D6-ACCA-4B7F3FB3E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7B71D-AA34-4C3D-9C43-F591B46D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C12D2-F833-44E5-9986-2D8038D9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8EA39-961B-4B88-899D-5DFB364F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DCBD8-81E4-4CA2-91D9-81656A2F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8E3F-03B2-4C29-A41D-92FF4B0F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D637D-037E-4A56-88DD-D714DC89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87B0A-46EE-4BC4-A956-41BA860E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7014D-3AD1-4FA7-AEC7-9963D78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A00C0-08B2-4024-8A34-C8A998E9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457F8-84F3-490B-9FB0-9595011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41E9-D869-4B10-AA14-C3C88242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E05FF-0DE7-483B-823B-EED4B93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65427-99E0-4F56-B38F-9D715AA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446A-7D30-4830-96CF-47C4CE80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2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3CB4-5BF9-4EF5-9FD2-EBA0EFA5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FF649-725C-494C-BC4D-5219AB5B2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299B4-9F2D-440E-A3E1-61ED57A0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69E08-B81E-4414-A483-852E9F44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6CF28-64EB-4806-94C0-310F19B9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EC129-48C7-4841-A0C4-560996CA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FCCAD-F175-4055-AA85-7C0D1DB1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26C17-CF66-4A58-8A61-CBB12B56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ED317-B652-43B5-B95C-DB88F0EB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41F11-E9C7-48DE-988F-E74EEE893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980851-EB42-4DC4-8F1E-C235CF986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C8F0FA-F6D5-4656-9A9F-3EBC2D08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B33512-1372-472F-B334-EAB381FE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97CB0-D975-4B88-B921-D5DC0B86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16B3-EF24-4277-BBBB-38C7D467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2ECCFA-0981-46BF-94B7-6003E5A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A835A-54E8-4BD2-8481-404BA21F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9A6E76-1116-47C7-8332-A5930C17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BEB8C0-0D7D-4674-8511-975224D5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06DE4-734F-4792-854F-A801D3D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44FC8-29B9-4DCD-A79E-2BB72E0C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63931-F3BC-4C63-8939-F1AE8B4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7362C-127E-417B-A745-845079E3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E55F6-97A7-4F71-9632-AB153FA8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251C-1729-40FC-9328-7E7D0DBC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B7C20-4C0E-47ED-84E6-0F31F52B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ADAAC-B160-4CA3-B749-ED8E20D9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3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00D-431C-46B9-BCA4-AC7598E1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6301D-0255-44A1-A227-26C0AA4CA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930863-502F-42F1-960F-2EEFE35A3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6597A-A7E2-4742-94A4-17E2CA89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29146-9396-4A3D-9665-5FEABB3F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DE4F8-BF0C-4670-98E9-56DC7CF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2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A03A9-403B-443C-83CB-6E634A28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70005-0172-4519-AA9B-E4E90486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25A51-90FD-4E0E-9980-28BC58937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EAA4-0E32-413D-A390-EE3EFF8B0E7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B4499-03BD-4C6A-9690-7BA6419CB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6028D-8429-4351-8873-F9237985F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5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lyfactory.github.io/editdistan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110693-1F7E-4993-98E4-399F0B34C8EB}"/>
              </a:ext>
            </a:extLst>
          </p:cNvPr>
          <p:cNvSpPr txBox="1"/>
          <p:nvPr/>
        </p:nvSpPr>
        <p:spPr>
          <a:xfrm>
            <a:off x="276225" y="342900"/>
            <a:ext cx="4418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How do you know difference of two words?</a:t>
            </a:r>
          </a:p>
          <a:p>
            <a:r>
              <a:rPr lang="en-US" altLang="ko-KR" sz="1000" dirty="0"/>
              <a:t>How to calculate a distance of two words?</a:t>
            </a:r>
          </a:p>
          <a:p>
            <a:r>
              <a:rPr lang="en-US" altLang="ko-KR" sz="1000" dirty="0"/>
              <a:t>In the case of numbers or vectors, it is easy to get the difference.</a:t>
            </a:r>
          </a:p>
          <a:p>
            <a:r>
              <a:rPr lang="en-US" altLang="ko-KR" sz="1000" dirty="0"/>
              <a:t>But it is difficult in the case of words.</a:t>
            </a:r>
          </a:p>
          <a:p>
            <a:endParaRPr lang="en-US" altLang="ko-KR" sz="1000" dirty="0"/>
          </a:p>
          <a:p>
            <a:r>
              <a:rPr lang="en-US" altLang="ko-KR" sz="1000" dirty="0"/>
              <a:t>You can represent it to use the </a:t>
            </a:r>
            <a:r>
              <a:rPr lang="en-US" altLang="ko-KR" sz="1000" dirty="0" err="1"/>
              <a:t>minium</a:t>
            </a:r>
            <a:r>
              <a:rPr lang="en-US" altLang="ko-KR" sz="1000" dirty="0"/>
              <a:t> count of following 3 operations.</a:t>
            </a:r>
          </a:p>
          <a:p>
            <a:r>
              <a:rPr lang="en-US" altLang="ko-KR" sz="1000" dirty="0"/>
              <a:t>  a) Insert a character</a:t>
            </a:r>
          </a:p>
          <a:p>
            <a:r>
              <a:rPr lang="en-US" altLang="ko-KR" sz="1000" dirty="0"/>
              <a:t>  b) Delete a character</a:t>
            </a:r>
          </a:p>
          <a:p>
            <a:r>
              <a:rPr lang="en-US" altLang="ko-KR" sz="1000" dirty="0"/>
              <a:t>  c) Replace a character</a:t>
            </a:r>
          </a:p>
          <a:p>
            <a:endParaRPr lang="en-US" altLang="ko-KR" sz="1000" dirty="0"/>
          </a:p>
          <a:p>
            <a:r>
              <a:rPr lang="en-US" altLang="ko-KR" sz="1000" dirty="0"/>
              <a:t>Idea : Dynamic programming</a:t>
            </a:r>
          </a:p>
          <a:p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30A084-EA76-42C5-86AD-C4923C80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2281892"/>
            <a:ext cx="4418198" cy="1499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5D82C-82CE-47F7-AE73-AEBFC537414E}"/>
              </a:ext>
            </a:extLst>
          </p:cNvPr>
          <p:cNvSpPr txBox="1"/>
          <p:nvPr/>
        </p:nvSpPr>
        <p:spPr>
          <a:xfrm>
            <a:off x="9241645" y="180975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Reference Sites :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hlinkClick r:id="rId3"/>
              </a:rPr>
              <a:t>https://calyfactory.github.io/editdistance/</a:t>
            </a:r>
            <a:endParaRPr lang="en-US" altLang="ko-KR" sz="1000" dirty="0"/>
          </a:p>
          <a:p>
            <a:r>
              <a:rPr lang="en-US" altLang="ko-KR" sz="1000" dirty="0"/>
              <a:t>  https://twinparadox.tistory.com/186 </a:t>
            </a:r>
          </a:p>
          <a:p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B1DD7-B33A-49A2-861A-CE94CC7FC9E1}"/>
              </a:ext>
            </a:extLst>
          </p:cNvPr>
          <p:cNvSpPr txBox="1"/>
          <p:nvPr/>
        </p:nvSpPr>
        <p:spPr>
          <a:xfrm>
            <a:off x="276224" y="3914775"/>
            <a:ext cx="5279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E[n-1, m-1]  // Replace nth character in A word with </a:t>
            </a:r>
            <a:r>
              <a:rPr lang="en-US" altLang="ko-KR" sz="1000" dirty="0" err="1"/>
              <a:t>mth</a:t>
            </a:r>
            <a:r>
              <a:rPr lang="en-US" altLang="ko-KR" sz="1000" dirty="0"/>
              <a:t> character in B word.</a:t>
            </a:r>
          </a:p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E[n, m-1]     // Delete nth character in A word.</a:t>
            </a:r>
          </a:p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E[n-1, m]     // Insert </a:t>
            </a:r>
            <a:r>
              <a:rPr lang="en-US" altLang="ko-KR" sz="1000" dirty="0" err="1"/>
              <a:t>mth</a:t>
            </a:r>
            <a:r>
              <a:rPr lang="en-US" altLang="ko-KR" sz="1000" dirty="0"/>
              <a:t> character in B word to A word.</a:t>
            </a:r>
          </a:p>
          <a:p>
            <a:endParaRPr lang="en-US" altLang="ko-KR" sz="1000" dirty="0"/>
          </a:p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min(E[n,m-1]+1, E[n-1,m]+1, E[n-1,m-1]+a)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FF77E8-6BC2-43E9-8C46-7B757E0AD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91" y="342900"/>
            <a:ext cx="1831578" cy="6391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7681EC-A223-4BF2-9B7B-8BFF2CD9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172" y="2778429"/>
            <a:ext cx="2322903" cy="199812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5468593-092A-4B60-A068-681203A61B6E}"/>
              </a:ext>
            </a:extLst>
          </p:cNvPr>
          <p:cNvSpPr/>
          <p:nvPr/>
        </p:nvSpPr>
        <p:spPr>
          <a:xfrm>
            <a:off x="9103023" y="3496501"/>
            <a:ext cx="19289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1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209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kknd</dc:creator>
  <cp:lastModifiedBy>kknd</cp:lastModifiedBy>
  <cp:revision>15</cp:revision>
  <dcterms:created xsi:type="dcterms:W3CDTF">2021-02-18T14:31:56Z</dcterms:created>
  <dcterms:modified xsi:type="dcterms:W3CDTF">2021-02-19T22:44:48Z</dcterms:modified>
</cp:coreProperties>
</file>