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D31C7-BD3D-43A5-B95D-3A0CC902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8C97A-F8CC-4DFF-BC71-6C76B29A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11C5C-1826-43C6-B046-54B53950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1B4C5-C984-49CB-8249-FDCC886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F8E28-848D-4BC8-B438-353BCC49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6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55FC-8FC5-4033-A232-14D0931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0869D-6726-4B71-9101-57387B068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31C4D-72DB-4654-9B53-41BAF26B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22B5A-D768-4E04-94BC-8897A8C7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3161B-A2AF-43F1-AC6C-C2E50FA1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5F915-9DC4-440A-B37F-5001FBA5F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8FB91-046B-487B-8E9B-6FB67A422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5DC97-55A9-4DC7-9C00-E1A83156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BD2DE-F52C-4F95-9FAF-D71B2E2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9F3DB-DF7E-421B-8579-C7D2D057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42BF-C7DE-4C85-AF92-AA710CBC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7F293-414B-4522-A467-C79A61B2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EB31A-ECEA-465F-BF34-342F468F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9454C-0D99-4F5C-A1C2-33F168B1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59937-EDBC-4DD4-B0E1-DD9C1409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8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917C-D021-49A5-97A2-4887EC30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1699E-E564-4C5E-B66E-0360728D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B6150-4B25-4AE1-989A-CCEB93BE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AE5D1-5ED9-4F87-8269-29FB56E9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454E3-BBC7-4471-9344-E5CC696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F474B-589F-4A8F-A147-F9F18133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571BF-E69E-4E2C-B65F-87ABCECDD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6EE19-18AE-45E7-8FE9-F12CDBC15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0A64D-B754-4C82-A8FA-0F506DFF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7B9A5-4BF5-4028-AD4B-F9A50F10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FDE06-6B75-400D-BB01-68D4A14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9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13A54-A251-49A9-9119-09079BAD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54DAC-894C-4AE9-91D7-E5FBDB79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85861-C79D-4A15-8F2C-50AF99C4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23CAA8-1172-47A1-935F-5B8BE2AB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93ADD-C088-4252-B606-372A8DE54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C2D594-8AD8-4137-A522-891D2192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80F45E-48C6-41E7-B38B-AB37E4CC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B1C50B-5A66-4C71-B7AB-EF9CA381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31E7-AB01-4294-A13F-93ADA40E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9B750D-015C-48A1-A661-40543B6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894582-3AC1-403A-96A5-056F043B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198433-73D3-4055-BC00-79FCB620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7460B9-7781-4430-A337-7BE1AB42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87C5B-DC20-4A1A-B137-F186A596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21930-A0C5-44FB-B786-2E7FA5D2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FE833-606C-4DFD-A425-10144ED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8D55D-22F9-468C-9FD3-E0089B72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A4E27-C3FF-4DA7-91D9-1A048AFE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A716C-8874-4BEA-B7E8-6D609527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8188-B3CB-4754-8878-9437C466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EE3952-4802-4CB1-BDC2-1AAFD6E3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6513-6EB1-4283-BDD1-1ED70426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2EFB5-C78E-419B-B3BD-EEEAB3D3B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AD4E5-BDDD-45D8-8165-065E2E7F8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E4056-A73A-452C-B7EA-0EED3A85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F29EF-9A77-480A-8AC6-B039DFAB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2E400-7AAB-47A0-A80A-B56C1655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329848-2CEF-4527-8A9E-9D4E1184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EF684-D830-4728-A33F-C5743346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C012A-18C1-45CA-91DE-9FD74D90D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B170-174C-45EF-8BA2-18EA01119740}" type="datetimeFigureOut">
              <a:rPr lang="ko-KR" altLang="en-US" smtClean="0"/>
              <a:t>2021-02-12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1C25A-3DEA-4A66-8872-49C319580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7172F-7B15-4964-ACAF-6CECDB663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D3F0-A4DF-44CF-9F5D-C138A3F55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>
            <a:extLst>
              <a:ext uri="{FF2B5EF4-FFF2-40B4-BE49-F238E27FC236}">
                <a16:creationId xmlns:a16="http://schemas.microsoft.com/office/drawing/2014/main" id="{2C6E9417-53B3-481F-9DB8-825C2E35C8A5}"/>
              </a:ext>
            </a:extLst>
          </p:cNvPr>
          <p:cNvSpPr/>
          <p:nvPr/>
        </p:nvSpPr>
        <p:spPr>
          <a:xfrm>
            <a:off x="6295176" y="351827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Root</a:t>
            </a:r>
            <a:endParaRPr lang="ko-KR" altLang="en-US" sz="8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C8EDC9D-45B6-412E-8C89-E10EF19D015B}"/>
              </a:ext>
            </a:extLst>
          </p:cNvPr>
          <p:cNvSpPr/>
          <p:nvPr/>
        </p:nvSpPr>
        <p:spPr>
          <a:xfrm>
            <a:off x="3196091" y="1168511"/>
            <a:ext cx="609600" cy="6416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6CB561B-7F9E-4569-B3E0-1392ED756B24}"/>
              </a:ext>
            </a:extLst>
          </p:cNvPr>
          <p:cNvSpPr/>
          <p:nvPr/>
        </p:nvSpPr>
        <p:spPr>
          <a:xfrm>
            <a:off x="5339170" y="1269950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</a:t>
            </a:r>
            <a:endParaRPr lang="ko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1283F3D-582F-4E05-9541-F9332A31EA47}"/>
              </a:ext>
            </a:extLst>
          </p:cNvPr>
          <p:cNvSpPr/>
          <p:nvPr/>
        </p:nvSpPr>
        <p:spPr>
          <a:xfrm>
            <a:off x="7393766" y="1269950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67373B-FC97-42E1-9F75-B192BC589A7A}"/>
              </a:ext>
            </a:extLst>
          </p:cNvPr>
          <p:cNvCxnSpPr>
            <a:stCxn id="51" idx="3"/>
            <a:endCxn id="52" idx="7"/>
          </p:cNvCxnSpPr>
          <p:nvPr/>
        </p:nvCxnSpPr>
        <p:spPr>
          <a:xfrm flipH="1">
            <a:off x="3716417" y="899539"/>
            <a:ext cx="2668033" cy="36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1A22F1-52E0-4A3D-B1B0-559E335FD8AB}"/>
              </a:ext>
            </a:extLst>
          </p:cNvPr>
          <p:cNvCxnSpPr>
            <a:cxnSpLocks/>
            <a:stCxn id="51" idx="4"/>
            <a:endCxn id="53" idx="7"/>
          </p:cNvCxnSpPr>
          <p:nvPr/>
        </p:nvCxnSpPr>
        <p:spPr>
          <a:xfrm flipH="1">
            <a:off x="5859496" y="993511"/>
            <a:ext cx="740480" cy="3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F91DE60-FEC9-45C7-B0A9-AF0839FD9194}"/>
              </a:ext>
            </a:extLst>
          </p:cNvPr>
          <p:cNvCxnSpPr>
            <a:cxnSpLocks/>
            <a:stCxn id="51" idx="4"/>
            <a:endCxn id="54" idx="1"/>
          </p:cNvCxnSpPr>
          <p:nvPr/>
        </p:nvCxnSpPr>
        <p:spPr>
          <a:xfrm>
            <a:off x="6599976" y="993511"/>
            <a:ext cx="883064" cy="3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ED096C-7697-426F-8B62-08D6E718758D}"/>
              </a:ext>
            </a:extLst>
          </p:cNvPr>
          <p:cNvCxnSpPr>
            <a:cxnSpLocks/>
            <a:stCxn id="51" idx="5"/>
            <a:endCxn id="122" idx="1"/>
          </p:cNvCxnSpPr>
          <p:nvPr/>
        </p:nvCxnSpPr>
        <p:spPr>
          <a:xfrm>
            <a:off x="6815502" y="899539"/>
            <a:ext cx="2722134" cy="4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F7CC969-990A-4257-A381-F49F5168D4DF}"/>
              </a:ext>
            </a:extLst>
          </p:cNvPr>
          <p:cNvCxnSpPr>
            <a:cxnSpLocks/>
            <a:stCxn id="53" idx="3"/>
            <a:endCxn id="72" idx="7"/>
          </p:cNvCxnSpPr>
          <p:nvPr/>
        </p:nvCxnSpPr>
        <p:spPr>
          <a:xfrm flipH="1">
            <a:off x="5173422" y="1817662"/>
            <a:ext cx="255022" cy="25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F58FA32-9452-424F-830E-03120FE625B8}"/>
              </a:ext>
            </a:extLst>
          </p:cNvPr>
          <p:cNvSpPr/>
          <p:nvPr/>
        </p:nvSpPr>
        <p:spPr>
          <a:xfrm>
            <a:off x="4653096" y="1980262"/>
            <a:ext cx="609600" cy="6416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15BC72F-3CC2-4E71-A785-DEC50AA85942}"/>
              </a:ext>
            </a:extLst>
          </p:cNvPr>
          <p:cNvSpPr/>
          <p:nvPr/>
        </p:nvSpPr>
        <p:spPr>
          <a:xfrm>
            <a:off x="5989917" y="2017809"/>
            <a:ext cx="609600" cy="6416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80577B1-2E3F-4436-A52A-6C242C38D738}"/>
              </a:ext>
            </a:extLst>
          </p:cNvPr>
          <p:cNvCxnSpPr>
            <a:cxnSpLocks/>
            <a:stCxn id="53" idx="5"/>
            <a:endCxn id="75" idx="1"/>
          </p:cNvCxnSpPr>
          <p:nvPr/>
        </p:nvCxnSpPr>
        <p:spPr>
          <a:xfrm>
            <a:off x="5859496" y="1817662"/>
            <a:ext cx="219695" cy="29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4D5E976B-6F24-4361-BF3F-6844B370C6E1}"/>
              </a:ext>
            </a:extLst>
          </p:cNvPr>
          <p:cNvSpPr/>
          <p:nvPr/>
        </p:nvSpPr>
        <p:spPr>
          <a:xfrm>
            <a:off x="2561486" y="1897247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C94CC45-FBEB-41BE-83F1-5547C5F65F37}"/>
              </a:ext>
            </a:extLst>
          </p:cNvPr>
          <p:cNvCxnSpPr>
            <a:cxnSpLocks/>
            <a:stCxn id="52" idx="3"/>
            <a:endCxn id="87" idx="7"/>
          </p:cNvCxnSpPr>
          <p:nvPr/>
        </p:nvCxnSpPr>
        <p:spPr>
          <a:xfrm flipH="1">
            <a:off x="3081812" y="1716223"/>
            <a:ext cx="203553" cy="27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16274CD-E27B-4A39-A74C-8DA5D0C24266}"/>
              </a:ext>
            </a:extLst>
          </p:cNvPr>
          <p:cNvCxnSpPr>
            <a:cxnSpLocks/>
            <a:stCxn id="52" idx="5"/>
            <a:endCxn id="103" idx="1"/>
          </p:cNvCxnSpPr>
          <p:nvPr/>
        </p:nvCxnSpPr>
        <p:spPr>
          <a:xfrm>
            <a:off x="3716417" y="1716223"/>
            <a:ext cx="189687" cy="27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A3DDFA71-9C70-49FE-A79E-DFD2DF36C0F9}"/>
              </a:ext>
            </a:extLst>
          </p:cNvPr>
          <p:cNvSpPr/>
          <p:nvPr/>
        </p:nvSpPr>
        <p:spPr>
          <a:xfrm>
            <a:off x="3816830" y="1897247"/>
            <a:ext cx="609600" cy="6416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92AFEA0-CFCF-4771-8315-3CFB55697490}"/>
              </a:ext>
            </a:extLst>
          </p:cNvPr>
          <p:cNvSpPr/>
          <p:nvPr/>
        </p:nvSpPr>
        <p:spPr>
          <a:xfrm>
            <a:off x="9448362" y="1262483"/>
            <a:ext cx="609600" cy="6416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77E67AF-29F1-4D86-97D0-6DE02544E28E}"/>
              </a:ext>
            </a:extLst>
          </p:cNvPr>
          <p:cNvSpPr/>
          <p:nvPr/>
        </p:nvSpPr>
        <p:spPr>
          <a:xfrm>
            <a:off x="9455902" y="2106735"/>
            <a:ext cx="609600" cy="6416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D440953-67D1-46C8-BB8F-DBFEC3C610E1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753162" y="1904167"/>
            <a:ext cx="7540" cy="20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3DE9E5D2-B258-46FD-9DA6-9B4C6F8057D8}"/>
              </a:ext>
            </a:extLst>
          </p:cNvPr>
          <p:cNvCxnSpPr>
            <a:cxnSpLocks/>
            <a:stCxn id="54" idx="3"/>
            <a:endCxn id="207" idx="7"/>
          </p:cNvCxnSpPr>
          <p:nvPr/>
        </p:nvCxnSpPr>
        <p:spPr>
          <a:xfrm flipH="1">
            <a:off x="7269596" y="1817662"/>
            <a:ext cx="213444" cy="29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>
            <a:extLst>
              <a:ext uri="{FF2B5EF4-FFF2-40B4-BE49-F238E27FC236}">
                <a16:creationId xmlns:a16="http://schemas.microsoft.com/office/drawing/2014/main" id="{7156EA7E-2A6B-4A8A-801B-AB0D43B852DF}"/>
              </a:ext>
            </a:extLst>
          </p:cNvPr>
          <p:cNvSpPr/>
          <p:nvPr/>
        </p:nvSpPr>
        <p:spPr>
          <a:xfrm>
            <a:off x="6749270" y="2015521"/>
            <a:ext cx="609600" cy="6416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0AE412F3-E8ED-4949-A065-57C05A583EE5}"/>
              </a:ext>
            </a:extLst>
          </p:cNvPr>
          <p:cNvSpPr/>
          <p:nvPr/>
        </p:nvSpPr>
        <p:spPr>
          <a:xfrm>
            <a:off x="8086091" y="2053068"/>
            <a:ext cx="609600" cy="6416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CBF5BE57-55C9-487F-983C-DCBA1FEFF3DE}"/>
              </a:ext>
            </a:extLst>
          </p:cNvPr>
          <p:cNvCxnSpPr>
            <a:cxnSpLocks/>
            <a:stCxn id="54" idx="5"/>
            <a:endCxn id="208" idx="1"/>
          </p:cNvCxnSpPr>
          <p:nvPr/>
        </p:nvCxnSpPr>
        <p:spPr>
          <a:xfrm>
            <a:off x="7914092" y="1817662"/>
            <a:ext cx="261273" cy="32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타원 215">
            <a:extLst>
              <a:ext uri="{FF2B5EF4-FFF2-40B4-BE49-F238E27FC236}">
                <a16:creationId xmlns:a16="http://schemas.microsoft.com/office/drawing/2014/main" id="{B32EFC8F-91C6-4035-A31E-DAC57417E9C4}"/>
              </a:ext>
            </a:extLst>
          </p:cNvPr>
          <p:cNvSpPr/>
          <p:nvPr/>
        </p:nvSpPr>
        <p:spPr>
          <a:xfrm>
            <a:off x="3196091" y="2520185"/>
            <a:ext cx="609600" cy="6416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\0</a:t>
            </a:r>
            <a:endParaRPr lang="ko-KR" altLang="en-US" sz="1400" b="1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222B21C7-5EDC-44C4-BAD1-82165F247997}"/>
              </a:ext>
            </a:extLst>
          </p:cNvPr>
          <p:cNvCxnSpPr>
            <a:cxnSpLocks/>
            <a:stCxn id="52" idx="4"/>
            <a:endCxn id="216" idx="0"/>
          </p:cNvCxnSpPr>
          <p:nvPr/>
        </p:nvCxnSpPr>
        <p:spPr>
          <a:xfrm>
            <a:off x="3500891" y="1810195"/>
            <a:ext cx="0" cy="70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D3ED6694-250E-4B93-AE4B-4FAF692B4F92}"/>
              </a:ext>
            </a:extLst>
          </p:cNvPr>
          <p:cNvCxnSpPr>
            <a:cxnSpLocks/>
            <a:stCxn id="87" idx="5"/>
            <a:endCxn id="216" idx="1"/>
          </p:cNvCxnSpPr>
          <p:nvPr/>
        </p:nvCxnSpPr>
        <p:spPr>
          <a:xfrm>
            <a:off x="3081812" y="2444959"/>
            <a:ext cx="203553" cy="16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타원 258">
            <a:extLst>
              <a:ext uri="{FF2B5EF4-FFF2-40B4-BE49-F238E27FC236}">
                <a16:creationId xmlns:a16="http://schemas.microsoft.com/office/drawing/2014/main" id="{04396624-2F69-429D-B695-49D9CBCAF681}"/>
              </a:ext>
            </a:extLst>
          </p:cNvPr>
          <p:cNvSpPr/>
          <p:nvPr/>
        </p:nvSpPr>
        <p:spPr>
          <a:xfrm>
            <a:off x="1929552" y="2675152"/>
            <a:ext cx="609600" cy="6416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9E5B3F8D-6BEF-46A0-A6F0-B1DB7E6D192D}"/>
              </a:ext>
            </a:extLst>
          </p:cNvPr>
          <p:cNvCxnSpPr>
            <a:cxnSpLocks/>
            <a:stCxn id="87" idx="3"/>
            <a:endCxn id="259" idx="7"/>
          </p:cNvCxnSpPr>
          <p:nvPr/>
        </p:nvCxnSpPr>
        <p:spPr>
          <a:xfrm flipH="1">
            <a:off x="2449878" y="2444959"/>
            <a:ext cx="200882" cy="32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2B2DE487-9152-493E-9F11-3DCD1AFC5144}"/>
              </a:ext>
            </a:extLst>
          </p:cNvPr>
          <p:cNvCxnSpPr>
            <a:cxnSpLocks/>
            <a:stCxn id="259" idx="5"/>
            <a:endCxn id="262" idx="1"/>
          </p:cNvCxnSpPr>
          <p:nvPr/>
        </p:nvCxnSpPr>
        <p:spPr>
          <a:xfrm>
            <a:off x="2449878" y="3222864"/>
            <a:ext cx="206231" cy="25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>
            <a:extLst>
              <a:ext uri="{FF2B5EF4-FFF2-40B4-BE49-F238E27FC236}">
                <a16:creationId xmlns:a16="http://schemas.microsoft.com/office/drawing/2014/main" id="{CE479E9D-44FD-4D2B-BE4B-CB9B7A8D9EA8}"/>
              </a:ext>
            </a:extLst>
          </p:cNvPr>
          <p:cNvSpPr/>
          <p:nvPr/>
        </p:nvSpPr>
        <p:spPr>
          <a:xfrm>
            <a:off x="2566835" y="3387461"/>
            <a:ext cx="609600" cy="64168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C267D2D6-A9B5-4168-B9B7-545FA9F36B3D}"/>
              </a:ext>
            </a:extLst>
          </p:cNvPr>
          <p:cNvCxnSpPr>
            <a:cxnSpLocks/>
            <a:stCxn id="262" idx="3"/>
            <a:endCxn id="264" idx="7"/>
          </p:cNvCxnSpPr>
          <p:nvPr/>
        </p:nvCxnSpPr>
        <p:spPr>
          <a:xfrm flipH="1">
            <a:off x="2477561" y="3935173"/>
            <a:ext cx="178548" cy="29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>
            <a:extLst>
              <a:ext uri="{FF2B5EF4-FFF2-40B4-BE49-F238E27FC236}">
                <a16:creationId xmlns:a16="http://schemas.microsoft.com/office/drawing/2014/main" id="{1E1B5AF5-298F-4363-BFC6-139638749CE5}"/>
              </a:ext>
            </a:extLst>
          </p:cNvPr>
          <p:cNvSpPr/>
          <p:nvPr/>
        </p:nvSpPr>
        <p:spPr>
          <a:xfrm>
            <a:off x="1957235" y="4134495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2CE6318-F90F-4960-B397-4022C7F13A38}"/>
              </a:ext>
            </a:extLst>
          </p:cNvPr>
          <p:cNvSpPr/>
          <p:nvPr/>
        </p:nvSpPr>
        <p:spPr>
          <a:xfrm>
            <a:off x="3176435" y="4081820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</a:t>
            </a:r>
            <a:endParaRPr lang="ko-KR" altLang="en-US" b="1" dirty="0"/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36A00613-ECDB-485E-8CCC-31DF6E2BCB6F}"/>
              </a:ext>
            </a:extLst>
          </p:cNvPr>
          <p:cNvCxnSpPr>
            <a:cxnSpLocks/>
            <a:stCxn id="262" idx="5"/>
            <a:endCxn id="265" idx="1"/>
          </p:cNvCxnSpPr>
          <p:nvPr/>
        </p:nvCxnSpPr>
        <p:spPr>
          <a:xfrm>
            <a:off x="3087161" y="3935173"/>
            <a:ext cx="178548" cy="24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타원 266">
            <a:extLst>
              <a:ext uri="{FF2B5EF4-FFF2-40B4-BE49-F238E27FC236}">
                <a16:creationId xmlns:a16="http://schemas.microsoft.com/office/drawing/2014/main" id="{0CA272FE-A3C5-42D6-8AC8-2E12E268D4E8}"/>
              </a:ext>
            </a:extLst>
          </p:cNvPr>
          <p:cNvSpPr/>
          <p:nvPr/>
        </p:nvSpPr>
        <p:spPr>
          <a:xfrm>
            <a:off x="2566835" y="4828919"/>
            <a:ext cx="609600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</a:t>
            </a:r>
            <a:endParaRPr lang="ko-KR" altLang="en-US" b="1" dirty="0"/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D8D40D2B-8894-4BD9-83A6-6283CAAFD0FA}"/>
              </a:ext>
            </a:extLst>
          </p:cNvPr>
          <p:cNvCxnSpPr>
            <a:cxnSpLocks/>
            <a:stCxn id="262" idx="4"/>
            <a:endCxn id="267" idx="0"/>
          </p:cNvCxnSpPr>
          <p:nvPr/>
        </p:nvCxnSpPr>
        <p:spPr>
          <a:xfrm>
            <a:off x="2871635" y="4029145"/>
            <a:ext cx="0" cy="7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>
            <a:extLst>
              <a:ext uri="{FF2B5EF4-FFF2-40B4-BE49-F238E27FC236}">
                <a16:creationId xmlns:a16="http://schemas.microsoft.com/office/drawing/2014/main" id="{1BFDE360-CD6A-4BD8-8791-AAB7644C7EC3}"/>
              </a:ext>
            </a:extLst>
          </p:cNvPr>
          <p:cNvSpPr/>
          <p:nvPr/>
        </p:nvSpPr>
        <p:spPr>
          <a:xfrm>
            <a:off x="1347635" y="3377805"/>
            <a:ext cx="609600" cy="6416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\0</a:t>
            </a:r>
            <a:endParaRPr lang="ko-KR" altLang="en-US" sz="1400" b="1" dirty="0"/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7C25992-4205-4959-8939-450A606F5C4D}"/>
              </a:ext>
            </a:extLst>
          </p:cNvPr>
          <p:cNvCxnSpPr>
            <a:cxnSpLocks/>
            <a:stCxn id="259" idx="3"/>
            <a:endCxn id="269" idx="7"/>
          </p:cNvCxnSpPr>
          <p:nvPr/>
        </p:nvCxnSpPr>
        <p:spPr>
          <a:xfrm flipH="1">
            <a:off x="1867961" y="3222864"/>
            <a:ext cx="150865" cy="24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F149AC70-7C3E-45D9-9700-4797D39FC8C0}"/>
              </a:ext>
            </a:extLst>
          </p:cNvPr>
          <p:cNvCxnSpPr>
            <a:cxnSpLocks/>
            <a:stCxn id="264" idx="5"/>
            <a:endCxn id="267" idx="1"/>
          </p:cNvCxnSpPr>
          <p:nvPr/>
        </p:nvCxnSpPr>
        <p:spPr>
          <a:xfrm>
            <a:off x="2477561" y="4682207"/>
            <a:ext cx="178548" cy="2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C6D2D764-FD71-4B7C-9FA9-8D47F95B44EA}"/>
              </a:ext>
            </a:extLst>
          </p:cNvPr>
          <p:cNvCxnSpPr>
            <a:cxnSpLocks/>
            <a:stCxn id="265" idx="3"/>
            <a:endCxn id="267" idx="7"/>
          </p:cNvCxnSpPr>
          <p:nvPr/>
        </p:nvCxnSpPr>
        <p:spPr>
          <a:xfrm flipH="1">
            <a:off x="3087161" y="4629532"/>
            <a:ext cx="178548" cy="29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타원 272">
            <a:extLst>
              <a:ext uri="{FF2B5EF4-FFF2-40B4-BE49-F238E27FC236}">
                <a16:creationId xmlns:a16="http://schemas.microsoft.com/office/drawing/2014/main" id="{9DDAD28D-0FE9-4000-88DF-DC015EEFBA7F}"/>
              </a:ext>
            </a:extLst>
          </p:cNvPr>
          <p:cNvSpPr/>
          <p:nvPr/>
        </p:nvSpPr>
        <p:spPr>
          <a:xfrm>
            <a:off x="2571936" y="5711775"/>
            <a:ext cx="609600" cy="6416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\0</a:t>
            </a:r>
            <a:endParaRPr lang="ko-KR" altLang="en-US" sz="1400" b="1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21033868-2144-4DA6-B0BE-65BDBEBFEB82}"/>
              </a:ext>
            </a:extLst>
          </p:cNvPr>
          <p:cNvCxnSpPr>
            <a:cxnSpLocks/>
            <a:stCxn id="267" idx="4"/>
            <a:endCxn id="273" idx="0"/>
          </p:cNvCxnSpPr>
          <p:nvPr/>
        </p:nvCxnSpPr>
        <p:spPr>
          <a:xfrm>
            <a:off x="2871635" y="5470603"/>
            <a:ext cx="5101" cy="2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0E0226BC-52F3-48B5-8C0D-E92437C4B74B}"/>
              </a:ext>
            </a:extLst>
          </p:cNvPr>
          <p:cNvSpPr txBox="1"/>
          <p:nvPr/>
        </p:nvSpPr>
        <p:spPr>
          <a:xfrm>
            <a:off x="5886796" y="1285730"/>
            <a:ext cx="118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FirstPlusMinus</a:t>
            </a:r>
            <a:endParaRPr lang="ko-KR" altLang="en-US" sz="12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CED5DCA-BB9A-4197-88F9-DE2F420EED55}"/>
              </a:ext>
            </a:extLst>
          </p:cNvPr>
          <p:cNvSpPr txBox="1"/>
          <p:nvPr/>
        </p:nvSpPr>
        <p:spPr>
          <a:xfrm>
            <a:off x="8044728" y="1365646"/>
            <a:ext cx="118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FirstPlusMinus</a:t>
            </a:r>
            <a:endParaRPr lang="ko-KR" alt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51C7371-E9B6-44D3-A842-D5493B0DA6F8}"/>
              </a:ext>
            </a:extLst>
          </p:cNvPr>
          <p:cNvSpPr txBox="1"/>
          <p:nvPr/>
        </p:nvSpPr>
        <p:spPr>
          <a:xfrm>
            <a:off x="10065502" y="1356455"/>
            <a:ext cx="1330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ADotBeforeNum</a:t>
            </a:r>
            <a:endParaRPr lang="ko-KR" altLang="en-US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C577563-8DCB-4F92-9579-8F0B77FB9D2B}"/>
              </a:ext>
            </a:extLst>
          </p:cNvPr>
          <p:cNvSpPr txBox="1"/>
          <p:nvPr/>
        </p:nvSpPr>
        <p:spPr>
          <a:xfrm>
            <a:off x="1257767" y="1926788"/>
            <a:ext cx="122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ADotAfterNum</a:t>
            </a:r>
            <a:endParaRPr lang="ko-KR" alt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5860BBA-D47E-4E7F-8ECE-E5107475D6B1}"/>
              </a:ext>
            </a:extLst>
          </p:cNvPr>
          <p:cNvSpPr txBox="1"/>
          <p:nvPr/>
        </p:nvSpPr>
        <p:spPr>
          <a:xfrm>
            <a:off x="3875309" y="4321023"/>
            <a:ext cx="1415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APlusMinusAfterE</a:t>
            </a:r>
            <a:endParaRPr lang="ko-KR" alt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72EA910-173E-42B1-AF48-D3A4E0647278}"/>
              </a:ext>
            </a:extLst>
          </p:cNvPr>
          <p:cNvSpPr txBox="1"/>
          <p:nvPr/>
        </p:nvSpPr>
        <p:spPr>
          <a:xfrm>
            <a:off x="648218" y="4154407"/>
            <a:ext cx="1415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APlusMinusAfterE</a:t>
            </a:r>
            <a:endParaRPr lang="ko-KR" altLang="en-US" sz="1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E82904B-24D1-4DED-9A94-061B15EB8D56}"/>
              </a:ext>
            </a:extLst>
          </p:cNvPr>
          <p:cNvSpPr txBox="1"/>
          <p:nvPr/>
        </p:nvSpPr>
        <p:spPr>
          <a:xfrm>
            <a:off x="3294261" y="5113838"/>
            <a:ext cx="1013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NumsAfterE</a:t>
            </a:r>
            <a:endParaRPr lang="ko-KR" altLang="en-US" sz="12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6D9F485-244B-45EB-A3A1-92C669785FD8}"/>
              </a:ext>
            </a:extLst>
          </p:cNvPr>
          <p:cNvSpPr txBox="1"/>
          <p:nvPr/>
        </p:nvSpPr>
        <p:spPr>
          <a:xfrm>
            <a:off x="765839" y="2814190"/>
            <a:ext cx="1189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NumsAfterDot</a:t>
            </a:r>
            <a:endParaRPr lang="ko-KR" altLang="en-US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9685446-FF68-4697-ABD2-380731634B30}"/>
              </a:ext>
            </a:extLst>
          </p:cNvPr>
          <p:cNvSpPr txBox="1"/>
          <p:nvPr/>
        </p:nvSpPr>
        <p:spPr>
          <a:xfrm>
            <a:off x="10080847" y="2252559"/>
            <a:ext cx="1189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NumsAfterDot</a:t>
            </a:r>
            <a:endParaRPr lang="ko-KR" alt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4A24C61-8111-4F48-B562-54239BC6684C}"/>
              </a:ext>
            </a:extLst>
          </p:cNvPr>
          <p:cNvSpPr txBox="1"/>
          <p:nvPr/>
        </p:nvSpPr>
        <p:spPr>
          <a:xfrm>
            <a:off x="1869515" y="1212095"/>
            <a:ext cx="1296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NumsBeforeDot</a:t>
            </a:r>
            <a:endParaRPr lang="ko-KR" altLang="en-US" sz="12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92FAAB4B-3B81-4555-BA56-8BAC61BCCC9D}"/>
              </a:ext>
            </a:extLst>
          </p:cNvPr>
          <p:cNvSpPr/>
          <p:nvPr/>
        </p:nvSpPr>
        <p:spPr>
          <a:xfrm>
            <a:off x="6572950" y="3222864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\0</a:t>
            </a:r>
            <a:endParaRPr lang="ko-KR" altLang="en-US" sz="1000" dirty="0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F1E47121-C451-46E4-925F-CC6FE434D359}"/>
              </a:ext>
            </a:extLst>
          </p:cNvPr>
          <p:cNvSpPr/>
          <p:nvPr/>
        </p:nvSpPr>
        <p:spPr>
          <a:xfrm>
            <a:off x="7093276" y="3222864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EF1B4F2A-B9E8-4C54-81D5-58E26F027728}"/>
              </a:ext>
            </a:extLst>
          </p:cNvPr>
          <p:cNvSpPr/>
          <p:nvPr/>
        </p:nvSpPr>
        <p:spPr>
          <a:xfrm>
            <a:off x="6572950" y="4558543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9D5DDC5F-415E-4824-AE66-5838B3E9E2A5}"/>
              </a:ext>
            </a:extLst>
          </p:cNvPr>
          <p:cNvSpPr/>
          <p:nvPr/>
        </p:nvSpPr>
        <p:spPr>
          <a:xfrm>
            <a:off x="7093276" y="4558543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48</a:t>
            </a:r>
            <a:endParaRPr lang="ko-KR" altLang="en-US" sz="1000" dirty="0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1B37CF7-AD10-4762-ADF3-4EEEBEBB20B1}"/>
              </a:ext>
            </a:extLst>
          </p:cNvPr>
          <p:cNvSpPr/>
          <p:nvPr/>
        </p:nvSpPr>
        <p:spPr>
          <a:xfrm>
            <a:off x="6572950" y="4293820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7AEB13DF-C322-4F69-AD4F-D10B1BAE75BB}"/>
              </a:ext>
            </a:extLst>
          </p:cNvPr>
          <p:cNvSpPr/>
          <p:nvPr/>
        </p:nvSpPr>
        <p:spPr>
          <a:xfrm>
            <a:off x="7093276" y="4293820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46</a:t>
            </a:r>
            <a:endParaRPr lang="ko-KR" altLang="en-US" sz="10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C5864301-20D0-489B-B397-937697617754}"/>
              </a:ext>
            </a:extLst>
          </p:cNvPr>
          <p:cNvSpPr/>
          <p:nvPr/>
        </p:nvSpPr>
        <p:spPr>
          <a:xfrm>
            <a:off x="6572950" y="4035251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98989217-4260-45CC-9AA9-128B2B557D8B}"/>
              </a:ext>
            </a:extLst>
          </p:cNvPr>
          <p:cNvSpPr/>
          <p:nvPr/>
        </p:nvSpPr>
        <p:spPr>
          <a:xfrm>
            <a:off x="7093276" y="4035251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45</a:t>
            </a:r>
            <a:endParaRPr lang="ko-KR" altLang="en-US" sz="1000" dirty="0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5673764-CE65-486B-87D8-3FEA59606505}"/>
              </a:ext>
            </a:extLst>
          </p:cNvPr>
          <p:cNvSpPr/>
          <p:nvPr/>
        </p:nvSpPr>
        <p:spPr>
          <a:xfrm>
            <a:off x="6572950" y="3769628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+</a:t>
            </a:r>
            <a:endParaRPr lang="ko-KR" altLang="en-US" sz="1000" dirty="0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60903001-D54C-48E7-A12C-A24FA38DF3BF}"/>
              </a:ext>
            </a:extLst>
          </p:cNvPr>
          <p:cNvSpPr/>
          <p:nvPr/>
        </p:nvSpPr>
        <p:spPr>
          <a:xfrm>
            <a:off x="7093276" y="3769628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43</a:t>
            </a:r>
            <a:endParaRPr lang="ko-KR" altLang="en-US" sz="1000" dirty="0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765B8FC4-E731-4488-AA45-6F7002471CEA}"/>
              </a:ext>
            </a:extLst>
          </p:cNvPr>
          <p:cNvSpPr/>
          <p:nvPr/>
        </p:nvSpPr>
        <p:spPr>
          <a:xfrm>
            <a:off x="6572950" y="5105307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9</a:t>
            </a:r>
            <a:endParaRPr lang="ko-KR" altLang="en-US" sz="1000" dirty="0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D00922E-91A1-41FF-BA11-B60D127196F7}"/>
              </a:ext>
            </a:extLst>
          </p:cNvPr>
          <p:cNvSpPr/>
          <p:nvPr/>
        </p:nvSpPr>
        <p:spPr>
          <a:xfrm>
            <a:off x="7093276" y="5105307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57</a:t>
            </a:r>
            <a:endParaRPr lang="ko-KR" altLang="en-US" sz="1000" dirty="0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2D5022DF-7B35-45C7-BE28-1F1FA3E45BE3}"/>
              </a:ext>
            </a:extLst>
          </p:cNvPr>
          <p:cNvSpPr/>
          <p:nvPr/>
        </p:nvSpPr>
        <p:spPr>
          <a:xfrm>
            <a:off x="6572950" y="5911120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9C363E77-E717-4AC7-AC12-C641DC387BEE}"/>
              </a:ext>
            </a:extLst>
          </p:cNvPr>
          <p:cNvSpPr/>
          <p:nvPr/>
        </p:nvSpPr>
        <p:spPr>
          <a:xfrm>
            <a:off x="7093276" y="5911120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101</a:t>
            </a:r>
            <a:endParaRPr lang="ko-KR" altLang="en-US" sz="1000" dirty="0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F7495D13-0B34-412F-B2DD-5D3D9E1BA33E}"/>
              </a:ext>
            </a:extLst>
          </p:cNvPr>
          <p:cNvSpPr/>
          <p:nvPr/>
        </p:nvSpPr>
        <p:spPr>
          <a:xfrm>
            <a:off x="6572950" y="5646397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4679919-04D2-40A7-BF3B-E08AC0110B19}"/>
              </a:ext>
            </a:extLst>
          </p:cNvPr>
          <p:cNvSpPr/>
          <p:nvPr/>
        </p:nvSpPr>
        <p:spPr>
          <a:xfrm>
            <a:off x="7093276" y="5646397"/>
            <a:ext cx="499940" cy="25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69</a:t>
            </a:r>
            <a:endParaRPr lang="ko-KR" altLang="en-US" sz="10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899CC545-2A5B-4746-94E4-50CBB4956AEB}"/>
              </a:ext>
            </a:extLst>
          </p:cNvPr>
          <p:cNvSpPr/>
          <p:nvPr/>
        </p:nvSpPr>
        <p:spPr>
          <a:xfrm>
            <a:off x="9297326" y="3823251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\0</a:t>
            </a:r>
            <a:endParaRPr lang="ko-KR" altLang="en-US" sz="1000" dirty="0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A825C72-490E-4EF5-8D28-FFD1D7BE3B40}"/>
              </a:ext>
            </a:extLst>
          </p:cNvPr>
          <p:cNvSpPr/>
          <p:nvPr/>
        </p:nvSpPr>
        <p:spPr>
          <a:xfrm>
            <a:off x="9297326" y="4878494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0A876154-C494-4C40-B424-7B181763AABC}"/>
              </a:ext>
            </a:extLst>
          </p:cNvPr>
          <p:cNvSpPr/>
          <p:nvPr/>
        </p:nvSpPr>
        <p:spPr>
          <a:xfrm>
            <a:off x="9297326" y="4613771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AAF9D82A-BA5B-4FDB-8F8A-EBEFD377E1CC}"/>
              </a:ext>
            </a:extLst>
          </p:cNvPr>
          <p:cNvSpPr/>
          <p:nvPr/>
        </p:nvSpPr>
        <p:spPr>
          <a:xfrm>
            <a:off x="9297326" y="4355202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6A1A181B-E07B-4148-846D-0FB1F682EDAD}"/>
              </a:ext>
            </a:extLst>
          </p:cNvPr>
          <p:cNvSpPr/>
          <p:nvPr/>
        </p:nvSpPr>
        <p:spPr>
          <a:xfrm>
            <a:off x="9297326" y="4089579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+</a:t>
            </a:r>
            <a:endParaRPr lang="ko-KR" altLang="en-US" sz="1000" dirty="0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11837484-429E-41AB-BF16-4F425D06CED8}"/>
              </a:ext>
            </a:extLst>
          </p:cNvPr>
          <p:cNvSpPr/>
          <p:nvPr/>
        </p:nvSpPr>
        <p:spPr>
          <a:xfrm>
            <a:off x="9297326" y="5395632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ADD87430-8688-425C-B841-BE292DB3A033}"/>
              </a:ext>
            </a:extLst>
          </p:cNvPr>
          <p:cNvSpPr/>
          <p:nvPr/>
        </p:nvSpPr>
        <p:spPr>
          <a:xfrm>
            <a:off x="9297326" y="5130909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</a:t>
            </a:r>
            <a:endParaRPr lang="ko-KR" altLang="en-US" sz="1000" dirty="0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0FA8E64F-2A49-4116-A3A5-731AD98B10D2}"/>
              </a:ext>
            </a:extLst>
          </p:cNvPr>
          <p:cNvSpPr/>
          <p:nvPr/>
        </p:nvSpPr>
        <p:spPr>
          <a:xfrm>
            <a:off x="8779902" y="3823251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0</a:t>
            </a:r>
            <a:endParaRPr lang="ko-KR" altLang="en-US" sz="1000" dirty="0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23CDF92C-B818-4442-ABF2-BE44287763A4}"/>
              </a:ext>
            </a:extLst>
          </p:cNvPr>
          <p:cNvSpPr/>
          <p:nvPr/>
        </p:nvSpPr>
        <p:spPr>
          <a:xfrm>
            <a:off x="8779902" y="4878494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DF1B3EF-D2E9-4088-BC8D-B7C6868C80B3}"/>
              </a:ext>
            </a:extLst>
          </p:cNvPr>
          <p:cNvSpPr/>
          <p:nvPr/>
        </p:nvSpPr>
        <p:spPr>
          <a:xfrm>
            <a:off x="8779902" y="4613771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5D15CEFC-CA69-49B3-AE69-F64BE9B0BC18}"/>
              </a:ext>
            </a:extLst>
          </p:cNvPr>
          <p:cNvSpPr/>
          <p:nvPr/>
        </p:nvSpPr>
        <p:spPr>
          <a:xfrm>
            <a:off x="8779902" y="4355202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B7B5699B-B899-45E9-9DA8-52078D386545}"/>
              </a:ext>
            </a:extLst>
          </p:cNvPr>
          <p:cNvSpPr/>
          <p:nvPr/>
        </p:nvSpPr>
        <p:spPr>
          <a:xfrm>
            <a:off x="8779902" y="4089579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EC70222D-C14E-4F9A-B905-AF8E1306EAC1}"/>
              </a:ext>
            </a:extLst>
          </p:cNvPr>
          <p:cNvSpPr/>
          <p:nvPr/>
        </p:nvSpPr>
        <p:spPr>
          <a:xfrm>
            <a:off x="8779902" y="5395632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A86E5D64-2526-4E47-AAEA-8A9DF6274168}"/>
              </a:ext>
            </a:extLst>
          </p:cNvPr>
          <p:cNvSpPr/>
          <p:nvPr/>
        </p:nvSpPr>
        <p:spPr>
          <a:xfrm>
            <a:off x="8779902" y="5130909"/>
            <a:ext cx="499940" cy="2585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5BD8121A-1F77-436E-A881-211C1C388F83}"/>
              </a:ext>
            </a:extLst>
          </p:cNvPr>
          <p:cNvCxnSpPr>
            <a:stCxn id="308" idx="3"/>
            <a:endCxn id="331" idx="1"/>
          </p:cNvCxnSpPr>
          <p:nvPr/>
        </p:nvCxnSpPr>
        <p:spPr>
          <a:xfrm>
            <a:off x="7593216" y="3352149"/>
            <a:ext cx="1186686" cy="60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E53C1EAF-E592-4A35-937F-B0D017EB451F}"/>
              </a:ext>
            </a:extLst>
          </p:cNvPr>
          <p:cNvCxnSpPr>
            <a:cxnSpLocks/>
            <a:stCxn id="316" idx="3"/>
            <a:endCxn id="335" idx="1"/>
          </p:cNvCxnSpPr>
          <p:nvPr/>
        </p:nvCxnSpPr>
        <p:spPr>
          <a:xfrm>
            <a:off x="7593216" y="3898913"/>
            <a:ext cx="1186686" cy="31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CB54A2E8-EC2B-40E2-A6DE-6F731F4B1055}"/>
              </a:ext>
            </a:extLst>
          </p:cNvPr>
          <p:cNvCxnSpPr>
            <a:cxnSpLocks/>
            <a:stCxn id="314" idx="3"/>
            <a:endCxn id="334" idx="1"/>
          </p:cNvCxnSpPr>
          <p:nvPr/>
        </p:nvCxnSpPr>
        <p:spPr>
          <a:xfrm>
            <a:off x="7593216" y="4164536"/>
            <a:ext cx="1186686" cy="31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E4754E9E-A0B0-4C6E-B79E-6DD5EC14FFBC}"/>
              </a:ext>
            </a:extLst>
          </p:cNvPr>
          <p:cNvCxnSpPr>
            <a:cxnSpLocks/>
            <a:stCxn id="312" idx="3"/>
            <a:endCxn id="333" idx="1"/>
          </p:cNvCxnSpPr>
          <p:nvPr/>
        </p:nvCxnSpPr>
        <p:spPr>
          <a:xfrm>
            <a:off x="7593216" y="4423105"/>
            <a:ext cx="1186686" cy="31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88F29BA0-0796-4931-9EAE-B9D3A653BE4F}"/>
              </a:ext>
            </a:extLst>
          </p:cNvPr>
          <p:cNvCxnSpPr>
            <a:cxnSpLocks/>
            <a:stCxn id="322" idx="3"/>
            <a:endCxn id="337" idx="1"/>
          </p:cNvCxnSpPr>
          <p:nvPr/>
        </p:nvCxnSpPr>
        <p:spPr>
          <a:xfrm flipV="1">
            <a:off x="7593216" y="5260194"/>
            <a:ext cx="1186686" cy="5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95D5659E-771A-43EE-8B27-E515FABAA613}"/>
              </a:ext>
            </a:extLst>
          </p:cNvPr>
          <p:cNvCxnSpPr>
            <a:cxnSpLocks/>
            <a:stCxn id="320" idx="3"/>
            <a:endCxn id="336" idx="1"/>
          </p:cNvCxnSpPr>
          <p:nvPr/>
        </p:nvCxnSpPr>
        <p:spPr>
          <a:xfrm flipV="1">
            <a:off x="7593216" y="5524917"/>
            <a:ext cx="1186686" cy="5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A8D651C0-1822-4887-BA1D-2894CF65C90B}"/>
              </a:ext>
            </a:extLst>
          </p:cNvPr>
          <p:cNvSpPr/>
          <p:nvPr/>
        </p:nvSpPr>
        <p:spPr>
          <a:xfrm>
            <a:off x="7593216" y="4598022"/>
            <a:ext cx="178548" cy="736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2F7D6572-1A4D-470B-AECB-C05B35AE1151}"/>
              </a:ext>
            </a:extLst>
          </p:cNvPr>
          <p:cNvCxnSpPr>
            <a:cxnSpLocks/>
            <a:stCxn id="356" idx="1"/>
            <a:endCxn id="332" idx="1"/>
          </p:cNvCxnSpPr>
          <p:nvPr/>
        </p:nvCxnSpPr>
        <p:spPr>
          <a:xfrm>
            <a:off x="7771764" y="4966136"/>
            <a:ext cx="1008138" cy="4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65</Words>
  <Application>Microsoft Office PowerPoint</Application>
  <PresentationFormat>와이드스크린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kknd</dc:creator>
  <cp:lastModifiedBy>kknd</cp:lastModifiedBy>
  <cp:revision>24</cp:revision>
  <dcterms:created xsi:type="dcterms:W3CDTF">2021-02-12T09:04:39Z</dcterms:created>
  <dcterms:modified xsi:type="dcterms:W3CDTF">2021-02-14T06:49:58Z</dcterms:modified>
</cp:coreProperties>
</file>