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2" r:id="rId3"/>
    <p:sldId id="263" r:id="rId4"/>
    <p:sldId id="266" r:id="rId5"/>
    <p:sldId id="264" r:id="rId6"/>
    <p:sldId id="265" r:id="rId7"/>
    <p:sldId id="260" r:id="rId8"/>
    <p:sldId id="257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insi\Data%20Science%20-IBM\C9-%20Applied%20datscience%20capstone\Docs\cit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Sheet5!$B$25:$B$26</c:f>
              <c:strCache>
                <c:ptCount val="2"/>
                <c:pt idx="0">
                  <c:v>Adelaide,King,Richmond</c:v>
                </c:pt>
                <c:pt idx="1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Sheet5!$A$27:$A$31</c:f>
              <c:strCache>
                <c:ptCount val="5"/>
                <c:pt idx="0">
                  <c:v>         Coffee Shop</c:v>
                </c:pt>
                <c:pt idx="1">
                  <c:v>                Café</c:v>
                </c:pt>
                <c:pt idx="2">
                  <c:v>                 Bar</c:v>
                </c:pt>
                <c:pt idx="3">
                  <c:v>     Thai Restaurant</c:v>
                </c:pt>
                <c:pt idx="4">
                  <c:v> American Restaurant</c:v>
                </c:pt>
              </c:strCache>
            </c:strRef>
          </c:cat>
          <c:val>
            <c:numRef>
              <c:f>Sheet5!$B$27:$B$31</c:f>
              <c:numCache>
                <c:formatCode>General</c:formatCode>
                <c:ptCount val="5"/>
                <c:pt idx="0">
                  <c:v>7.0000000000000007E-2</c:v>
                </c:pt>
                <c:pt idx="1">
                  <c:v>0.05</c:v>
                </c:pt>
                <c:pt idx="2">
                  <c:v>0.04</c:v>
                </c:pt>
                <c:pt idx="3">
                  <c:v>0.04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7-42A2-AAF7-A578302B1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926288"/>
        <c:axId val="396921696"/>
      </c:barChart>
      <c:catAx>
        <c:axId val="39692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921696"/>
        <c:crosses val="autoZero"/>
        <c:auto val="1"/>
        <c:lblAlgn val="ctr"/>
        <c:lblOffset val="100"/>
        <c:noMultiLvlLbl val="0"/>
      </c:catAx>
      <c:valAx>
        <c:axId val="39692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92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5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9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9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43642D-A55B-4E5C-B33C-1319391C4D2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4DA6A7-EFB3-43C7-9449-6F29E80E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093D-F1B3-41E2-B33F-F6F10C6D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DB905B-9D4B-4F9C-8470-1D8285CD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049670-3B1B-4870-9AE7-A489831DB6FB}"/>
              </a:ext>
            </a:extLst>
          </p:cNvPr>
          <p:cNvSpPr/>
          <p:nvPr/>
        </p:nvSpPr>
        <p:spPr>
          <a:xfrm>
            <a:off x="838200" y="196948"/>
            <a:ext cx="51265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Trends and Possibilities in the city of New York &amp; Comparison of neighborhoods of Toronto and New York.</a:t>
            </a:r>
          </a:p>
        </p:txBody>
      </p:sp>
    </p:spTree>
    <p:extLst>
      <p:ext uri="{BB962C8B-B14F-4D97-AF65-F5344CB8AC3E}">
        <p14:creationId xmlns:p14="http://schemas.microsoft.com/office/powerpoint/2010/main" val="229041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CB7505-A696-4DFE-A8EB-8A0FA4F0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to visit near Empire State Building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29D340-ED0A-4AB3-A369-31964ADB1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823" y="2007061"/>
            <a:ext cx="10982178" cy="48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786729-032B-4FE3-99DE-8192B61B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Trending Venue near Four Season, NY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83DD4E-93A5-4B4D-9259-4320463BC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878778"/>
            <a:ext cx="10707689" cy="49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C70907-D82E-4BF5-9848-54CEC662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5" y="0"/>
            <a:ext cx="106304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6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096F-C01D-4AAC-AF05-08ACF9EB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neighborhood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5F5BC-38A3-4D40-8000-2241DD775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1805217"/>
            <a:ext cx="10707690" cy="49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99A5-7FB9-4CAF-AF87-EFF6D6E6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neighborhood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1311B8-8E12-4CA0-BE5A-D1D41219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8" y="1899138"/>
            <a:ext cx="10588282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5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39C2FF-FB9F-4400-8894-D8C227F7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1223889"/>
            <a:ext cx="7146388" cy="50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1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21159C6-3868-4EEC-ACD7-7EC5539DD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38096"/>
              </p:ext>
            </p:extLst>
          </p:nvPr>
        </p:nvGraphicFramePr>
        <p:xfrm>
          <a:off x="2743200" y="872197"/>
          <a:ext cx="5638800" cy="392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40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EFC0CF-8D35-4EED-B77B-7EB63E2E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71" y="862540"/>
            <a:ext cx="6963507" cy="48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0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291</TotalTime>
  <Words>44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PowerPoint Presentation</vt:lpstr>
      <vt:lpstr>Places to visit near Empire State Building </vt:lpstr>
      <vt:lpstr>Trending Venue near Four Season, NY</vt:lpstr>
      <vt:lpstr>PowerPoint Presentation</vt:lpstr>
      <vt:lpstr>New York neighborhood</vt:lpstr>
      <vt:lpstr>Toronto neighborhood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saviobiju11@gmail.com</dc:creator>
  <cp:lastModifiedBy>saviobiju11@gmail.com</cp:lastModifiedBy>
  <cp:revision>14</cp:revision>
  <dcterms:created xsi:type="dcterms:W3CDTF">2019-10-15T08:26:40Z</dcterms:created>
  <dcterms:modified xsi:type="dcterms:W3CDTF">2019-10-16T12:38:48Z</dcterms:modified>
</cp:coreProperties>
</file>