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DA938B-E337-5B66-B357-DB65C39AD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4AB36AF-7838-9DF1-F3DD-29E6062B2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51A9A3-7F10-5D8B-F4F2-7070B184A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7B74-DBCD-4EA7-ACAA-E9E79428856B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C54D0E-97AB-A4E8-C7E1-F94E2F701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1523A6-3950-D86A-A302-944A5FCD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4D4A-E1CC-4A50-84D2-67CF7F1C0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65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36488F-B4BB-3C1C-7942-5E106EF7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1FBB768-08CC-1917-AFC3-1E9A3728F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56B58C-B07B-A091-2F04-8A03322B7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7B74-DBCD-4EA7-ACAA-E9E79428856B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539B5A-943D-0DE6-5E54-F74E054EE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5A2D0B-AE1E-3854-EC7D-57BE7ACE1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4D4A-E1CC-4A50-84D2-67CF7F1C0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52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A0368C1-9FCD-86C8-D21B-63A34A776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57D42A4-DE36-49C9-2113-3A65A4C2C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A23F95-D750-7A5C-DA8A-08535DF6C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7B74-DBCD-4EA7-ACAA-E9E79428856B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B1413A-54CA-FB85-CD97-827543D0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A02217-9D37-627E-254E-FF82A79F2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4D4A-E1CC-4A50-84D2-67CF7F1C0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56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5E18C-9FBB-DCFE-2EB7-3AFE028A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0D56E4-259E-5FB3-0217-DF7FD974E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B7A93F-6C5E-6DC7-F74E-A2FD3F4A2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7B74-DBCD-4EA7-ACAA-E9E79428856B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DE7874-BD06-20FA-C88E-2C791C8C5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F60931-434C-FD98-1920-A40A24146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4D4A-E1CC-4A50-84D2-67CF7F1C0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88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28EC62-E7C1-343D-A641-5EE8CCDF0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89DE3F-4F2E-D4CF-504B-99736AEB2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F4C7B5-BDE0-E7BA-EC3F-84DA3C2D1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7B74-DBCD-4EA7-ACAA-E9E79428856B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B0D06C-C8FD-CF48-9C7A-B45E0F69C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B33985-FBF2-2C83-32C3-7E4C471AA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4D4A-E1CC-4A50-84D2-67CF7F1C0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7779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C499F4-5EB6-A66B-947E-8A1D8F4F4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2CAB5D-9B29-96AB-2CE6-F974DEB17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4E9E17-B2D6-EA85-EEC4-827921760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EA5B1E-CECF-059A-38EA-675F1698F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7B74-DBCD-4EA7-ACAA-E9E79428856B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A7B195B-26C7-5793-0464-FCAD3973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8034F2-508B-2216-81F5-6097AFC9E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4D4A-E1CC-4A50-84D2-67CF7F1C0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58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ACA69E-ED02-39A6-040F-0FC514D54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F22213-82C4-8F9E-013A-A0AC8552F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A746600-15B4-5BD0-6E93-07A049A9D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5B52AA8-0215-4D4A-0C78-B3B8C9AA6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69E929C-07E3-7A08-77CC-4CA442A63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6D708A8-73DB-CFC9-F9C5-780BFA2A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7B74-DBCD-4EA7-ACAA-E9E79428856B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3817CEA-D894-A31E-B976-C37B35A30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D41D150-8481-FDC9-642A-27AE3783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4D4A-E1CC-4A50-84D2-67CF7F1C0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03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4CB30F-2735-F350-EE16-677F2C02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0F008E0-5D1D-05FA-4622-ABEFE0F9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7B74-DBCD-4EA7-ACAA-E9E79428856B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6C95B02-A72C-6899-96B9-FB711E71A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2DD32EB-83A5-80AA-5948-BDAB26F56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4D4A-E1CC-4A50-84D2-67CF7F1C0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21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C9FC95B-7626-14B9-FE5A-CDF3F39CD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7B74-DBCD-4EA7-ACAA-E9E79428856B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1A2F03D-D4CD-81C1-5C61-41AB5D721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B4F0C69-270F-ADC5-EFE7-AC241631D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4D4A-E1CC-4A50-84D2-67CF7F1C0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18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D30750-E53E-D56B-D5DD-75481A01A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4D2FAF-A480-9737-3070-854966546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0A5B745-74CD-E882-C062-B856ECA05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7375B6D-D5C6-240D-2265-912FFAEA8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7B74-DBCD-4EA7-ACAA-E9E79428856B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C3DC105-989D-EB03-132F-B228208AC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1762FD-55AF-3283-A27D-6B6823A1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4D4A-E1CC-4A50-84D2-67CF7F1C0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25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1FBCBE-3EAD-422F-C269-456D346FF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2F5468F-BCB6-3242-388E-E463A1EC0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CB680A3-9582-3A1F-2F41-7985CD659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88201D-984A-B461-2CCA-18005A09A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7B74-DBCD-4EA7-ACAA-E9E79428856B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8569B5-1B6B-E59D-75A8-82C493DB4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A113C3-7FD4-43CE-AD16-AE8A461C8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4D4A-E1CC-4A50-84D2-67CF7F1C0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8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786EF37-1DE6-A980-DCE1-86605D69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11BD05-AA30-D0CA-91DF-B24EF40CF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B620C2-34A9-7CAE-925A-50ACEDCA0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67B74-DBCD-4EA7-ACAA-E9E79428856B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A5E6FF-F055-1DB3-879A-7AD8F70CD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1BAFB9-C13A-0EE0-7152-194A7A203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94D4A-E1CC-4A50-84D2-67CF7F1C0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95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FB397E-39A0-2BC4-D5FC-D8D346C7BA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Group 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85FA65-BE8B-EA95-C998-681E473CC0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1831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7D7876D-7D11-46B6-C8F7-10F54C34B238}"/>
              </a:ext>
            </a:extLst>
          </p:cNvPr>
          <p:cNvSpPr txBox="1"/>
          <p:nvPr/>
        </p:nvSpPr>
        <p:spPr>
          <a:xfrm>
            <a:off x="1355010" y="0"/>
            <a:ext cx="4740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/>
              <a:t>ssd_do_write</a:t>
            </a:r>
            <a:endParaRPr lang="zh-TW" altLang="en-US" sz="4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849175C-BEB4-2222-2579-CE9259BCE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116" y="876551"/>
            <a:ext cx="10345904" cy="565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7D7876D-7D11-46B6-C8F7-10F54C34B238}"/>
              </a:ext>
            </a:extLst>
          </p:cNvPr>
          <p:cNvSpPr txBox="1"/>
          <p:nvPr/>
        </p:nvSpPr>
        <p:spPr>
          <a:xfrm>
            <a:off x="1355010" y="0"/>
            <a:ext cx="4740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err="1"/>
              <a:t>Ftl_write</a:t>
            </a:r>
            <a:endParaRPr lang="zh-TW" altLang="en-US" sz="4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2212BFE-4273-7DE0-ECAC-8E8B1744B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158" y="707887"/>
            <a:ext cx="6192253" cy="68181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A992C20-F632-AEEC-FCB1-F8309DD06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158" y="1976690"/>
            <a:ext cx="7249747" cy="467593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EF6E0347-572D-F03F-3C14-767EFB6A027E}"/>
              </a:ext>
            </a:extLst>
          </p:cNvPr>
          <p:cNvSpPr txBox="1"/>
          <p:nvPr/>
        </p:nvSpPr>
        <p:spPr>
          <a:xfrm>
            <a:off x="1203158" y="1268804"/>
            <a:ext cx="4740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err="1"/>
              <a:t>Nand_write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25109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86B76E8-C163-C657-2638-9CFF1F815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010" y="878683"/>
            <a:ext cx="9481980" cy="6412453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C7D7876D-7D11-46B6-C8F7-10F54C34B238}"/>
              </a:ext>
            </a:extLst>
          </p:cNvPr>
          <p:cNvSpPr txBox="1"/>
          <p:nvPr/>
        </p:nvSpPr>
        <p:spPr>
          <a:xfrm>
            <a:off x="1355010" y="0"/>
            <a:ext cx="4740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err="1"/>
              <a:t>Get_next_pca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37921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7D7876D-7D11-46B6-C8F7-10F54C34B238}"/>
              </a:ext>
            </a:extLst>
          </p:cNvPr>
          <p:cNvSpPr txBox="1"/>
          <p:nvPr/>
        </p:nvSpPr>
        <p:spPr>
          <a:xfrm>
            <a:off x="1355010" y="0"/>
            <a:ext cx="4740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err="1"/>
              <a:t>Ftl_gc</a:t>
            </a:r>
            <a:endParaRPr lang="zh-TW" altLang="en-US" sz="4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D80575E-CF28-4E27-22A7-ED6CFC45C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19" y="1130217"/>
            <a:ext cx="11085883" cy="514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05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7D7876D-7D11-46B6-C8F7-10F54C34B238}"/>
              </a:ext>
            </a:extLst>
          </p:cNvPr>
          <p:cNvSpPr txBox="1"/>
          <p:nvPr/>
        </p:nvSpPr>
        <p:spPr>
          <a:xfrm>
            <a:off x="1355010" y="0"/>
            <a:ext cx="4740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err="1"/>
              <a:t>Ftl_gc</a:t>
            </a:r>
            <a:endParaRPr lang="zh-TW" altLang="en-US" sz="40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5BD28DD-20DF-4728-33D4-FB08128A6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59" y="801958"/>
            <a:ext cx="7236715" cy="605604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B3F8240-F42B-61F6-0AB6-304595FB0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170" y="353943"/>
            <a:ext cx="7597423" cy="93624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EC9AB9B-008F-B072-E541-DBC14F4B3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923" y="4510195"/>
            <a:ext cx="7445274" cy="181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09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24</Words>
  <Application>Microsoft Office PowerPoint</Application>
  <PresentationFormat>寬螢幕</PresentationFormat>
  <Paragraphs>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Group 1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</dc:title>
  <dc:creator>名 無</dc:creator>
  <cp:lastModifiedBy>名 無</cp:lastModifiedBy>
  <cp:revision>1</cp:revision>
  <dcterms:created xsi:type="dcterms:W3CDTF">2022-11-28T17:16:55Z</dcterms:created>
  <dcterms:modified xsi:type="dcterms:W3CDTF">2022-11-28T17:39:23Z</dcterms:modified>
</cp:coreProperties>
</file>