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799365-E37A-45F6-AFCD-AA34CF40B3F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E174282-9054-4D42-B815-C499C94B985E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첫페이지</a:t>
          </a:r>
          <a:endParaRPr lang="ko-KR" altLang="en-US" dirty="0"/>
        </a:p>
      </dgm:t>
    </dgm:pt>
    <dgm:pt modelId="{030C38B7-527C-4D8F-A877-AA3A7B57BE0F}" type="parTrans" cxnId="{A640A051-4CCA-45A3-874A-2E22809FB6E8}">
      <dgm:prSet/>
      <dgm:spPr/>
      <dgm:t>
        <a:bodyPr/>
        <a:lstStyle/>
        <a:p>
          <a:pPr latinLnBrk="1"/>
          <a:endParaRPr lang="ko-KR" altLang="en-US"/>
        </a:p>
      </dgm:t>
    </dgm:pt>
    <dgm:pt modelId="{434279CB-61CA-4A8F-AAC3-DE18B8500B7A}" type="sibTrans" cxnId="{A640A051-4CCA-45A3-874A-2E22809FB6E8}">
      <dgm:prSet/>
      <dgm:spPr/>
      <dgm:t>
        <a:bodyPr/>
        <a:lstStyle/>
        <a:p>
          <a:pPr latinLnBrk="1"/>
          <a:endParaRPr lang="ko-KR" altLang="en-US"/>
        </a:p>
      </dgm:t>
    </dgm:pt>
    <dgm:pt modelId="{9B594FB7-43FF-47BC-849E-9052AF3F32B3}">
      <dgm:prSet phldrT="[텍스트]"/>
      <dgm:spPr/>
      <dgm:t>
        <a:bodyPr/>
        <a:lstStyle/>
        <a:p>
          <a:pPr latinLnBrk="1"/>
          <a:r>
            <a:rPr lang="en-US" altLang="ko-KR" dirty="0" smtClean="0"/>
            <a:t>ATELIER VERSACE</a:t>
          </a:r>
          <a:endParaRPr lang="ko-KR" altLang="en-US" dirty="0"/>
        </a:p>
      </dgm:t>
    </dgm:pt>
    <dgm:pt modelId="{5446E8A7-2D33-4935-8C48-A60F8AD39D48}" type="parTrans" cxnId="{CC9294EE-D758-414F-B627-DAB00B602192}">
      <dgm:prSet/>
      <dgm:spPr/>
      <dgm:t>
        <a:bodyPr/>
        <a:lstStyle/>
        <a:p>
          <a:pPr latinLnBrk="1"/>
          <a:endParaRPr lang="ko-KR" altLang="en-US"/>
        </a:p>
      </dgm:t>
    </dgm:pt>
    <dgm:pt modelId="{8EE106D9-0A28-408C-AF10-F512788004C7}" type="sibTrans" cxnId="{CC9294EE-D758-414F-B627-DAB00B602192}">
      <dgm:prSet/>
      <dgm:spPr/>
      <dgm:t>
        <a:bodyPr/>
        <a:lstStyle/>
        <a:p>
          <a:pPr latinLnBrk="1"/>
          <a:endParaRPr lang="ko-KR" altLang="en-US"/>
        </a:p>
      </dgm:t>
    </dgm:pt>
    <dgm:pt modelId="{E6B90573-781B-48EB-AAE8-DCEB259B51D4}">
      <dgm:prSet phldrT="[텍스트]"/>
      <dgm:spPr/>
      <dgm:t>
        <a:bodyPr/>
        <a:lstStyle/>
        <a:p>
          <a:pPr latinLnBrk="1"/>
          <a:r>
            <a:rPr lang="en-US" altLang="ko-KR" dirty="0" smtClean="0"/>
            <a:t>WORLD OF VERSACE</a:t>
          </a:r>
          <a:endParaRPr lang="ko-KR" altLang="en-US" dirty="0"/>
        </a:p>
      </dgm:t>
    </dgm:pt>
    <dgm:pt modelId="{2F8F7DD5-13F7-4DC7-9229-55891B6E2CD8}" type="parTrans" cxnId="{2A87533F-4A5B-4C7A-A077-FAEE89FCC489}">
      <dgm:prSet/>
      <dgm:spPr/>
      <dgm:t>
        <a:bodyPr/>
        <a:lstStyle/>
        <a:p>
          <a:pPr latinLnBrk="1"/>
          <a:endParaRPr lang="ko-KR" altLang="en-US"/>
        </a:p>
      </dgm:t>
    </dgm:pt>
    <dgm:pt modelId="{277965E8-FE55-4F3A-88CA-E8B389430103}" type="sibTrans" cxnId="{2A87533F-4A5B-4C7A-A077-FAEE89FCC489}">
      <dgm:prSet/>
      <dgm:spPr/>
      <dgm:t>
        <a:bodyPr/>
        <a:lstStyle/>
        <a:p>
          <a:pPr latinLnBrk="1"/>
          <a:endParaRPr lang="ko-KR" altLang="en-US"/>
        </a:p>
      </dgm:t>
    </dgm:pt>
    <dgm:pt modelId="{F7EE574F-7B3A-4B8C-8805-166CD3BDB229}">
      <dgm:prSet phldrT="[텍스트]"/>
      <dgm:spPr/>
      <dgm:t>
        <a:bodyPr/>
        <a:lstStyle/>
        <a:p>
          <a:pPr latinLnBrk="1"/>
          <a:r>
            <a:rPr lang="en-US" altLang="ko-KR" dirty="0" smtClean="0"/>
            <a:t>GIFTS</a:t>
          </a:r>
          <a:endParaRPr lang="ko-KR" altLang="en-US" dirty="0"/>
        </a:p>
      </dgm:t>
    </dgm:pt>
    <dgm:pt modelId="{6C227131-0625-4D6D-BB58-70CE3DD9A0E2}" type="parTrans" cxnId="{BE37A8AE-9546-424C-A7F7-AB4348447301}">
      <dgm:prSet/>
      <dgm:spPr/>
      <dgm:t>
        <a:bodyPr/>
        <a:lstStyle/>
        <a:p>
          <a:pPr latinLnBrk="1"/>
          <a:endParaRPr lang="ko-KR" altLang="en-US"/>
        </a:p>
      </dgm:t>
    </dgm:pt>
    <dgm:pt modelId="{661EE874-7DCC-40DC-B379-6B313D8846F0}" type="sibTrans" cxnId="{BE37A8AE-9546-424C-A7F7-AB4348447301}">
      <dgm:prSet/>
      <dgm:spPr/>
      <dgm:t>
        <a:bodyPr/>
        <a:lstStyle/>
        <a:p>
          <a:pPr latinLnBrk="1"/>
          <a:endParaRPr lang="ko-KR" altLang="en-US"/>
        </a:p>
      </dgm:t>
    </dgm:pt>
    <dgm:pt modelId="{B0ECDA71-A001-40C7-B0A6-DB0802694286}">
      <dgm:prSet/>
      <dgm:spPr/>
      <dgm:t>
        <a:bodyPr/>
        <a:lstStyle/>
        <a:p>
          <a:pPr latinLnBrk="1"/>
          <a:r>
            <a:rPr lang="en-US" altLang="ko-KR" dirty="0" smtClean="0"/>
            <a:t>JEANS COUTURE</a:t>
          </a:r>
          <a:endParaRPr lang="ko-KR" altLang="en-US" dirty="0"/>
        </a:p>
      </dgm:t>
    </dgm:pt>
    <dgm:pt modelId="{5C9B083C-CC90-4F16-A018-20F71CCA24BB}" type="parTrans" cxnId="{059EF839-38F3-4CA2-ADF3-D6CCF72B26E4}">
      <dgm:prSet/>
      <dgm:spPr/>
      <dgm:t>
        <a:bodyPr/>
        <a:lstStyle/>
        <a:p>
          <a:pPr latinLnBrk="1"/>
          <a:endParaRPr lang="ko-KR" altLang="en-US"/>
        </a:p>
      </dgm:t>
    </dgm:pt>
    <dgm:pt modelId="{8E3A68E2-3632-4401-9911-9E4C89FE5853}" type="sibTrans" cxnId="{059EF839-38F3-4CA2-ADF3-D6CCF72B26E4}">
      <dgm:prSet/>
      <dgm:spPr/>
      <dgm:t>
        <a:bodyPr/>
        <a:lstStyle/>
        <a:p>
          <a:pPr latinLnBrk="1"/>
          <a:endParaRPr lang="ko-KR" altLang="en-US"/>
        </a:p>
      </dgm:t>
    </dgm:pt>
    <dgm:pt modelId="{96B9B72D-42C9-40C4-B485-D8634824F1E0}">
      <dgm:prSet/>
      <dgm:spPr/>
      <dgm:t>
        <a:bodyPr/>
        <a:lstStyle/>
        <a:p>
          <a:pPr latinLnBrk="1"/>
          <a:r>
            <a:rPr lang="en-US" altLang="ko-KR" dirty="0" smtClean="0"/>
            <a:t>HOME COLLECTION</a:t>
          </a:r>
          <a:endParaRPr lang="ko-KR" altLang="en-US" dirty="0"/>
        </a:p>
      </dgm:t>
    </dgm:pt>
    <dgm:pt modelId="{9719A92B-E09A-489E-B84C-C69FBF0C6514}" type="parTrans" cxnId="{22865442-383B-4896-8E34-20957F6C5D2D}">
      <dgm:prSet/>
      <dgm:spPr/>
      <dgm:t>
        <a:bodyPr/>
        <a:lstStyle/>
        <a:p>
          <a:pPr latinLnBrk="1"/>
          <a:endParaRPr lang="ko-KR" altLang="en-US"/>
        </a:p>
      </dgm:t>
    </dgm:pt>
    <dgm:pt modelId="{675599D1-D57D-440D-A28F-34647786B5E7}" type="sibTrans" cxnId="{22865442-383B-4896-8E34-20957F6C5D2D}">
      <dgm:prSet/>
      <dgm:spPr/>
      <dgm:t>
        <a:bodyPr/>
        <a:lstStyle/>
        <a:p>
          <a:pPr latinLnBrk="1"/>
          <a:endParaRPr lang="ko-KR" altLang="en-US"/>
        </a:p>
      </dgm:t>
    </dgm:pt>
    <dgm:pt modelId="{DECC6436-574E-489B-96D5-EC8042744483}">
      <dgm:prSet/>
      <dgm:spPr/>
      <dgm:t>
        <a:bodyPr/>
        <a:lstStyle/>
        <a:p>
          <a:pPr latinLnBrk="1"/>
          <a:r>
            <a:rPr lang="en-US" altLang="ko-KR" dirty="0" smtClean="0"/>
            <a:t>CHILDREN</a:t>
          </a:r>
          <a:endParaRPr lang="ko-KR" altLang="en-US" dirty="0"/>
        </a:p>
      </dgm:t>
    </dgm:pt>
    <dgm:pt modelId="{7E3C874A-0C80-4AAF-8C65-19DC65F4C008}" type="parTrans" cxnId="{B544D685-D985-48F9-BB3C-0D5C5C49DBBE}">
      <dgm:prSet/>
      <dgm:spPr/>
      <dgm:t>
        <a:bodyPr/>
        <a:lstStyle/>
        <a:p>
          <a:pPr latinLnBrk="1"/>
          <a:endParaRPr lang="ko-KR" altLang="en-US"/>
        </a:p>
      </dgm:t>
    </dgm:pt>
    <dgm:pt modelId="{90B0AB99-720B-4011-B7F2-65093362B311}" type="sibTrans" cxnId="{B544D685-D985-48F9-BB3C-0D5C5C49DBBE}">
      <dgm:prSet/>
      <dgm:spPr/>
      <dgm:t>
        <a:bodyPr/>
        <a:lstStyle/>
        <a:p>
          <a:pPr latinLnBrk="1"/>
          <a:endParaRPr lang="ko-KR" altLang="en-US"/>
        </a:p>
      </dgm:t>
    </dgm:pt>
    <dgm:pt modelId="{96E6B726-1069-4D95-9C3B-1CA000192800}">
      <dgm:prSet/>
      <dgm:spPr/>
      <dgm:t>
        <a:bodyPr/>
        <a:lstStyle/>
        <a:p>
          <a:pPr latinLnBrk="1"/>
          <a:r>
            <a:rPr lang="en-US" altLang="ko-KR" dirty="0" smtClean="0"/>
            <a:t>WOMEN</a:t>
          </a:r>
          <a:endParaRPr lang="ko-KR" altLang="en-US" dirty="0"/>
        </a:p>
      </dgm:t>
    </dgm:pt>
    <dgm:pt modelId="{AB4159BD-50DA-4CBC-8122-EC093C340D3E}" type="parTrans" cxnId="{69815500-65C9-4034-B97B-B014CE81E31E}">
      <dgm:prSet/>
      <dgm:spPr/>
      <dgm:t>
        <a:bodyPr/>
        <a:lstStyle/>
        <a:p>
          <a:pPr latinLnBrk="1"/>
          <a:endParaRPr lang="ko-KR" altLang="en-US"/>
        </a:p>
      </dgm:t>
    </dgm:pt>
    <dgm:pt modelId="{485FDEA4-ED4E-4FA8-BEF6-B86A0160BA89}" type="sibTrans" cxnId="{69815500-65C9-4034-B97B-B014CE81E31E}">
      <dgm:prSet/>
      <dgm:spPr/>
      <dgm:t>
        <a:bodyPr/>
        <a:lstStyle/>
        <a:p>
          <a:pPr latinLnBrk="1"/>
          <a:endParaRPr lang="ko-KR" altLang="en-US"/>
        </a:p>
      </dgm:t>
    </dgm:pt>
    <dgm:pt modelId="{E6B2A3B0-7ED0-4106-B391-8255C0C85797}">
      <dgm:prSet/>
      <dgm:spPr/>
      <dgm:t>
        <a:bodyPr/>
        <a:lstStyle/>
        <a:p>
          <a:pPr latinLnBrk="1"/>
          <a:r>
            <a:rPr lang="en-US" altLang="ko-KR" dirty="0" smtClean="0"/>
            <a:t>MEN</a:t>
          </a:r>
          <a:endParaRPr lang="ko-KR" altLang="en-US" dirty="0"/>
        </a:p>
      </dgm:t>
    </dgm:pt>
    <dgm:pt modelId="{7E49CC68-9387-469A-9AE6-F342FABC85DE}" type="parTrans" cxnId="{0474830E-51AA-4CAE-B007-15D0AD5E7BAB}">
      <dgm:prSet/>
      <dgm:spPr/>
      <dgm:t>
        <a:bodyPr/>
        <a:lstStyle/>
        <a:p>
          <a:pPr latinLnBrk="1"/>
          <a:endParaRPr lang="ko-KR" altLang="en-US"/>
        </a:p>
      </dgm:t>
    </dgm:pt>
    <dgm:pt modelId="{124A1498-0EC4-4135-A437-25E63B60D03F}" type="sibTrans" cxnId="{0474830E-51AA-4CAE-B007-15D0AD5E7BAB}">
      <dgm:prSet/>
      <dgm:spPr/>
      <dgm:t>
        <a:bodyPr/>
        <a:lstStyle/>
        <a:p>
          <a:pPr latinLnBrk="1"/>
          <a:endParaRPr lang="ko-KR" altLang="en-US"/>
        </a:p>
      </dgm:t>
    </dgm:pt>
    <dgm:pt modelId="{5D54AA3D-3105-4176-B68C-CD39E125C891}">
      <dgm:prSet/>
      <dgm:spPr/>
      <dgm:t>
        <a:bodyPr/>
        <a:lstStyle/>
        <a:p>
          <a:pPr latinLnBrk="1"/>
          <a:r>
            <a:rPr lang="en-US" altLang="ko-KR" dirty="0" smtClean="0"/>
            <a:t>ACCESSORIES</a:t>
          </a:r>
          <a:endParaRPr lang="ko-KR" altLang="en-US" dirty="0"/>
        </a:p>
      </dgm:t>
    </dgm:pt>
    <dgm:pt modelId="{FAEFF113-12BF-4279-BB71-39F76CD5A25A}" type="parTrans" cxnId="{8AA7CC86-B01F-4C6C-8A18-82CEFA2F510F}">
      <dgm:prSet/>
      <dgm:spPr/>
      <dgm:t>
        <a:bodyPr/>
        <a:lstStyle/>
        <a:p>
          <a:pPr latinLnBrk="1"/>
          <a:endParaRPr lang="ko-KR" altLang="en-US"/>
        </a:p>
      </dgm:t>
    </dgm:pt>
    <dgm:pt modelId="{F1F93F81-5C7D-40F0-B8A8-AFEC8C954A1F}" type="sibTrans" cxnId="{8AA7CC86-B01F-4C6C-8A18-82CEFA2F510F}">
      <dgm:prSet/>
      <dgm:spPr/>
      <dgm:t>
        <a:bodyPr/>
        <a:lstStyle/>
        <a:p>
          <a:pPr latinLnBrk="1"/>
          <a:endParaRPr lang="ko-KR" altLang="en-US"/>
        </a:p>
      </dgm:t>
    </dgm:pt>
    <dgm:pt modelId="{404D6C0B-2014-4ADD-A12D-52BC9E60D6E7}">
      <dgm:prSet/>
      <dgm:spPr/>
      <dgm:t>
        <a:bodyPr/>
        <a:lstStyle/>
        <a:p>
          <a:pPr latinLnBrk="1"/>
          <a:r>
            <a:rPr lang="en-US" altLang="ko-KR" dirty="0" smtClean="0"/>
            <a:t>SHOES</a:t>
          </a:r>
          <a:endParaRPr lang="ko-KR" altLang="en-US" dirty="0"/>
        </a:p>
      </dgm:t>
    </dgm:pt>
    <dgm:pt modelId="{E1741CBE-31F2-4EE5-8AC0-E5C9496974EE}" type="parTrans" cxnId="{28895897-14F6-4C39-B25B-7379CADABEBD}">
      <dgm:prSet/>
      <dgm:spPr/>
      <dgm:t>
        <a:bodyPr/>
        <a:lstStyle/>
        <a:p>
          <a:pPr latinLnBrk="1"/>
          <a:endParaRPr lang="ko-KR" altLang="en-US"/>
        </a:p>
      </dgm:t>
    </dgm:pt>
    <dgm:pt modelId="{741BE9DA-BA92-436E-B364-28E22B8B5EEB}" type="sibTrans" cxnId="{28895897-14F6-4C39-B25B-7379CADABEBD}">
      <dgm:prSet/>
      <dgm:spPr/>
      <dgm:t>
        <a:bodyPr/>
        <a:lstStyle/>
        <a:p>
          <a:pPr latinLnBrk="1"/>
          <a:endParaRPr lang="ko-KR" altLang="en-US"/>
        </a:p>
      </dgm:t>
    </dgm:pt>
    <dgm:pt modelId="{CAC8FB43-340E-4885-8267-71BFC7AF2CE9}">
      <dgm:prSet/>
      <dgm:spPr/>
      <dgm:t>
        <a:bodyPr/>
        <a:lstStyle/>
        <a:p>
          <a:pPr latinLnBrk="1"/>
          <a:r>
            <a:rPr lang="en-US" altLang="ko-KR" dirty="0" smtClean="0"/>
            <a:t>BAGS</a:t>
          </a:r>
          <a:endParaRPr lang="ko-KR" altLang="en-US" dirty="0"/>
        </a:p>
      </dgm:t>
    </dgm:pt>
    <dgm:pt modelId="{314FC77C-A69E-4654-8A59-1DDF12450891}" type="parTrans" cxnId="{7453DFAF-8BA0-46B5-B3E9-1B143A6EA062}">
      <dgm:prSet/>
      <dgm:spPr/>
      <dgm:t>
        <a:bodyPr/>
        <a:lstStyle/>
        <a:p>
          <a:pPr latinLnBrk="1"/>
          <a:endParaRPr lang="ko-KR" altLang="en-US"/>
        </a:p>
      </dgm:t>
    </dgm:pt>
    <dgm:pt modelId="{3B3243D8-7A0C-4C53-B8C2-479222F565A6}" type="sibTrans" cxnId="{7453DFAF-8BA0-46B5-B3E9-1B143A6EA062}">
      <dgm:prSet/>
      <dgm:spPr/>
      <dgm:t>
        <a:bodyPr/>
        <a:lstStyle/>
        <a:p>
          <a:pPr latinLnBrk="1"/>
          <a:endParaRPr lang="ko-KR" altLang="en-US"/>
        </a:p>
      </dgm:t>
    </dgm:pt>
    <dgm:pt modelId="{B87D2F6E-0A60-4E1C-86AF-7D79D10B0719}">
      <dgm:prSet/>
      <dgm:spPr/>
      <dgm:t>
        <a:bodyPr/>
        <a:lstStyle/>
        <a:p>
          <a:pPr latinLnBrk="1"/>
          <a:r>
            <a:rPr lang="en-US" altLang="ko-KR" dirty="0" smtClean="0"/>
            <a:t>CLOTHING</a:t>
          </a:r>
          <a:endParaRPr lang="ko-KR" altLang="en-US" dirty="0"/>
        </a:p>
      </dgm:t>
    </dgm:pt>
    <dgm:pt modelId="{F894E158-7693-4BB9-93F9-A343E3264534}" type="parTrans" cxnId="{0C762E32-2126-4E98-84AC-76B976A9827A}">
      <dgm:prSet/>
      <dgm:spPr/>
      <dgm:t>
        <a:bodyPr/>
        <a:lstStyle/>
        <a:p>
          <a:pPr latinLnBrk="1"/>
          <a:endParaRPr lang="ko-KR" altLang="en-US"/>
        </a:p>
      </dgm:t>
    </dgm:pt>
    <dgm:pt modelId="{492B8020-10F1-4A5B-A1A2-726673EA8AD2}" type="sibTrans" cxnId="{0C762E32-2126-4E98-84AC-76B976A9827A}">
      <dgm:prSet/>
      <dgm:spPr/>
      <dgm:t>
        <a:bodyPr/>
        <a:lstStyle/>
        <a:p>
          <a:pPr latinLnBrk="1"/>
          <a:endParaRPr lang="ko-KR" altLang="en-US"/>
        </a:p>
      </dgm:t>
    </dgm:pt>
    <dgm:pt modelId="{63F5962E-0A84-43CA-B242-CBA536D80887}">
      <dgm:prSet/>
      <dgm:spPr/>
      <dgm:t>
        <a:bodyPr/>
        <a:lstStyle/>
        <a:p>
          <a:pPr latinLnBrk="1"/>
          <a:r>
            <a:rPr lang="en-US" altLang="ko-KR" smtClean="0"/>
            <a:t>CLOTHING</a:t>
          </a:r>
          <a:endParaRPr lang="ko-KR" altLang="en-US" dirty="0"/>
        </a:p>
      </dgm:t>
    </dgm:pt>
    <dgm:pt modelId="{3CC1CC9C-8FDE-4BFC-AC90-D48DEFCE1EBC}" type="parTrans" cxnId="{E9E31B4C-A58A-438F-81B4-135E6ACDF2E3}">
      <dgm:prSet/>
      <dgm:spPr/>
      <dgm:t>
        <a:bodyPr/>
        <a:lstStyle/>
        <a:p>
          <a:pPr latinLnBrk="1"/>
          <a:endParaRPr lang="ko-KR" altLang="en-US"/>
        </a:p>
      </dgm:t>
    </dgm:pt>
    <dgm:pt modelId="{FB0FEC6E-98D1-490C-BC2A-89AE1B656F0D}" type="sibTrans" cxnId="{E9E31B4C-A58A-438F-81B4-135E6ACDF2E3}">
      <dgm:prSet/>
      <dgm:spPr/>
      <dgm:t>
        <a:bodyPr/>
        <a:lstStyle/>
        <a:p>
          <a:pPr latinLnBrk="1"/>
          <a:endParaRPr lang="ko-KR" altLang="en-US"/>
        </a:p>
      </dgm:t>
    </dgm:pt>
    <dgm:pt modelId="{74B0107C-3B46-41C2-A093-2D66815E9C21}">
      <dgm:prSet/>
      <dgm:spPr/>
      <dgm:t>
        <a:bodyPr/>
        <a:lstStyle/>
        <a:p>
          <a:pPr latinLnBrk="1"/>
          <a:r>
            <a:rPr lang="en-US" altLang="ko-KR" dirty="0" smtClean="0"/>
            <a:t>BAGS</a:t>
          </a:r>
          <a:endParaRPr lang="ko-KR" altLang="en-US" dirty="0"/>
        </a:p>
      </dgm:t>
    </dgm:pt>
    <dgm:pt modelId="{E2081EA6-5C7D-4E98-A4F1-8FC0C862D60F}" type="parTrans" cxnId="{0F3AF6A4-9F3D-496F-AE7A-A1AE69A7C2E6}">
      <dgm:prSet/>
      <dgm:spPr/>
      <dgm:t>
        <a:bodyPr/>
        <a:lstStyle/>
        <a:p>
          <a:pPr latinLnBrk="1"/>
          <a:endParaRPr lang="ko-KR" altLang="en-US"/>
        </a:p>
      </dgm:t>
    </dgm:pt>
    <dgm:pt modelId="{F17BA4E9-6792-4B6C-9D04-646040DCC172}" type="sibTrans" cxnId="{0F3AF6A4-9F3D-496F-AE7A-A1AE69A7C2E6}">
      <dgm:prSet/>
      <dgm:spPr/>
      <dgm:t>
        <a:bodyPr/>
        <a:lstStyle/>
        <a:p>
          <a:pPr latinLnBrk="1"/>
          <a:endParaRPr lang="ko-KR" altLang="en-US"/>
        </a:p>
      </dgm:t>
    </dgm:pt>
    <dgm:pt modelId="{70780720-C07C-4A85-AD36-4A04A27F0B97}">
      <dgm:prSet/>
      <dgm:spPr/>
      <dgm:t>
        <a:bodyPr/>
        <a:lstStyle/>
        <a:p>
          <a:pPr latinLnBrk="1"/>
          <a:r>
            <a:rPr lang="en-US" altLang="ko-KR" dirty="0" smtClean="0"/>
            <a:t>SHOES</a:t>
          </a:r>
          <a:endParaRPr lang="ko-KR" altLang="en-US" dirty="0"/>
        </a:p>
      </dgm:t>
    </dgm:pt>
    <dgm:pt modelId="{AE6A8655-9144-4E22-9CBA-768F9AFCB07B}" type="parTrans" cxnId="{A6F7F608-507D-4831-AE9A-A06A90B66C21}">
      <dgm:prSet/>
      <dgm:spPr/>
      <dgm:t>
        <a:bodyPr/>
        <a:lstStyle/>
        <a:p>
          <a:pPr latinLnBrk="1"/>
          <a:endParaRPr lang="ko-KR" altLang="en-US"/>
        </a:p>
      </dgm:t>
    </dgm:pt>
    <dgm:pt modelId="{2EDE9A96-1DB6-49AF-82DD-0D19F12A4A66}" type="sibTrans" cxnId="{A6F7F608-507D-4831-AE9A-A06A90B66C21}">
      <dgm:prSet/>
      <dgm:spPr/>
      <dgm:t>
        <a:bodyPr/>
        <a:lstStyle/>
        <a:p>
          <a:pPr latinLnBrk="1"/>
          <a:endParaRPr lang="ko-KR" altLang="en-US"/>
        </a:p>
      </dgm:t>
    </dgm:pt>
    <dgm:pt modelId="{E6D5C50D-19BB-4C76-AE7D-DEB7B004955F}">
      <dgm:prSet/>
      <dgm:spPr/>
      <dgm:t>
        <a:bodyPr/>
        <a:lstStyle/>
        <a:p>
          <a:pPr latinLnBrk="1"/>
          <a:r>
            <a:rPr lang="en-US" altLang="ko-KR" dirty="0" smtClean="0"/>
            <a:t>ACCESSORIES</a:t>
          </a:r>
          <a:endParaRPr lang="ko-KR" altLang="en-US" dirty="0"/>
        </a:p>
      </dgm:t>
    </dgm:pt>
    <dgm:pt modelId="{CBFFDB4F-EC1D-4E3E-8ACD-BFD427AA20E8}" type="parTrans" cxnId="{6BD853C6-2859-4522-8C52-65F98287338F}">
      <dgm:prSet/>
      <dgm:spPr/>
      <dgm:t>
        <a:bodyPr/>
        <a:lstStyle/>
        <a:p>
          <a:pPr latinLnBrk="1"/>
          <a:endParaRPr lang="ko-KR" altLang="en-US"/>
        </a:p>
      </dgm:t>
    </dgm:pt>
    <dgm:pt modelId="{3B3B8E76-3D90-410B-A7AF-93AF3B3B00BF}" type="sibTrans" cxnId="{6BD853C6-2859-4522-8C52-65F98287338F}">
      <dgm:prSet/>
      <dgm:spPr/>
      <dgm:t>
        <a:bodyPr/>
        <a:lstStyle/>
        <a:p>
          <a:pPr latinLnBrk="1"/>
          <a:endParaRPr lang="ko-KR" altLang="en-US"/>
        </a:p>
      </dgm:t>
    </dgm:pt>
    <dgm:pt modelId="{6CC9E1B3-2217-41F4-9294-10935A48BC5C}">
      <dgm:prSet/>
      <dgm:spPr/>
      <dgm:t>
        <a:bodyPr/>
        <a:lstStyle/>
        <a:p>
          <a:pPr latinLnBrk="1"/>
          <a:r>
            <a:rPr lang="en-US" altLang="ko-KR" dirty="0" smtClean="0"/>
            <a:t>BOYS</a:t>
          </a:r>
        </a:p>
        <a:p>
          <a:pPr latinLnBrk="1"/>
          <a:r>
            <a:rPr lang="en-US" altLang="ko-KR" dirty="0" smtClean="0"/>
            <a:t>(4~14 YEARS)</a:t>
          </a:r>
          <a:endParaRPr lang="ko-KR" altLang="en-US" dirty="0"/>
        </a:p>
      </dgm:t>
    </dgm:pt>
    <dgm:pt modelId="{8029F12F-AE14-4F64-8C7C-1F456F62BA8C}" type="parTrans" cxnId="{F3BA8CA3-6DBD-46DD-8B1E-BF00327183CD}">
      <dgm:prSet/>
      <dgm:spPr/>
      <dgm:t>
        <a:bodyPr/>
        <a:lstStyle/>
        <a:p>
          <a:pPr latinLnBrk="1"/>
          <a:endParaRPr lang="ko-KR" altLang="en-US"/>
        </a:p>
      </dgm:t>
    </dgm:pt>
    <dgm:pt modelId="{F9BF08B1-3DD1-43CF-8F48-2FF5F30F9915}" type="sibTrans" cxnId="{F3BA8CA3-6DBD-46DD-8B1E-BF00327183CD}">
      <dgm:prSet/>
      <dgm:spPr/>
      <dgm:t>
        <a:bodyPr/>
        <a:lstStyle/>
        <a:p>
          <a:pPr latinLnBrk="1"/>
          <a:endParaRPr lang="ko-KR" altLang="en-US"/>
        </a:p>
      </dgm:t>
    </dgm:pt>
    <dgm:pt modelId="{4E9AC236-27A1-4012-8EEA-A44AE27DDB8B}">
      <dgm:prSet/>
      <dgm:spPr/>
      <dgm:t>
        <a:bodyPr/>
        <a:lstStyle/>
        <a:p>
          <a:pPr latinLnBrk="1"/>
          <a:r>
            <a:rPr lang="en-US" altLang="ko-KR" dirty="0" smtClean="0"/>
            <a:t>GIRLS</a:t>
          </a:r>
        </a:p>
        <a:p>
          <a:pPr latinLnBrk="1"/>
          <a:r>
            <a:rPr lang="en-US" altLang="ko-KR" dirty="0" smtClean="0"/>
            <a:t>(4~14 YEARS)</a:t>
          </a:r>
          <a:endParaRPr lang="ko-KR" altLang="en-US" dirty="0"/>
        </a:p>
      </dgm:t>
    </dgm:pt>
    <dgm:pt modelId="{4A42CD87-975A-43EB-8AC2-4CBADD0FD905}" type="parTrans" cxnId="{508D26B9-E855-4B02-A83D-6FFE7AE14CF2}">
      <dgm:prSet/>
      <dgm:spPr/>
      <dgm:t>
        <a:bodyPr/>
        <a:lstStyle/>
        <a:p>
          <a:pPr latinLnBrk="1"/>
          <a:endParaRPr lang="ko-KR" altLang="en-US"/>
        </a:p>
      </dgm:t>
    </dgm:pt>
    <dgm:pt modelId="{D0D6275B-A750-4C9A-A882-4D1768925D42}" type="sibTrans" cxnId="{508D26B9-E855-4B02-A83D-6FFE7AE14CF2}">
      <dgm:prSet/>
      <dgm:spPr/>
      <dgm:t>
        <a:bodyPr/>
        <a:lstStyle/>
        <a:p>
          <a:pPr latinLnBrk="1"/>
          <a:endParaRPr lang="ko-KR" altLang="en-US"/>
        </a:p>
      </dgm:t>
    </dgm:pt>
    <dgm:pt modelId="{22C029AC-5528-4209-A30B-517D27A97BC6}">
      <dgm:prSet/>
      <dgm:spPr/>
      <dgm:t>
        <a:bodyPr/>
        <a:lstStyle/>
        <a:p>
          <a:pPr latinLnBrk="1"/>
          <a:r>
            <a:rPr lang="en-US" altLang="ko-KR" dirty="0" smtClean="0"/>
            <a:t>BABY BOYS</a:t>
          </a:r>
        </a:p>
        <a:p>
          <a:pPr latinLnBrk="1"/>
          <a:r>
            <a:rPr lang="en-US" altLang="ko-KR" dirty="0" smtClean="0"/>
            <a:t>(6~36 MONTH)</a:t>
          </a:r>
          <a:endParaRPr lang="ko-KR" altLang="en-US" dirty="0"/>
        </a:p>
      </dgm:t>
    </dgm:pt>
    <dgm:pt modelId="{1B53B76D-B1E5-45B6-B750-317C35E28266}" type="parTrans" cxnId="{113B347D-E0EE-4975-8035-DA21BE52139D}">
      <dgm:prSet/>
      <dgm:spPr/>
      <dgm:t>
        <a:bodyPr/>
        <a:lstStyle/>
        <a:p>
          <a:pPr latinLnBrk="1"/>
          <a:endParaRPr lang="ko-KR" altLang="en-US"/>
        </a:p>
      </dgm:t>
    </dgm:pt>
    <dgm:pt modelId="{C0E8EE1B-20F5-4C93-8315-68C3AEF41098}" type="sibTrans" cxnId="{113B347D-E0EE-4975-8035-DA21BE52139D}">
      <dgm:prSet/>
      <dgm:spPr/>
      <dgm:t>
        <a:bodyPr/>
        <a:lstStyle/>
        <a:p>
          <a:pPr latinLnBrk="1"/>
          <a:endParaRPr lang="ko-KR" altLang="en-US"/>
        </a:p>
      </dgm:t>
    </dgm:pt>
    <dgm:pt modelId="{76566545-805E-4DB1-9874-51375DF60E55}">
      <dgm:prSet/>
      <dgm:spPr/>
      <dgm:t>
        <a:bodyPr/>
        <a:lstStyle/>
        <a:p>
          <a:pPr latinLnBrk="1"/>
          <a:r>
            <a:rPr lang="en-US" altLang="ko-KR" dirty="0" smtClean="0"/>
            <a:t>BABY GIRLS</a:t>
          </a:r>
        </a:p>
        <a:p>
          <a:pPr latinLnBrk="1"/>
          <a:r>
            <a:rPr lang="en-US" altLang="ko-KR" dirty="0" smtClean="0"/>
            <a:t>(6~36 MONTH)</a:t>
          </a:r>
          <a:endParaRPr lang="ko-KR" altLang="en-US" dirty="0"/>
        </a:p>
      </dgm:t>
    </dgm:pt>
    <dgm:pt modelId="{848857F0-7ACE-4ADE-A24E-91E5B8335A86}" type="parTrans" cxnId="{B9000EBB-F59E-462E-B70A-8C5319B02634}">
      <dgm:prSet/>
      <dgm:spPr/>
      <dgm:t>
        <a:bodyPr/>
        <a:lstStyle/>
        <a:p>
          <a:pPr latinLnBrk="1"/>
          <a:endParaRPr lang="ko-KR" altLang="en-US"/>
        </a:p>
      </dgm:t>
    </dgm:pt>
    <dgm:pt modelId="{AEEF2514-9C9A-4EFE-9D43-31977F649612}" type="sibTrans" cxnId="{B9000EBB-F59E-462E-B70A-8C5319B02634}">
      <dgm:prSet/>
      <dgm:spPr/>
      <dgm:t>
        <a:bodyPr/>
        <a:lstStyle/>
        <a:p>
          <a:pPr latinLnBrk="1"/>
          <a:endParaRPr lang="ko-KR" altLang="en-US"/>
        </a:p>
      </dgm:t>
    </dgm:pt>
    <dgm:pt modelId="{56B71852-D81E-40B1-9D83-EFC10EE46F6F}">
      <dgm:prSet/>
      <dgm:spPr/>
      <dgm:t>
        <a:bodyPr/>
        <a:lstStyle/>
        <a:p>
          <a:pPr latinLnBrk="1"/>
          <a:r>
            <a:rPr lang="en-US" altLang="ko-KR" dirty="0" smtClean="0"/>
            <a:t>NEWBORN</a:t>
          </a:r>
          <a:endParaRPr lang="ko-KR" altLang="en-US" dirty="0"/>
        </a:p>
      </dgm:t>
    </dgm:pt>
    <dgm:pt modelId="{C7DA3BA8-51FC-4845-A64A-55B60759F70B}" type="parTrans" cxnId="{2FCD9B34-D219-4B51-9E2B-E0798DE32774}">
      <dgm:prSet/>
      <dgm:spPr/>
      <dgm:t>
        <a:bodyPr/>
        <a:lstStyle/>
        <a:p>
          <a:pPr latinLnBrk="1"/>
          <a:endParaRPr lang="ko-KR" altLang="en-US"/>
        </a:p>
      </dgm:t>
    </dgm:pt>
    <dgm:pt modelId="{93F427D2-DCD2-495A-9889-33C48902DDDE}" type="sibTrans" cxnId="{2FCD9B34-D219-4B51-9E2B-E0798DE32774}">
      <dgm:prSet/>
      <dgm:spPr/>
      <dgm:t>
        <a:bodyPr/>
        <a:lstStyle/>
        <a:p>
          <a:pPr latinLnBrk="1"/>
          <a:endParaRPr lang="ko-KR" altLang="en-US"/>
        </a:p>
      </dgm:t>
    </dgm:pt>
    <dgm:pt modelId="{A36EE203-B830-4F74-AA3D-897C31F96087}">
      <dgm:prSet/>
      <dgm:spPr/>
      <dgm:t>
        <a:bodyPr/>
        <a:lstStyle/>
        <a:p>
          <a:pPr latinLnBrk="1"/>
          <a:r>
            <a:rPr lang="en-US" altLang="ko-KR" dirty="0" smtClean="0"/>
            <a:t>VERSACE LIFESTYLE</a:t>
          </a:r>
          <a:endParaRPr lang="ko-KR" altLang="en-US" dirty="0"/>
        </a:p>
      </dgm:t>
    </dgm:pt>
    <dgm:pt modelId="{677E81A6-01A2-457C-9889-5E0BA4CBB651}" type="parTrans" cxnId="{B9331B6E-8B4E-4CAF-B09C-155D13DAB07C}">
      <dgm:prSet/>
      <dgm:spPr/>
      <dgm:t>
        <a:bodyPr/>
        <a:lstStyle/>
        <a:p>
          <a:pPr latinLnBrk="1"/>
          <a:endParaRPr lang="ko-KR" altLang="en-US"/>
        </a:p>
      </dgm:t>
    </dgm:pt>
    <dgm:pt modelId="{6EDC74FF-0B34-4A6F-8B07-E8A051E920A2}" type="sibTrans" cxnId="{B9331B6E-8B4E-4CAF-B09C-155D13DAB07C}">
      <dgm:prSet/>
      <dgm:spPr/>
      <dgm:t>
        <a:bodyPr/>
        <a:lstStyle/>
        <a:p>
          <a:pPr latinLnBrk="1"/>
          <a:endParaRPr lang="ko-KR" altLang="en-US"/>
        </a:p>
      </dgm:t>
    </dgm:pt>
    <dgm:pt modelId="{9BC637D8-0986-4DE0-A52F-DE058BD326DE}">
      <dgm:prSet/>
      <dgm:spPr/>
      <dgm:t>
        <a:bodyPr/>
        <a:lstStyle/>
        <a:p>
          <a:pPr latinLnBrk="1"/>
          <a:r>
            <a:rPr lang="en-US" altLang="ko-KR" dirty="0" smtClean="0"/>
            <a:t>LIVING</a:t>
          </a:r>
          <a:endParaRPr lang="ko-KR" altLang="en-US" dirty="0"/>
        </a:p>
      </dgm:t>
    </dgm:pt>
    <dgm:pt modelId="{D4E8729D-9415-4199-B4B6-6A587C6DA4FC}" type="parTrans" cxnId="{42FFF4F1-7E64-4C3C-B636-2C93A8FBBE0A}">
      <dgm:prSet/>
      <dgm:spPr/>
      <dgm:t>
        <a:bodyPr/>
        <a:lstStyle/>
        <a:p>
          <a:pPr latinLnBrk="1"/>
          <a:endParaRPr lang="ko-KR" altLang="en-US"/>
        </a:p>
      </dgm:t>
    </dgm:pt>
    <dgm:pt modelId="{2C12B98D-B804-4382-86FE-408E04F91CA2}" type="sibTrans" cxnId="{42FFF4F1-7E64-4C3C-B636-2C93A8FBBE0A}">
      <dgm:prSet/>
      <dgm:spPr/>
      <dgm:t>
        <a:bodyPr/>
        <a:lstStyle/>
        <a:p>
          <a:pPr latinLnBrk="1"/>
          <a:endParaRPr lang="ko-KR" altLang="en-US"/>
        </a:p>
      </dgm:t>
    </dgm:pt>
    <dgm:pt modelId="{928CD21E-D975-4585-8A78-C328C5B17BBB}">
      <dgm:prSet/>
      <dgm:spPr/>
      <dgm:t>
        <a:bodyPr/>
        <a:lstStyle/>
        <a:p>
          <a:pPr latinLnBrk="1"/>
          <a:r>
            <a:rPr lang="en-US" altLang="ko-KR" dirty="0" smtClean="0"/>
            <a:t>TABLEWARE</a:t>
          </a:r>
          <a:endParaRPr lang="ko-KR" altLang="en-US" dirty="0"/>
        </a:p>
      </dgm:t>
    </dgm:pt>
    <dgm:pt modelId="{43458F0B-75C0-4154-A8B5-BF01B8FFADE2}" type="parTrans" cxnId="{D28A35FB-52D3-4BF8-BD5B-FD65008DC54E}">
      <dgm:prSet/>
      <dgm:spPr/>
      <dgm:t>
        <a:bodyPr/>
        <a:lstStyle/>
        <a:p>
          <a:pPr latinLnBrk="1"/>
          <a:endParaRPr lang="ko-KR" altLang="en-US"/>
        </a:p>
      </dgm:t>
    </dgm:pt>
    <dgm:pt modelId="{4B68D3C1-D084-44FB-903A-17EA1FAC2025}" type="sibTrans" cxnId="{D28A35FB-52D3-4BF8-BD5B-FD65008DC54E}">
      <dgm:prSet/>
      <dgm:spPr/>
      <dgm:t>
        <a:bodyPr/>
        <a:lstStyle/>
        <a:p>
          <a:pPr latinLnBrk="1"/>
          <a:endParaRPr lang="ko-KR" altLang="en-US"/>
        </a:p>
      </dgm:t>
    </dgm:pt>
    <dgm:pt modelId="{8826F182-9962-4BDC-B9A0-CBBED1DDEA8C}">
      <dgm:prSet/>
      <dgm:spPr/>
      <dgm:t>
        <a:bodyPr/>
        <a:lstStyle/>
        <a:p>
          <a:pPr latinLnBrk="1"/>
          <a:r>
            <a:rPr lang="en-US" altLang="ko-KR" dirty="0" smtClean="0"/>
            <a:t>BED &amp; BATH</a:t>
          </a:r>
          <a:endParaRPr lang="ko-KR" altLang="en-US" dirty="0"/>
        </a:p>
      </dgm:t>
    </dgm:pt>
    <dgm:pt modelId="{70DBDCFE-42DF-41D5-97AC-4760988185F7}" type="parTrans" cxnId="{0C9C213A-B780-4E55-B8DD-E52F3D67FFA5}">
      <dgm:prSet/>
      <dgm:spPr/>
      <dgm:t>
        <a:bodyPr/>
        <a:lstStyle/>
        <a:p>
          <a:pPr latinLnBrk="1"/>
          <a:endParaRPr lang="ko-KR" altLang="en-US"/>
        </a:p>
      </dgm:t>
    </dgm:pt>
    <dgm:pt modelId="{C0A3AAAA-37DA-4D78-84E6-6444E57C2625}" type="sibTrans" cxnId="{0C9C213A-B780-4E55-B8DD-E52F3D67FFA5}">
      <dgm:prSet/>
      <dgm:spPr/>
      <dgm:t>
        <a:bodyPr/>
        <a:lstStyle/>
        <a:p>
          <a:pPr latinLnBrk="1"/>
          <a:endParaRPr lang="ko-KR" altLang="en-US"/>
        </a:p>
      </dgm:t>
    </dgm:pt>
    <dgm:pt modelId="{E7C66D41-8B08-4F21-8677-2375E1FFD324}">
      <dgm:prSet/>
      <dgm:spPr/>
      <dgm:t>
        <a:bodyPr/>
        <a:lstStyle/>
        <a:p>
          <a:pPr latinLnBrk="1"/>
          <a:r>
            <a:rPr lang="en-US" altLang="ko-KR" dirty="0" smtClean="0"/>
            <a:t>WOMEN ACCESSORIES</a:t>
          </a:r>
          <a:endParaRPr lang="ko-KR" altLang="en-US" dirty="0"/>
        </a:p>
      </dgm:t>
    </dgm:pt>
    <dgm:pt modelId="{D5B774A9-CE16-490D-95FB-3BE3F028B822}" type="parTrans" cxnId="{F79AF460-D09C-41FE-8141-3A6A9A4AE63B}">
      <dgm:prSet/>
      <dgm:spPr/>
      <dgm:t>
        <a:bodyPr/>
        <a:lstStyle/>
        <a:p>
          <a:pPr latinLnBrk="1"/>
          <a:endParaRPr lang="ko-KR" altLang="en-US"/>
        </a:p>
      </dgm:t>
    </dgm:pt>
    <dgm:pt modelId="{21D7941E-566C-4F06-85AA-E5B8DD7F23B0}" type="sibTrans" cxnId="{F79AF460-D09C-41FE-8141-3A6A9A4AE63B}">
      <dgm:prSet/>
      <dgm:spPr/>
      <dgm:t>
        <a:bodyPr/>
        <a:lstStyle/>
        <a:p>
          <a:pPr latinLnBrk="1"/>
          <a:endParaRPr lang="ko-KR" altLang="en-US"/>
        </a:p>
      </dgm:t>
    </dgm:pt>
    <dgm:pt modelId="{7E1C3448-7680-4084-9ECB-545624639102}">
      <dgm:prSet/>
      <dgm:spPr/>
      <dgm:t>
        <a:bodyPr/>
        <a:lstStyle/>
        <a:p>
          <a:pPr latinLnBrk="1"/>
          <a:r>
            <a:rPr lang="en-US" altLang="ko-KR" dirty="0" smtClean="0"/>
            <a:t>MEN ACCESSORIES</a:t>
          </a:r>
          <a:endParaRPr lang="ko-KR" altLang="en-US" dirty="0"/>
        </a:p>
      </dgm:t>
    </dgm:pt>
    <dgm:pt modelId="{4F7C0C9E-6379-4657-B65D-CD4C1AE60F89}" type="parTrans" cxnId="{F387B12A-662D-45FB-8342-BBBC242BF012}">
      <dgm:prSet/>
      <dgm:spPr/>
      <dgm:t>
        <a:bodyPr/>
        <a:lstStyle/>
        <a:p>
          <a:pPr latinLnBrk="1"/>
          <a:endParaRPr lang="ko-KR" altLang="en-US"/>
        </a:p>
      </dgm:t>
    </dgm:pt>
    <dgm:pt modelId="{ED68A161-1EA4-40C3-A11B-9A24E31E1DCD}" type="sibTrans" cxnId="{F387B12A-662D-45FB-8342-BBBC242BF012}">
      <dgm:prSet/>
      <dgm:spPr/>
      <dgm:t>
        <a:bodyPr/>
        <a:lstStyle/>
        <a:p>
          <a:pPr latinLnBrk="1"/>
          <a:endParaRPr lang="ko-KR" altLang="en-US"/>
        </a:p>
      </dgm:t>
    </dgm:pt>
    <dgm:pt modelId="{D9CB4723-47D0-44A1-904C-06CBE0ED2CBA}">
      <dgm:prSet/>
      <dgm:spPr/>
      <dgm:t>
        <a:bodyPr/>
        <a:lstStyle/>
        <a:p>
          <a:pPr latinLnBrk="1"/>
          <a:r>
            <a:rPr lang="en-US" altLang="ko-KR" dirty="0" smtClean="0"/>
            <a:t>WOMEN CLOTHING</a:t>
          </a:r>
          <a:endParaRPr lang="ko-KR" altLang="en-US" dirty="0"/>
        </a:p>
      </dgm:t>
    </dgm:pt>
    <dgm:pt modelId="{BC3B737E-0250-48D6-8978-742323D817D7}" type="parTrans" cxnId="{1323F890-261C-4CAC-8F03-DE17631CE163}">
      <dgm:prSet/>
      <dgm:spPr/>
      <dgm:t>
        <a:bodyPr/>
        <a:lstStyle/>
        <a:p>
          <a:pPr latinLnBrk="1"/>
          <a:endParaRPr lang="ko-KR" altLang="en-US"/>
        </a:p>
      </dgm:t>
    </dgm:pt>
    <dgm:pt modelId="{8D4C1F94-6A8F-40C3-A02B-A1EF5534E4E9}" type="sibTrans" cxnId="{1323F890-261C-4CAC-8F03-DE17631CE163}">
      <dgm:prSet/>
      <dgm:spPr/>
      <dgm:t>
        <a:bodyPr/>
        <a:lstStyle/>
        <a:p>
          <a:pPr latinLnBrk="1"/>
          <a:endParaRPr lang="ko-KR" altLang="en-US"/>
        </a:p>
      </dgm:t>
    </dgm:pt>
    <dgm:pt modelId="{BB41E582-C6AD-4DEB-B325-23DEAE3FF063}">
      <dgm:prSet/>
      <dgm:spPr/>
      <dgm:t>
        <a:bodyPr/>
        <a:lstStyle/>
        <a:p>
          <a:pPr latinLnBrk="1"/>
          <a:r>
            <a:rPr lang="en-US" altLang="ko-KR" dirty="0" smtClean="0"/>
            <a:t>MEN CLOTHING</a:t>
          </a:r>
          <a:endParaRPr lang="ko-KR" altLang="en-US" dirty="0"/>
        </a:p>
      </dgm:t>
    </dgm:pt>
    <dgm:pt modelId="{5C989B6E-2BBC-4FD0-A4D7-10EF5923D668}" type="parTrans" cxnId="{5B8A8E35-A5AE-4517-88B4-C05D3F27E839}">
      <dgm:prSet/>
      <dgm:spPr/>
      <dgm:t>
        <a:bodyPr/>
        <a:lstStyle/>
        <a:p>
          <a:pPr latinLnBrk="1"/>
          <a:endParaRPr lang="ko-KR" altLang="en-US"/>
        </a:p>
      </dgm:t>
    </dgm:pt>
    <dgm:pt modelId="{5F0652AB-2F00-45FA-AC3F-24E942510C02}" type="sibTrans" cxnId="{5B8A8E35-A5AE-4517-88B4-C05D3F27E839}">
      <dgm:prSet/>
      <dgm:spPr/>
      <dgm:t>
        <a:bodyPr/>
        <a:lstStyle/>
        <a:p>
          <a:pPr latinLnBrk="1"/>
          <a:endParaRPr lang="ko-KR" altLang="en-US"/>
        </a:p>
      </dgm:t>
    </dgm:pt>
    <dgm:pt modelId="{3D51A00B-3A87-4910-8C63-302B614816FA}">
      <dgm:prSet/>
      <dgm:spPr/>
      <dgm:t>
        <a:bodyPr/>
        <a:lstStyle/>
        <a:p>
          <a:pPr latinLnBrk="1"/>
          <a:r>
            <a:rPr lang="en-US" altLang="ko-KR" dirty="0" smtClean="0"/>
            <a:t>GIFTS FOR YOUR HOME</a:t>
          </a:r>
          <a:endParaRPr lang="ko-KR" altLang="en-US" dirty="0"/>
        </a:p>
      </dgm:t>
    </dgm:pt>
    <dgm:pt modelId="{2DBC482F-1EB8-4701-B477-E94340E9C797}" type="parTrans" cxnId="{B5141012-5007-4E41-B539-F3CB1239DF5E}">
      <dgm:prSet/>
      <dgm:spPr/>
      <dgm:t>
        <a:bodyPr/>
        <a:lstStyle/>
        <a:p>
          <a:pPr latinLnBrk="1"/>
          <a:endParaRPr lang="ko-KR" altLang="en-US"/>
        </a:p>
      </dgm:t>
    </dgm:pt>
    <dgm:pt modelId="{12781EB7-A3D5-4757-BE16-7AA51AFA0E72}" type="sibTrans" cxnId="{B5141012-5007-4E41-B539-F3CB1239DF5E}">
      <dgm:prSet/>
      <dgm:spPr/>
      <dgm:t>
        <a:bodyPr/>
        <a:lstStyle/>
        <a:p>
          <a:pPr latinLnBrk="1"/>
          <a:endParaRPr lang="ko-KR" altLang="en-US"/>
        </a:p>
      </dgm:t>
    </dgm:pt>
    <dgm:pt modelId="{540D3B1E-79B4-44BE-8791-1065FB2017FB}">
      <dgm:prSet/>
      <dgm:spPr/>
      <dgm:t>
        <a:bodyPr/>
        <a:lstStyle/>
        <a:p>
          <a:pPr latinLnBrk="1"/>
          <a:r>
            <a:rPr lang="en-US" altLang="ko-KR" dirty="0" smtClean="0"/>
            <a:t>GIFTS FOR KIDS</a:t>
          </a:r>
          <a:endParaRPr lang="ko-KR" altLang="en-US" dirty="0"/>
        </a:p>
      </dgm:t>
    </dgm:pt>
    <dgm:pt modelId="{D4A36D7F-10F9-4A79-AF05-131EB264F965}" type="parTrans" cxnId="{FD097255-2732-430D-91C0-42EF10791DC5}">
      <dgm:prSet/>
      <dgm:spPr/>
      <dgm:t>
        <a:bodyPr/>
        <a:lstStyle/>
        <a:p>
          <a:pPr latinLnBrk="1"/>
          <a:endParaRPr lang="ko-KR" altLang="en-US"/>
        </a:p>
      </dgm:t>
    </dgm:pt>
    <dgm:pt modelId="{31179F9B-DA21-4CA9-A084-16E7E3E6A907}" type="sibTrans" cxnId="{FD097255-2732-430D-91C0-42EF10791DC5}">
      <dgm:prSet/>
      <dgm:spPr/>
      <dgm:t>
        <a:bodyPr/>
        <a:lstStyle/>
        <a:p>
          <a:pPr latinLnBrk="1"/>
          <a:endParaRPr lang="ko-KR" altLang="en-US"/>
        </a:p>
      </dgm:t>
    </dgm:pt>
    <dgm:pt modelId="{7BF39E9F-7D26-4EA1-AC3D-0A1A7635338C}">
      <dgm:prSet/>
      <dgm:spPr/>
      <dgm:t>
        <a:bodyPr/>
        <a:lstStyle/>
        <a:p>
          <a:pPr latinLnBrk="1"/>
          <a:r>
            <a:rPr lang="en-US" altLang="ko-KR" dirty="0" smtClean="0"/>
            <a:t>GIFTS FOR HER</a:t>
          </a:r>
          <a:endParaRPr lang="ko-KR" altLang="en-US" dirty="0"/>
        </a:p>
      </dgm:t>
    </dgm:pt>
    <dgm:pt modelId="{DD5A01F1-58D7-42F1-98E9-3CAF87C69CB1}" type="parTrans" cxnId="{20324E48-D23D-49A6-A3E7-4EC0C1E6F90E}">
      <dgm:prSet/>
      <dgm:spPr/>
      <dgm:t>
        <a:bodyPr/>
        <a:lstStyle/>
        <a:p>
          <a:pPr latinLnBrk="1"/>
          <a:endParaRPr lang="ko-KR" altLang="en-US"/>
        </a:p>
      </dgm:t>
    </dgm:pt>
    <dgm:pt modelId="{193FF4D0-683D-4363-B933-923E780B37B4}" type="sibTrans" cxnId="{20324E48-D23D-49A6-A3E7-4EC0C1E6F90E}">
      <dgm:prSet/>
      <dgm:spPr/>
      <dgm:t>
        <a:bodyPr/>
        <a:lstStyle/>
        <a:p>
          <a:pPr latinLnBrk="1"/>
          <a:endParaRPr lang="ko-KR" altLang="en-US"/>
        </a:p>
      </dgm:t>
    </dgm:pt>
    <dgm:pt modelId="{0EA3AD89-36D4-4C0F-AE01-F86693194634}">
      <dgm:prSet/>
      <dgm:spPr/>
      <dgm:t>
        <a:bodyPr/>
        <a:lstStyle/>
        <a:p>
          <a:pPr latinLnBrk="1"/>
          <a:r>
            <a:rPr lang="en-US" altLang="ko-KR" dirty="0" smtClean="0"/>
            <a:t>GIFTS FOR HIM</a:t>
          </a:r>
          <a:endParaRPr lang="ko-KR" altLang="en-US" dirty="0"/>
        </a:p>
      </dgm:t>
    </dgm:pt>
    <dgm:pt modelId="{D1898632-544F-4BC0-8576-D31E4C438A89}" type="parTrans" cxnId="{A0CE6D2C-426A-4C58-BE49-791329665CCD}">
      <dgm:prSet/>
      <dgm:spPr/>
      <dgm:t>
        <a:bodyPr/>
        <a:lstStyle/>
        <a:p>
          <a:pPr latinLnBrk="1"/>
          <a:endParaRPr lang="ko-KR" altLang="en-US"/>
        </a:p>
      </dgm:t>
    </dgm:pt>
    <dgm:pt modelId="{072FBB17-3778-4C13-9F8F-7378DD159095}" type="sibTrans" cxnId="{A0CE6D2C-426A-4C58-BE49-791329665CCD}">
      <dgm:prSet/>
      <dgm:spPr/>
      <dgm:t>
        <a:bodyPr/>
        <a:lstStyle/>
        <a:p>
          <a:pPr latinLnBrk="1"/>
          <a:endParaRPr lang="ko-KR" altLang="en-US"/>
        </a:p>
      </dgm:t>
    </dgm:pt>
    <dgm:pt modelId="{373DA148-C8F3-4D01-8092-12B6896EED5A}" type="pres">
      <dgm:prSet presAssocID="{54799365-E37A-45F6-AFCD-AA34CF40B3F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B734E4-CDAD-4598-9E7D-C7FE2B16DF4C}" type="pres">
      <dgm:prSet presAssocID="{3E174282-9054-4D42-B815-C499C94B985E}" presName="hierRoot1" presStyleCnt="0">
        <dgm:presLayoutVars>
          <dgm:hierBranch val="init"/>
        </dgm:presLayoutVars>
      </dgm:prSet>
      <dgm:spPr/>
    </dgm:pt>
    <dgm:pt modelId="{43760884-FA1A-4184-BD7C-B63CA549A073}" type="pres">
      <dgm:prSet presAssocID="{3E174282-9054-4D42-B815-C499C94B985E}" presName="rootComposite1" presStyleCnt="0"/>
      <dgm:spPr/>
    </dgm:pt>
    <dgm:pt modelId="{E136AA41-1383-4031-BECE-11ADAC978784}" type="pres">
      <dgm:prSet presAssocID="{3E174282-9054-4D42-B815-C499C94B985E}" presName="rootText1" presStyleLbl="node0" presStyleIdx="0" presStyleCnt="1">
        <dgm:presLayoutVars>
          <dgm:chPref val="3"/>
        </dgm:presLayoutVars>
      </dgm:prSet>
      <dgm:spPr/>
    </dgm:pt>
    <dgm:pt modelId="{E6257FCD-5F53-4D0E-8B0E-A41CA786A64D}" type="pres">
      <dgm:prSet presAssocID="{3E174282-9054-4D42-B815-C499C94B985E}" presName="rootConnector1" presStyleLbl="node1" presStyleIdx="0" presStyleCnt="0"/>
      <dgm:spPr/>
    </dgm:pt>
    <dgm:pt modelId="{C5636593-6DA9-41C4-81F2-94B75D23E61C}" type="pres">
      <dgm:prSet presAssocID="{3E174282-9054-4D42-B815-C499C94B985E}" presName="hierChild2" presStyleCnt="0"/>
      <dgm:spPr/>
    </dgm:pt>
    <dgm:pt modelId="{E324EA56-1657-46BF-9934-EFF29678D4B1}" type="pres">
      <dgm:prSet presAssocID="{7E49CC68-9387-469A-9AE6-F342FABC85DE}" presName="Name37" presStyleLbl="parChTrans1D2" presStyleIdx="0" presStyleCnt="8"/>
      <dgm:spPr/>
    </dgm:pt>
    <dgm:pt modelId="{7706EAF5-9B99-4804-81EB-E1E7DEBF2DF4}" type="pres">
      <dgm:prSet presAssocID="{E6B2A3B0-7ED0-4106-B391-8255C0C85797}" presName="hierRoot2" presStyleCnt="0">
        <dgm:presLayoutVars>
          <dgm:hierBranch val="init"/>
        </dgm:presLayoutVars>
      </dgm:prSet>
      <dgm:spPr/>
    </dgm:pt>
    <dgm:pt modelId="{BB28FD8D-E306-49C6-8E49-08BBF7E68A22}" type="pres">
      <dgm:prSet presAssocID="{E6B2A3B0-7ED0-4106-B391-8255C0C85797}" presName="rootComposite" presStyleCnt="0"/>
      <dgm:spPr/>
    </dgm:pt>
    <dgm:pt modelId="{7F12CEE8-2524-42AB-B1BC-7CEBA9F79254}" type="pres">
      <dgm:prSet presAssocID="{E6B2A3B0-7ED0-4106-B391-8255C0C85797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9950528-CFCB-491B-ADAD-4D015509C1E2}" type="pres">
      <dgm:prSet presAssocID="{E6B2A3B0-7ED0-4106-B391-8255C0C85797}" presName="rootConnector" presStyleLbl="node2" presStyleIdx="0" presStyleCnt="8"/>
      <dgm:spPr/>
    </dgm:pt>
    <dgm:pt modelId="{1406CA26-7CB0-4A65-9FBE-2226D709EEF8}" type="pres">
      <dgm:prSet presAssocID="{E6B2A3B0-7ED0-4106-B391-8255C0C85797}" presName="hierChild4" presStyleCnt="0"/>
      <dgm:spPr/>
    </dgm:pt>
    <dgm:pt modelId="{FC029B4D-8F41-4914-A938-B65901FF0D84}" type="pres">
      <dgm:prSet presAssocID="{F894E158-7693-4BB9-93F9-A343E3264534}" presName="Name37" presStyleLbl="parChTrans1D3" presStyleIdx="0" presStyleCnt="25"/>
      <dgm:spPr/>
    </dgm:pt>
    <dgm:pt modelId="{70C06888-229E-4740-8C4F-961FF0ACA685}" type="pres">
      <dgm:prSet presAssocID="{B87D2F6E-0A60-4E1C-86AF-7D79D10B0719}" presName="hierRoot2" presStyleCnt="0">
        <dgm:presLayoutVars>
          <dgm:hierBranch val="init"/>
        </dgm:presLayoutVars>
      </dgm:prSet>
      <dgm:spPr/>
    </dgm:pt>
    <dgm:pt modelId="{03254529-5A52-481D-A565-1B2139A5B78E}" type="pres">
      <dgm:prSet presAssocID="{B87D2F6E-0A60-4E1C-86AF-7D79D10B0719}" presName="rootComposite" presStyleCnt="0"/>
      <dgm:spPr/>
    </dgm:pt>
    <dgm:pt modelId="{58D0355F-AF36-48BB-8DD3-041C2C18BE6B}" type="pres">
      <dgm:prSet presAssocID="{B87D2F6E-0A60-4E1C-86AF-7D79D10B0719}" presName="rootText" presStyleLbl="node3" presStyleIdx="0" presStyleCnt="25">
        <dgm:presLayoutVars>
          <dgm:chPref val="3"/>
        </dgm:presLayoutVars>
      </dgm:prSet>
      <dgm:spPr/>
    </dgm:pt>
    <dgm:pt modelId="{59F41654-6ECA-48EA-AF79-F47547365360}" type="pres">
      <dgm:prSet presAssocID="{B87D2F6E-0A60-4E1C-86AF-7D79D10B0719}" presName="rootConnector" presStyleLbl="node3" presStyleIdx="0" presStyleCnt="25"/>
      <dgm:spPr/>
    </dgm:pt>
    <dgm:pt modelId="{8BE0B6E0-B58E-4D32-A60A-FF4108994CA8}" type="pres">
      <dgm:prSet presAssocID="{B87D2F6E-0A60-4E1C-86AF-7D79D10B0719}" presName="hierChild4" presStyleCnt="0"/>
      <dgm:spPr/>
    </dgm:pt>
    <dgm:pt modelId="{BE04328A-95FF-4083-B675-1BAF39434205}" type="pres">
      <dgm:prSet presAssocID="{B87D2F6E-0A60-4E1C-86AF-7D79D10B0719}" presName="hierChild5" presStyleCnt="0"/>
      <dgm:spPr/>
    </dgm:pt>
    <dgm:pt modelId="{8CA3509C-2D40-4353-AA15-990D27DF8BE0}" type="pres">
      <dgm:prSet presAssocID="{314FC77C-A69E-4654-8A59-1DDF12450891}" presName="Name37" presStyleLbl="parChTrans1D3" presStyleIdx="1" presStyleCnt="25"/>
      <dgm:spPr/>
    </dgm:pt>
    <dgm:pt modelId="{49F04B06-EEAC-46EB-B020-706D8D65E7E4}" type="pres">
      <dgm:prSet presAssocID="{CAC8FB43-340E-4885-8267-71BFC7AF2CE9}" presName="hierRoot2" presStyleCnt="0">
        <dgm:presLayoutVars>
          <dgm:hierBranch val="init"/>
        </dgm:presLayoutVars>
      </dgm:prSet>
      <dgm:spPr/>
    </dgm:pt>
    <dgm:pt modelId="{1EE21241-392E-4A3C-8016-7FB18FD99759}" type="pres">
      <dgm:prSet presAssocID="{CAC8FB43-340E-4885-8267-71BFC7AF2CE9}" presName="rootComposite" presStyleCnt="0"/>
      <dgm:spPr/>
    </dgm:pt>
    <dgm:pt modelId="{9365AD2E-F9BF-4E9D-BBC3-6CD8BD8B4089}" type="pres">
      <dgm:prSet presAssocID="{CAC8FB43-340E-4885-8267-71BFC7AF2CE9}" presName="rootText" presStyleLbl="node3" presStyleIdx="1" presStyleCnt="25">
        <dgm:presLayoutVars>
          <dgm:chPref val="3"/>
        </dgm:presLayoutVars>
      </dgm:prSet>
      <dgm:spPr/>
    </dgm:pt>
    <dgm:pt modelId="{089F0104-797B-454D-9427-5216043D2041}" type="pres">
      <dgm:prSet presAssocID="{CAC8FB43-340E-4885-8267-71BFC7AF2CE9}" presName="rootConnector" presStyleLbl="node3" presStyleIdx="1" presStyleCnt="25"/>
      <dgm:spPr/>
    </dgm:pt>
    <dgm:pt modelId="{0BC1446D-9A76-4D97-86C8-39F08910FF2F}" type="pres">
      <dgm:prSet presAssocID="{CAC8FB43-340E-4885-8267-71BFC7AF2CE9}" presName="hierChild4" presStyleCnt="0"/>
      <dgm:spPr/>
    </dgm:pt>
    <dgm:pt modelId="{9741D5CE-91FC-4DE6-8EB1-7691C1378D0D}" type="pres">
      <dgm:prSet presAssocID="{CAC8FB43-340E-4885-8267-71BFC7AF2CE9}" presName="hierChild5" presStyleCnt="0"/>
      <dgm:spPr/>
    </dgm:pt>
    <dgm:pt modelId="{7867B2CD-9724-4ECC-A8FB-E0D5EB2081B6}" type="pres">
      <dgm:prSet presAssocID="{E1741CBE-31F2-4EE5-8AC0-E5C9496974EE}" presName="Name37" presStyleLbl="parChTrans1D3" presStyleIdx="2" presStyleCnt="25"/>
      <dgm:spPr/>
    </dgm:pt>
    <dgm:pt modelId="{584F6F71-DEE9-4B0C-943A-7A1F3326DE7A}" type="pres">
      <dgm:prSet presAssocID="{404D6C0B-2014-4ADD-A12D-52BC9E60D6E7}" presName="hierRoot2" presStyleCnt="0">
        <dgm:presLayoutVars>
          <dgm:hierBranch val="init"/>
        </dgm:presLayoutVars>
      </dgm:prSet>
      <dgm:spPr/>
    </dgm:pt>
    <dgm:pt modelId="{A647DC26-D457-47A6-93E3-2BFD90B88321}" type="pres">
      <dgm:prSet presAssocID="{404D6C0B-2014-4ADD-A12D-52BC9E60D6E7}" presName="rootComposite" presStyleCnt="0"/>
      <dgm:spPr/>
    </dgm:pt>
    <dgm:pt modelId="{CAF0FBEE-2486-4354-A808-C84EA849B24D}" type="pres">
      <dgm:prSet presAssocID="{404D6C0B-2014-4ADD-A12D-52BC9E60D6E7}" presName="rootText" presStyleLbl="node3" presStyleIdx="2" presStyleCnt="25">
        <dgm:presLayoutVars>
          <dgm:chPref val="3"/>
        </dgm:presLayoutVars>
      </dgm:prSet>
      <dgm:spPr/>
    </dgm:pt>
    <dgm:pt modelId="{8B93F045-A245-49C1-BFF8-835BEA34B80C}" type="pres">
      <dgm:prSet presAssocID="{404D6C0B-2014-4ADD-A12D-52BC9E60D6E7}" presName="rootConnector" presStyleLbl="node3" presStyleIdx="2" presStyleCnt="25"/>
      <dgm:spPr/>
    </dgm:pt>
    <dgm:pt modelId="{6A4DE7C3-7749-47B0-A999-30C2BAFCEB2C}" type="pres">
      <dgm:prSet presAssocID="{404D6C0B-2014-4ADD-A12D-52BC9E60D6E7}" presName="hierChild4" presStyleCnt="0"/>
      <dgm:spPr/>
    </dgm:pt>
    <dgm:pt modelId="{04458B70-6376-491E-A0EF-7C49C1CF1DA9}" type="pres">
      <dgm:prSet presAssocID="{404D6C0B-2014-4ADD-A12D-52BC9E60D6E7}" presName="hierChild5" presStyleCnt="0"/>
      <dgm:spPr/>
    </dgm:pt>
    <dgm:pt modelId="{CA3CDF3C-EAB4-4F92-B3F4-5B8481F2F23B}" type="pres">
      <dgm:prSet presAssocID="{FAEFF113-12BF-4279-BB71-39F76CD5A25A}" presName="Name37" presStyleLbl="parChTrans1D3" presStyleIdx="3" presStyleCnt="25"/>
      <dgm:spPr/>
    </dgm:pt>
    <dgm:pt modelId="{5106793F-626E-442C-9CD4-72668C26CEB6}" type="pres">
      <dgm:prSet presAssocID="{5D54AA3D-3105-4176-B68C-CD39E125C891}" presName="hierRoot2" presStyleCnt="0">
        <dgm:presLayoutVars>
          <dgm:hierBranch val="init"/>
        </dgm:presLayoutVars>
      </dgm:prSet>
      <dgm:spPr/>
    </dgm:pt>
    <dgm:pt modelId="{164306D5-4CD9-4B9A-ADFD-B2D30EEBDC3F}" type="pres">
      <dgm:prSet presAssocID="{5D54AA3D-3105-4176-B68C-CD39E125C891}" presName="rootComposite" presStyleCnt="0"/>
      <dgm:spPr/>
    </dgm:pt>
    <dgm:pt modelId="{62CEA567-8079-4361-A7D9-22155D56904B}" type="pres">
      <dgm:prSet presAssocID="{5D54AA3D-3105-4176-B68C-CD39E125C891}" presName="rootText" presStyleLbl="node3" presStyleIdx="3" presStyleCnt="25">
        <dgm:presLayoutVars>
          <dgm:chPref val="3"/>
        </dgm:presLayoutVars>
      </dgm:prSet>
      <dgm:spPr/>
    </dgm:pt>
    <dgm:pt modelId="{2A027816-4691-4BE5-8912-6C46B7D28546}" type="pres">
      <dgm:prSet presAssocID="{5D54AA3D-3105-4176-B68C-CD39E125C891}" presName="rootConnector" presStyleLbl="node3" presStyleIdx="3" presStyleCnt="25"/>
      <dgm:spPr/>
    </dgm:pt>
    <dgm:pt modelId="{A5222BFF-0503-407C-9013-BA7FE89DF2E8}" type="pres">
      <dgm:prSet presAssocID="{5D54AA3D-3105-4176-B68C-CD39E125C891}" presName="hierChild4" presStyleCnt="0"/>
      <dgm:spPr/>
    </dgm:pt>
    <dgm:pt modelId="{66B4B8DE-FA6E-4578-BB55-31F297E0B651}" type="pres">
      <dgm:prSet presAssocID="{5D54AA3D-3105-4176-B68C-CD39E125C891}" presName="hierChild5" presStyleCnt="0"/>
      <dgm:spPr/>
    </dgm:pt>
    <dgm:pt modelId="{3769E93C-D59C-4A3E-B2E0-4066DDCBE1DB}" type="pres">
      <dgm:prSet presAssocID="{E6B2A3B0-7ED0-4106-B391-8255C0C85797}" presName="hierChild5" presStyleCnt="0"/>
      <dgm:spPr/>
    </dgm:pt>
    <dgm:pt modelId="{FFE5FA3C-1996-44CC-8364-6B39384E6737}" type="pres">
      <dgm:prSet presAssocID="{AB4159BD-50DA-4CBC-8122-EC093C340D3E}" presName="Name37" presStyleLbl="parChTrans1D2" presStyleIdx="1" presStyleCnt="8"/>
      <dgm:spPr/>
    </dgm:pt>
    <dgm:pt modelId="{851C68C0-145C-4FE7-82A2-5F2AF931ABBB}" type="pres">
      <dgm:prSet presAssocID="{96E6B726-1069-4D95-9C3B-1CA000192800}" presName="hierRoot2" presStyleCnt="0">
        <dgm:presLayoutVars>
          <dgm:hierBranch val="init"/>
        </dgm:presLayoutVars>
      </dgm:prSet>
      <dgm:spPr/>
    </dgm:pt>
    <dgm:pt modelId="{61A2D238-ED11-4650-874A-24460A0E3BAC}" type="pres">
      <dgm:prSet presAssocID="{96E6B726-1069-4D95-9C3B-1CA000192800}" presName="rootComposite" presStyleCnt="0"/>
      <dgm:spPr/>
    </dgm:pt>
    <dgm:pt modelId="{FB0B7D1A-7AD6-45D6-B7BA-C8B98044320E}" type="pres">
      <dgm:prSet presAssocID="{96E6B726-1069-4D95-9C3B-1CA000192800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0EE460-5F1C-45FC-96AB-F34F76604984}" type="pres">
      <dgm:prSet presAssocID="{96E6B726-1069-4D95-9C3B-1CA000192800}" presName="rootConnector" presStyleLbl="node2" presStyleIdx="1" presStyleCnt="8"/>
      <dgm:spPr/>
    </dgm:pt>
    <dgm:pt modelId="{8E50D5BA-EA2C-44A2-A902-1B3785F4F7C4}" type="pres">
      <dgm:prSet presAssocID="{96E6B726-1069-4D95-9C3B-1CA000192800}" presName="hierChild4" presStyleCnt="0"/>
      <dgm:spPr/>
    </dgm:pt>
    <dgm:pt modelId="{D44EEAED-177E-40D8-B297-D8EBBAD69E41}" type="pres">
      <dgm:prSet presAssocID="{3CC1CC9C-8FDE-4BFC-AC90-D48DEFCE1EBC}" presName="Name37" presStyleLbl="parChTrans1D3" presStyleIdx="4" presStyleCnt="25"/>
      <dgm:spPr/>
    </dgm:pt>
    <dgm:pt modelId="{206774D3-11B2-4771-8D7E-DA75660C5E82}" type="pres">
      <dgm:prSet presAssocID="{63F5962E-0A84-43CA-B242-CBA536D80887}" presName="hierRoot2" presStyleCnt="0">
        <dgm:presLayoutVars>
          <dgm:hierBranch val="init"/>
        </dgm:presLayoutVars>
      </dgm:prSet>
      <dgm:spPr/>
    </dgm:pt>
    <dgm:pt modelId="{33DE7777-C763-446D-90DF-0062B8F42148}" type="pres">
      <dgm:prSet presAssocID="{63F5962E-0A84-43CA-B242-CBA536D80887}" presName="rootComposite" presStyleCnt="0"/>
      <dgm:spPr/>
    </dgm:pt>
    <dgm:pt modelId="{D8D98562-351E-4CDB-BDE3-7D4D95F7ED5B}" type="pres">
      <dgm:prSet presAssocID="{63F5962E-0A84-43CA-B242-CBA536D80887}" presName="rootText" presStyleLbl="node3" presStyleIdx="4" presStyleCnt="25">
        <dgm:presLayoutVars>
          <dgm:chPref val="3"/>
        </dgm:presLayoutVars>
      </dgm:prSet>
      <dgm:spPr/>
    </dgm:pt>
    <dgm:pt modelId="{FD340836-24DF-4460-B3C9-A5EA4FBF6DBB}" type="pres">
      <dgm:prSet presAssocID="{63F5962E-0A84-43CA-B242-CBA536D80887}" presName="rootConnector" presStyleLbl="node3" presStyleIdx="4" presStyleCnt="25"/>
      <dgm:spPr/>
    </dgm:pt>
    <dgm:pt modelId="{96E70F5D-1012-438B-83EA-A46D1DFF2B47}" type="pres">
      <dgm:prSet presAssocID="{63F5962E-0A84-43CA-B242-CBA536D80887}" presName="hierChild4" presStyleCnt="0"/>
      <dgm:spPr/>
    </dgm:pt>
    <dgm:pt modelId="{83BF447D-43AA-4DEA-B0D0-41EA34649889}" type="pres">
      <dgm:prSet presAssocID="{63F5962E-0A84-43CA-B242-CBA536D80887}" presName="hierChild5" presStyleCnt="0"/>
      <dgm:spPr/>
    </dgm:pt>
    <dgm:pt modelId="{F97A44E3-8CF8-4C33-9228-BCE21A5B1571}" type="pres">
      <dgm:prSet presAssocID="{E2081EA6-5C7D-4E98-A4F1-8FC0C862D60F}" presName="Name37" presStyleLbl="parChTrans1D3" presStyleIdx="5" presStyleCnt="25"/>
      <dgm:spPr/>
    </dgm:pt>
    <dgm:pt modelId="{C50885B2-EF5F-48D9-B84F-82614AC7FBAF}" type="pres">
      <dgm:prSet presAssocID="{74B0107C-3B46-41C2-A093-2D66815E9C21}" presName="hierRoot2" presStyleCnt="0">
        <dgm:presLayoutVars>
          <dgm:hierBranch val="init"/>
        </dgm:presLayoutVars>
      </dgm:prSet>
      <dgm:spPr/>
    </dgm:pt>
    <dgm:pt modelId="{81BDC107-BCE6-4827-9C30-D6CF0ECE3587}" type="pres">
      <dgm:prSet presAssocID="{74B0107C-3B46-41C2-A093-2D66815E9C21}" presName="rootComposite" presStyleCnt="0"/>
      <dgm:spPr/>
    </dgm:pt>
    <dgm:pt modelId="{C694AC40-197F-4817-9205-059E8A8C1D57}" type="pres">
      <dgm:prSet presAssocID="{74B0107C-3B46-41C2-A093-2D66815E9C21}" presName="rootText" presStyleLbl="node3" presStyleIdx="5" presStyleCnt="25">
        <dgm:presLayoutVars>
          <dgm:chPref val="3"/>
        </dgm:presLayoutVars>
      </dgm:prSet>
      <dgm:spPr/>
    </dgm:pt>
    <dgm:pt modelId="{56D4F760-9835-418A-B912-B06CE0B09A0D}" type="pres">
      <dgm:prSet presAssocID="{74B0107C-3B46-41C2-A093-2D66815E9C21}" presName="rootConnector" presStyleLbl="node3" presStyleIdx="5" presStyleCnt="25"/>
      <dgm:spPr/>
    </dgm:pt>
    <dgm:pt modelId="{8DD22211-8027-4629-8DEA-B1D2290EE073}" type="pres">
      <dgm:prSet presAssocID="{74B0107C-3B46-41C2-A093-2D66815E9C21}" presName="hierChild4" presStyleCnt="0"/>
      <dgm:spPr/>
    </dgm:pt>
    <dgm:pt modelId="{ED8232F7-6A07-41BD-A59C-72F7CB67FFC3}" type="pres">
      <dgm:prSet presAssocID="{74B0107C-3B46-41C2-A093-2D66815E9C21}" presName="hierChild5" presStyleCnt="0"/>
      <dgm:spPr/>
    </dgm:pt>
    <dgm:pt modelId="{D598E16C-7340-484E-9D3F-D68A615EE720}" type="pres">
      <dgm:prSet presAssocID="{AE6A8655-9144-4E22-9CBA-768F9AFCB07B}" presName="Name37" presStyleLbl="parChTrans1D3" presStyleIdx="6" presStyleCnt="25"/>
      <dgm:spPr/>
    </dgm:pt>
    <dgm:pt modelId="{0FAC9F8A-C867-489D-B252-E11EC0EC17A0}" type="pres">
      <dgm:prSet presAssocID="{70780720-C07C-4A85-AD36-4A04A27F0B97}" presName="hierRoot2" presStyleCnt="0">
        <dgm:presLayoutVars>
          <dgm:hierBranch val="init"/>
        </dgm:presLayoutVars>
      </dgm:prSet>
      <dgm:spPr/>
    </dgm:pt>
    <dgm:pt modelId="{C12D23AE-9A40-4655-A2DB-DF7E9C48E7BF}" type="pres">
      <dgm:prSet presAssocID="{70780720-C07C-4A85-AD36-4A04A27F0B97}" presName="rootComposite" presStyleCnt="0"/>
      <dgm:spPr/>
    </dgm:pt>
    <dgm:pt modelId="{F894D3C5-0B8E-4D39-B45C-6D84B3B18845}" type="pres">
      <dgm:prSet presAssocID="{70780720-C07C-4A85-AD36-4A04A27F0B97}" presName="rootText" presStyleLbl="node3" presStyleIdx="6" presStyleCnt="25">
        <dgm:presLayoutVars>
          <dgm:chPref val="3"/>
        </dgm:presLayoutVars>
      </dgm:prSet>
      <dgm:spPr/>
    </dgm:pt>
    <dgm:pt modelId="{9DD08712-45E8-433B-91C2-2FA9CEF27B3A}" type="pres">
      <dgm:prSet presAssocID="{70780720-C07C-4A85-AD36-4A04A27F0B97}" presName="rootConnector" presStyleLbl="node3" presStyleIdx="6" presStyleCnt="25"/>
      <dgm:spPr/>
    </dgm:pt>
    <dgm:pt modelId="{3E9A02E5-AC6D-404B-B5BA-550CBA4B834B}" type="pres">
      <dgm:prSet presAssocID="{70780720-C07C-4A85-AD36-4A04A27F0B97}" presName="hierChild4" presStyleCnt="0"/>
      <dgm:spPr/>
    </dgm:pt>
    <dgm:pt modelId="{DD087533-5118-4B0E-82FC-E47CD8422AB6}" type="pres">
      <dgm:prSet presAssocID="{70780720-C07C-4A85-AD36-4A04A27F0B97}" presName="hierChild5" presStyleCnt="0"/>
      <dgm:spPr/>
    </dgm:pt>
    <dgm:pt modelId="{BE3BE77B-DB16-4794-BB9D-700FB2A7CF1E}" type="pres">
      <dgm:prSet presAssocID="{CBFFDB4F-EC1D-4E3E-8ACD-BFD427AA20E8}" presName="Name37" presStyleLbl="parChTrans1D3" presStyleIdx="7" presStyleCnt="25"/>
      <dgm:spPr/>
    </dgm:pt>
    <dgm:pt modelId="{AE83C678-F5C4-4518-BE6E-4CBC814A4740}" type="pres">
      <dgm:prSet presAssocID="{E6D5C50D-19BB-4C76-AE7D-DEB7B004955F}" presName="hierRoot2" presStyleCnt="0">
        <dgm:presLayoutVars>
          <dgm:hierBranch val="init"/>
        </dgm:presLayoutVars>
      </dgm:prSet>
      <dgm:spPr/>
    </dgm:pt>
    <dgm:pt modelId="{3D0461B9-16E8-4FF9-9B4C-DDCEA7D80975}" type="pres">
      <dgm:prSet presAssocID="{E6D5C50D-19BB-4C76-AE7D-DEB7B004955F}" presName="rootComposite" presStyleCnt="0"/>
      <dgm:spPr/>
    </dgm:pt>
    <dgm:pt modelId="{EF80E2EB-49FF-4C75-B55C-0052F6997910}" type="pres">
      <dgm:prSet presAssocID="{E6D5C50D-19BB-4C76-AE7D-DEB7B004955F}" presName="rootText" presStyleLbl="node3" presStyleIdx="7" presStyleCnt="25">
        <dgm:presLayoutVars>
          <dgm:chPref val="3"/>
        </dgm:presLayoutVars>
      </dgm:prSet>
      <dgm:spPr/>
    </dgm:pt>
    <dgm:pt modelId="{31BE6FFD-CC4B-4401-AFC3-C6D9B1D79C61}" type="pres">
      <dgm:prSet presAssocID="{E6D5C50D-19BB-4C76-AE7D-DEB7B004955F}" presName="rootConnector" presStyleLbl="node3" presStyleIdx="7" presStyleCnt="25"/>
      <dgm:spPr/>
    </dgm:pt>
    <dgm:pt modelId="{3FBCF2C3-86A7-49DD-B7A1-4C17FE164DC4}" type="pres">
      <dgm:prSet presAssocID="{E6D5C50D-19BB-4C76-AE7D-DEB7B004955F}" presName="hierChild4" presStyleCnt="0"/>
      <dgm:spPr/>
    </dgm:pt>
    <dgm:pt modelId="{2F107DCE-FF55-4448-ADB8-1C52641EC71D}" type="pres">
      <dgm:prSet presAssocID="{E6D5C50D-19BB-4C76-AE7D-DEB7B004955F}" presName="hierChild5" presStyleCnt="0"/>
      <dgm:spPr/>
    </dgm:pt>
    <dgm:pt modelId="{5751E3BC-441F-4CEB-A8EC-56726FB1936E}" type="pres">
      <dgm:prSet presAssocID="{96E6B726-1069-4D95-9C3B-1CA000192800}" presName="hierChild5" presStyleCnt="0"/>
      <dgm:spPr/>
    </dgm:pt>
    <dgm:pt modelId="{4D16A15F-426C-4404-99F5-664F7B252BC5}" type="pres">
      <dgm:prSet presAssocID="{7E3C874A-0C80-4AAF-8C65-19DC65F4C008}" presName="Name37" presStyleLbl="parChTrans1D2" presStyleIdx="2" presStyleCnt="8"/>
      <dgm:spPr/>
    </dgm:pt>
    <dgm:pt modelId="{6F67EA04-D9DC-4395-9362-2D7DAD6D87ED}" type="pres">
      <dgm:prSet presAssocID="{DECC6436-574E-489B-96D5-EC8042744483}" presName="hierRoot2" presStyleCnt="0">
        <dgm:presLayoutVars>
          <dgm:hierBranch val="init"/>
        </dgm:presLayoutVars>
      </dgm:prSet>
      <dgm:spPr/>
    </dgm:pt>
    <dgm:pt modelId="{F8DEF654-ED10-487D-A0A4-554E638A6D8E}" type="pres">
      <dgm:prSet presAssocID="{DECC6436-574E-489B-96D5-EC8042744483}" presName="rootComposite" presStyleCnt="0"/>
      <dgm:spPr/>
    </dgm:pt>
    <dgm:pt modelId="{380EC749-4487-4844-A973-44A27AEF19B3}" type="pres">
      <dgm:prSet presAssocID="{DECC6436-574E-489B-96D5-EC8042744483}" presName="rootText" presStyleLbl="node2" presStyleIdx="2" presStyleCnt="8">
        <dgm:presLayoutVars>
          <dgm:chPref val="3"/>
        </dgm:presLayoutVars>
      </dgm:prSet>
      <dgm:spPr/>
    </dgm:pt>
    <dgm:pt modelId="{08724741-B884-4581-A26F-923A02872F19}" type="pres">
      <dgm:prSet presAssocID="{DECC6436-574E-489B-96D5-EC8042744483}" presName="rootConnector" presStyleLbl="node2" presStyleIdx="2" presStyleCnt="8"/>
      <dgm:spPr/>
    </dgm:pt>
    <dgm:pt modelId="{AC7EDDA2-A987-46C1-AFDA-C11A590C5AFB}" type="pres">
      <dgm:prSet presAssocID="{DECC6436-574E-489B-96D5-EC8042744483}" presName="hierChild4" presStyleCnt="0"/>
      <dgm:spPr/>
    </dgm:pt>
    <dgm:pt modelId="{BA126507-540A-45AB-A93D-11441D9EF6D2}" type="pres">
      <dgm:prSet presAssocID="{C7DA3BA8-51FC-4845-A64A-55B60759F70B}" presName="Name37" presStyleLbl="parChTrans1D3" presStyleIdx="8" presStyleCnt="25"/>
      <dgm:spPr/>
    </dgm:pt>
    <dgm:pt modelId="{2BEF7ED8-AACB-4DE0-8119-ED6F3FFFD269}" type="pres">
      <dgm:prSet presAssocID="{56B71852-D81E-40B1-9D83-EFC10EE46F6F}" presName="hierRoot2" presStyleCnt="0">
        <dgm:presLayoutVars>
          <dgm:hierBranch val="init"/>
        </dgm:presLayoutVars>
      </dgm:prSet>
      <dgm:spPr/>
    </dgm:pt>
    <dgm:pt modelId="{D0171F25-3F2B-43FF-8DD7-FB0838FDB143}" type="pres">
      <dgm:prSet presAssocID="{56B71852-D81E-40B1-9D83-EFC10EE46F6F}" presName="rootComposite" presStyleCnt="0"/>
      <dgm:spPr/>
    </dgm:pt>
    <dgm:pt modelId="{90D0BD4F-EEE7-4E97-8D3B-794F24EBACF4}" type="pres">
      <dgm:prSet presAssocID="{56B71852-D81E-40B1-9D83-EFC10EE46F6F}" presName="rootText" presStyleLbl="node3" presStyleIdx="8" presStyleCnt="25">
        <dgm:presLayoutVars>
          <dgm:chPref val="3"/>
        </dgm:presLayoutVars>
      </dgm:prSet>
      <dgm:spPr/>
    </dgm:pt>
    <dgm:pt modelId="{F3EA6820-85B9-41BB-98CC-577AE8D2BD10}" type="pres">
      <dgm:prSet presAssocID="{56B71852-D81E-40B1-9D83-EFC10EE46F6F}" presName="rootConnector" presStyleLbl="node3" presStyleIdx="8" presStyleCnt="25"/>
      <dgm:spPr/>
    </dgm:pt>
    <dgm:pt modelId="{8E161B48-BE97-4720-BD5A-22789E7B5424}" type="pres">
      <dgm:prSet presAssocID="{56B71852-D81E-40B1-9D83-EFC10EE46F6F}" presName="hierChild4" presStyleCnt="0"/>
      <dgm:spPr/>
    </dgm:pt>
    <dgm:pt modelId="{94911129-6745-4A87-BB28-A48091889801}" type="pres">
      <dgm:prSet presAssocID="{56B71852-D81E-40B1-9D83-EFC10EE46F6F}" presName="hierChild5" presStyleCnt="0"/>
      <dgm:spPr/>
    </dgm:pt>
    <dgm:pt modelId="{FCA07133-6497-4729-99F7-A397DB64797B}" type="pres">
      <dgm:prSet presAssocID="{848857F0-7ACE-4ADE-A24E-91E5B8335A86}" presName="Name37" presStyleLbl="parChTrans1D3" presStyleIdx="9" presStyleCnt="25"/>
      <dgm:spPr/>
    </dgm:pt>
    <dgm:pt modelId="{98EACC7C-4561-42DE-868A-5351F17937F1}" type="pres">
      <dgm:prSet presAssocID="{76566545-805E-4DB1-9874-51375DF60E55}" presName="hierRoot2" presStyleCnt="0">
        <dgm:presLayoutVars>
          <dgm:hierBranch val="init"/>
        </dgm:presLayoutVars>
      </dgm:prSet>
      <dgm:spPr/>
    </dgm:pt>
    <dgm:pt modelId="{E5BE510E-67C7-424C-8220-0FED5B1A6F64}" type="pres">
      <dgm:prSet presAssocID="{76566545-805E-4DB1-9874-51375DF60E55}" presName="rootComposite" presStyleCnt="0"/>
      <dgm:spPr/>
    </dgm:pt>
    <dgm:pt modelId="{EB97E1B4-411C-4F55-A0CD-1524AD0F2FA9}" type="pres">
      <dgm:prSet presAssocID="{76566545-805E-4DB1-9874-51375DF60E55}" presName="rootText" presStyleLbl="node3" presStyleIdx="9" presStyleCnt="2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01355C1-E139-4E1E-968C-B3116C2D241E}" type="pres">
      <dgm:prSet presAssocID="{76566545-805E-4DB1-9874-51375DF60E55}" presName="rootConnector" presStyleLbl="node3" presStyleIdx="9" presStyleCnt="25"/>
      <dgm:spPr/>
    </dgm:pt>
    <dgm:pt modelId="{8E9DA7E2-3A69-4BC6-A9AB-FDA1DF8B6421}" type="pres">
      <dgm:prSet presAssocID="{76566545-805E-4DB1-9874-51375DF60E55}" presName="hierChild4" presStyleCnt="0"/>
      <dgm:spPr/>
    </dgm:pt>
    <dgm:pt modelId="{461B347E-7AC9-46BE-AC24-C7497059B70D}" type="pres">
      <dgm:prSet presAssocID="{76566545-805E-4DB1-9874-51375DF60E55}" presName="hierChild5" presStyleCnt="0"/>
      <dgm:spPr/>
    </dgm:pt>
    <dgm:pt modelId="{A52D1400-1B1E-4AB7-BCB5-BACEAD067CE6}" type="pres">
      <dgm:prSet presAssocID="{1B53B76D-B1E5-45B6-B750-317C35E28266}" presName="Name37" presStyleLbl="parChTrans1D3" presStyleIdx="10" presStyleCnt="25"/>
      <dgm:spPr/>
    </dgm:pt>
    <dgm:pt modelId="{BEE55766-7216-4CB3-AF95-4F5C3E901E1D}" type="pres">
      <dgm:prSet presAssocID="{22C029AC-5528-4209-A30B-517D27A97BC6}" presName="hierRoot2" presStyleCnt="0">
        <dgm:presLayoutVars>
          <dgm:hierBranch val="init"/>
        </dgm:presLayoutVars>
      </dgm:prSet>
      <dgm:spPr/>
    </dgm:pt>
    <dgm:pt modelId="{75662349-FD85-4115-A47C-9AC7AFD9A7D7}" type="pres">
      <dgm:prSet presAssocID="{22C029AC-5528-4209-A30B-517D27A97BC6}" presName="rootComposite" presStyleCnt="0"/>
      <dgm:spPr/>
    </dgm:pt>
    <dgm:pt modelId="{88EB2857-F88A-4429-8083-EC6FABA31600}" type="pres">
      <dgm:prSet presAssocID="{22C029AC-5528-4209-A30B-517D27A97BC6}" presName="rootText" presStyleLbl="node3" presStyleIdx="10" presStyleCnt="25">
        <dgm:presLayoutVars>
          <dgm:chPref val="3"/>
        </dgm:presLayoutVars>
      </dgm:prSet>
      <dgm:spPr/>
    </dgm:pt>
    <dgm:pt modelId="{C486380C-1284-4397-9960-0CEAA128B077}" type="pres">
      <dgm:prSet presAssocID="{22C029AC-5528-4209-A30B-517D27A97BC6}" presName="rootConnector" presStyleLbl="node3" presStyleIdx="10" presStyleCnt="25"/>
      <dgm:spPr/>
    </dgm:pt>
    <dgm:pt modelId="{F67B6F49-8C43-498B-A2FF-14109526EEF5}" type="pres">
      <dgm:prSet presAssocID="{22C029AC-5528-4209-A30B-517D27A97BC6}" presName="hierChild4" presStyleCnt="0"/>
      <dgm:spPr/>
    </dgm:pt>
    <dgm:pt modelId="{C95A95D5-772E-42C0-AA36-783681BDC8F4}" type="pres">
      <dgm:prSet presAssocID="{22C029AC-5528-4209-A30B-517D27A97BC6}" presName="hierChild5" presStyleCnt="0"/>
      <dgm:spPr/>
    </dgm:pt>
    <dgm:pt modelId="{43A82E7A-8DDE-4B17-90EF-F5B8FCAC0B6D}" type="pres">
      <dgm:prSet presAssocID="{4A42CD87-975A-43EB-8AC2-4CBADD0FD905}" presName="Name37" presStyleLbl="parChTrans1D3" presStyleIdx="11" presStyleCnt="25"/>
      <dgm:spPr/>
    </dgm:pt>
    <dgm:pt modelId="{308C46B2-E15B-4F9A-ADF1-D037385E7541}" type="pres">
      <dgm:prSet presAssocID="{4E9AC236-27A1-4012-8EEA-A44AE27DDB8B}" presName="hierRoot2" presStyleCnt="0">
        <dgm:presLayoutVars>
          <dgm:hierBranch val="init"/>
        </dgm:presLayoutVars>
      </dgm:prSet>
      <dgm:spPr/>
    </dgm:pt>
    <dgm:pt modelId="{63781789-0536-4862-8031-5FA4837C3970}" type="pres">
      <dgm:prSet presAssocID="{4E9AC236-27A1-4012-8EEA-A44AE27DDB8B}" presName="rootComposite" presStyleCnt="0"/>
      <dgm:spPr/>
    </dgm:pt>
    <dgm:pt modelId="{B1488137-B4CD-49A1-AECB-C2315518ACD8}" type="pres">
      <dgm:prSet presAssocID="{4E9AC236-27A1-4012-8EEA-A44AE27DDB8B}" presName="rootText" presStyleLbl="node3" presStyleIdx="11" presStyleCnt="25">
        <dgm:presLayoutVars>
          <dgm:chPref val="3"/>
        </dgm:presLayoutVars>
      </dgm:prSet>
      <dgm:spPr/>
    </dgm:pt>
    <dgm:pt modelId="{86251647-6DD8-4CC5-B0C4-723A7A5EFA7F}" type="pres">
      <dgm:prSet presAssocID="{4E9AC236-27A1-4012-8EEA-A44AE27DDB8B}" presName="rootConnector" presStyleLbl="node3" presStyleIdx="11" presStyleCnt="25"/>
      <dgm:spPr/>
    </dgm:pt>
    <dgm:pt modelId="{17A4A25A-C6D2-4721-90D2-62FCDB3D3BEF}" type="pres">
      <dgm:prSet presAssocID="{4E9AC236-27A1-4012-8EEA-A44AE27DDB8B}" presName="hierChild4" presStyleCnt="0"/>
      <dgm:spPr/>
    </dgm:pt>
    <dgm:pt modelId="{6D7B986F-ED3D-43F1-BFA8-76BFE878E3F5}" type="pres">
      <dgm:prSet presAssocID="{4E9AC236-27A1-4012-8EEA-A44AE27DDB8B}" presName="hierChild5" presStyleCnt="0"/>
      <dgm:spPr/>
    </dgm:pt>
    <dgm:pt modelId="{3D1C0402-1069-494C-950E-C3C382CBA649}" type="pres">
      <dgm:prSet presAssocID="{8029F12F-AE14-4F64-8C7C-1F456F62BA8C}" presName="Name37" presStyleLbl="parChTrans1D3" presStyleIdx="12" presStyleCnt="25"/>
      <dgm:spPr/>
    </dgm:pt>
    <dgm:pt modelId="{45D05538-9247-4A8E-811E-2F9EC824A69B}" type="pres">
      <dgm:prSet presAssocID="{6CC9E1B3-2217-41F4-9294-10935A48BC5C}" presName="hierRoot2" presStyleCnt="0">
        <dgm:presLayoutVars>
          <dgm:hierBranch val="init"/>
        </dgm:presLayoutVars>
      </dgm:prSet>
      <dgm:spPr/>
    </dgm:pt>
    <dgm:pt modelId="{5A27AD7E-2C2C-4600-8B4F-FE7494E80747}" type="pres">
      <dgm:prSet presAssocID="{6CC9E1B3-2217-41F4-9294-10935A48BC5C}" presName="rootComposite" presStyleCnt="0"/>
      <dgm:spPr/>
    </dgm:pt>
    <dgm:pt modelId="{2BB3BF9C-8138-4EDD-8216-16C91A75277D}" type="pres">
      <dgm:prSet presAssocID="{6CC9E1B3-2217-41F4-9294-10935A48BC5C}" presName="rootText" presStyleLbl="node3" presStyleIdx="12" presStyleCnt="2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5511CF8-B8DD-41BA-B959-33617A091E8A}" type="pres">
      <dgm:prSet presAssocID="{6CC9E1B3-2217-41F4-9294-10935A48BC5C}" presName="rootConnector" presStyleLbl="node3" presStyleIdx="12" presStyleCnt="25"/>
      <dgm:spPr/>
    </dgm:pt>
    <dgm:pt modelId="{3EE261A6-13FE-4B88-AFFB-9B08384F9CFA}" type="pres">
      <dgm:prSet presAssocID="{6CC9E1B3-2217-41F4-9294-10935A48BC5C}" presName="hierChild4" presStyleCnt="0"/>
      <dgm:spPr/>
    </dgm:pt>
    <dgm:pt modelId="{CC8991CA-F48B-4CC0-B8CB-34C6B1A39538}" type="pres">
      <dgm:prSet presAssocID="{6CC9E1B3-2217-41F4-9294-10935A48BC5C}" presName="hierChild5" presStyleCnt="0"/>
      <dgm:spPr/>
    </dgm:pt>
    <dgm:pt modelId="{77D85EF3-F1D7-45BE-8C58-C4FA330DA8BF}" type="pres">
      <dgm:prSet presAssocID="{DECC6436-574E-489B-96D5-EC8042744483}" presName="hierChild5" presStyleCnt="0"/>
      <dgm:spPr/>
    </dgm:pt>
    <dgm:pt modelId="{9CC5A0DA-253B-42AB-9C4F-9878B9FC4401}" type="pres">
      <dgm:prSet presAssocID="{9719A92B-E09A-489E-B84C-C69FBF0C6514}" presName="Name37" presStyleLbl="parChTrans1D2" presStyleIdx="3" presStyleCnt="8"/>
      <dgm:spPr/>
    </dgm:pt>
    <dgm:pt modelId="{42BEF9D5-3B64-4CE6-88C1-999FA5AD23EE}" type="pres">
      <dgm:prSet presAssocID="{96B9B72D-42C9-40C4-B485-D8634824F1E0}" presName="hierRoot2" presStyleCnt="0">
        <dgm:presLayoutVars>
          <dgm:hierBranch val="init"/>
        </dgm:presLayoutVars>
      </dgm:prSet>
      <dgm:spPr/>
    </dgm:pt>
    <dgm:pt modelId="{4D71D481-8FA5-4199-B94D-22C94936B8B1}" type="pres">
      <dgm:prSet presAssocID="{96B9B72D-42C9-40C4-B485-D8634824F1E0}" presName="rootComposite" presStyleCnt="0"/>
      <dgm:spPr/>
    </dgm:pt>
    <dgm:pt modelId="{29C49189-FE10-4C93-8892-06F19D1E10D0}" type="pres">
      <dgm:prSet presAssocID="{96B9B72D-42C9-40C4-B485-D8634824F1E0}" presName="rootText" presStyleLbl="node2" presStyleIdx="3" presStyleCnt="8">
        <dgm:presLayoutVars>
          <dgm:chPref val="3"/>
        </dgm:presLayoutVars>
      </dgm:prSet>
      <dgm:spPr/>
    </dgm:pt>
    <dgm:pt modelId="{A7CB3693-FAC5-4A3D-9F72-9E5359B37B8D}" type="pres">
      <dgm:prSet presAssocID="{96B9B72D-42C9-40C4-B485-D8634824F1E0}" presName="rootConnector" presStyleLbl="node2" presStyleIdx="3" presStyleCnt="8"/>
      <dgm:spPr/>
    </dgm:pt>
    <dgm:pt modelId="{7B89F110-9691-4A86-B72D-B7DFC64E643D}" type="pres">
      <dgm:prSet presAssocID="{96B9B72D-42C9-40C4-B485-D8634824F1E0}" presName="hierChild4" presStyleCnt="0"/>
      <dgm:spPr/>
    </dgm:pt>
    <dgm:pt modelId="{88799AE4-82C8-41B1-97BC-CB079AF52191}" type="pres">
      <dgm:prSet presAssocID="{70DBDCFE-42DF-41D5-97AC-4760988185F7}" presName="Name37" presStyleLbl="parChTrans1D3" presStyleIdx="13" presStyleCnt="25"/>
      <dgm:spPr/>
    </dgm:pt>
    <dgm:pt modelId="{CD6F6932-E709-4F86-A860-5C1F3B641AB2}" type="pres">
      <dgm:prSet presAssocID="{8826F182-9962-4BDC-B9A0-CBBED1DDEA8C}" presName="hierRoot2" presStyleCnt="0">
        <dgm:presLayoutVars>
          <dgm:hierBranch val="init"/>
        </dgm:presLayoutVars>
      </dgm:prSet>
      <dgm:spPr/>
    </dgm:pt>
    <dgm:pt modelId="{8424F29A-FC05-42AD-8A83-13923F843282}" type="pres">
      <dgm:prSet presAssocID="{8826F182-9962-4BDC-B9A0-CBBED1DDEA8C}" presName="rootComposite" presStyleCnt="0"/>
      <dgm:spPr/>
    </dgm:pt>
    <dgm:pt modelId="{4AA2D0BD-65E9-4B64-9047-18EFBCB0DB31}" type="pres">
      <dgm:prSet presAssocID="{8826F182-9962-4BDC-B9A0-CBBED1DDEA8C}" presName="rootText" presStyleLbl="node3" presStyleIdx="13" presStyleCnt="25">
        <dgm:presLayoutVars>
          <dgm:chPref val="3"/>
        </dgm:presLayoutVars>
      </dgm:prSet>
      <dgm:spPr/>
    </dgm:pt>
    <dgm:pt modelId="{18D400A2-A533-4962-BF48-0D3910701F55}" type="pres">
      <dgm:prSet presAssocID="{8826F182-9962-4BDC-B9A0-CBBED1DDEA8C}" presName="rootConnector" presStyleLbl="node3" presStyleIdx="13" presStyleCnt="25"/>
      <dgm:spPr/>
    </dgm:pt>
    <dgm:pt modelId="{A5CB44E1-97EF-40CF-A7A8-00CAC832949D}" type="pres">
      <dgm:prSet presAssocID="{8826F182-9962-4BDC-B9A0-CBBED1DDEA8C}" presName="hierChild4" presStyleCnt="0"/>
      <dgm:spPr/>
    </dgm:pt>
    <dgm:pt modelId="{34AD1C79-BF1C-428B-97C1-ADB41FF1EFC5}" type="pres">
      <dgm:prSet presAssocID="{8826F182-9962-4BDC-B9A0-CBBED1DDEA8C}" presName="hierChild5" presStyleCnt="0"/>
      <dgm:spPr/>
    </dgm:pt>
    <dgm:pt modelId="{39837523-5CCF-4F57-BF19-7FDAA8613C61}" type="pres">
      <dgm:prSet presAssocID="{43458F0B-75C0-4154-A8B5-BF01B8FFADE2}" presName="Name37" presStyleLbl="parChTrans1D3" presStyleIdx="14" presStyleCnt="25"/>
      <dgm:spPr/>
    </dgm:pt>
    <dgm:pt modelId="{C3C0B79E-D820-47D4-B652-9EA9CBD27FB1}" type="pres">
      <dgm:prSet presAssocID="{928CD21E-D975-4585-8A78-C328C5B17BBB}" presName="hierRoot2" presStyleCnt="0">
        <dgm:presLayoutVars>
          <dgm:hierBranch val="init"/>
        </dgm:presLayoutVars>
      </dgm:prSet>
      <dgm:spPr/>
    </dgm:pt>
    <dgm:pt modelId="{1345D5E9-8BF2-4522-8937-230EC1653C80}" type="pres">
      <dgm:prSet presAssocID="{928CD21E-D975-4585-8A78-C328C5B17BBB}" presName="rootComposite" presStyleCnt="0"/>
      <dgm:spPr/>
    </dgm:pt>
    <dgm:pt modelId="{DE4DAD25-5DCF-44E7-8848-7AA868A9813A}" type="pres">
      <dgm:prSet presAssocID="{928CD21E-D975-4585-8A78-C328C5B17BBB}" presName="rootText" presStyleLbl="node3" presStyleIdx="14" presStyleCnt="2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D5065A-656F-4891-8B66-A09E835B77CF}" type="pres">
      <dgm:prSet presAssocID="{928CD21E-D975-4585-8A78-C328C5B17BBB}" presName="rootConnector" presStyleLbl="node3" presStyleIdx="14" presStyleCnt="25"/>
      <dgm:spPr/>
    </dgm:pt>
    <dgm:pt modelId="{FEDB6DAC-2CF5-4BF1-B9A0-59B759DA0326}" type="pres">
      <dgm:prSet presAssocID="{928CD21E-D975-4585-8A78-C328C5B17BBB}" presName="hierChild4" presStyleCnt="0"/>
      <dgm:spPr/>
    </dgm:pt>
    <dgm:pt modelId="{E4017DE3-D3BA-47B2-A4A3-1CAB47F485B6}" type="pres">
      <dgm:prSet presAssocID="{928CD21E-D975-4585-8A78-C328C5B17BBB}" presName="hierChild5" presStyleCnt="0"/>
      <dgm:spPr/>
    </dgm:pt>
    <dgm:pt modelId="{CC3148BC-5AB7-4838-A9CE-D3568E1AA115}" type="pres">
      <dgm:prSet presAssocID="{D4E8729D-9415-4199-B4B6-6A587C6DA4FC}" presName="Name37" presStyleLbl="parChTrans1D3" presStyleIdx="15" presStyleCnt="25"/>
      <dgm:spPr/>
    </dgm:pt>
    <dgm:pt modelId="{736D6154-1FAE-4C0E-92EE-3BA0BEECC58E}" type="pres">
      <dgm:prSet presAssocID="{9BC637D8-0986-4DE0-A52F-DE058BD326DE}" presName="hierRoot2" presStyleCnt="0">
        <dgm:presLayoutVars>
          <dgm:hierBranch val="init"/>
        </dgm:presLayoutVars>
      </dgm:prSet>
      <dgm:spPr/>
    </dgm:pt>
    <dgm:pt modelId="{E2DD28A1-8EFC-43AF-8895-DB02B956C7D3}" type="pres">
      <dgm:prSet presAssocID="{9BC637D8-0986-4DE0-A52F-DE058BD326DE}" presName="rootComposite" presStyleCnt="0"/>
      <dgm:spPr/>
    </dgm:pt>
    <dgm:pt modelId="{6F154AEA-D230-43BC-AAFE-263F21D05EF5}" type="pres">
      <dgm:prSet presAssocID="{9BC637D8-0986-4DE0-A52F-DE058BD326DE}" presName="rootText" presStyleLbl="node3" presStyleIdx="15" presStyleCnt="25">
        <dgm:presLayoutVars>
          <dgm:chPref val="3"/>
        </dgm:presLayoutVars>
      </dgm:prSet>
      <dgm:spPr/>
    </dgm:pt>
    <dgm:pt modelId="{45908AB4-333D-49DA-8DF0-825BF2A3DB6A}" type="pres">
      <dgm:prSet presAssocID="{9BC637D8-0986-4DE0-A52F-DE058BD326DE}" presName="rootConnector" presStyleLbl="node3" presStyleIdx="15" presStyleCnt="25"/>
      <dgm:spPr/>
    </dgm:pt>
    <dgm:pt modelId="{EFFC3844-D196-47F9-9E3A-FFD616558295}" type="pres">
      <dgm:prSet presAssocID="{9BC637D8-0986-4DE0-A52F-DE058BD326DE}" presName="hierChild4" presStyleCnt="0"/>
      <dgm:spPr/>
    </dgm:pt>
    <dgm:pt modelId="{A0F89D05-5951-4B68-9415-DB5540605481}" type="pres">
      <dgm:prSet presAssocID="{9BC637D8-0986-4DE0-A52F-DE058BD326DE}" presName="hierChild5" presStyleCnt="0"/>
      <dgm:spPr/>
    </dgm:pt>
    <dgm:pt modelId="{033C68A9-3C8F-4630-AEA9-C9BCC8590264}" type="pres">
      <dgm:prSet presAssocID="{677E81A6-01A2-457C-9889-5E0BA4CBB651}" presName="Name37" presStyleLbl="parChTrans1D3" presStyleIdx="16" presStyleCnt="25"/>
      <dgm:spPr/>
    </dgm:pt>
    <dgm:pt modelId="{77B219EA-C7BE-4719-BE1D-E13811F363DA}" type="pres">
      <dgm:prSet presAssocID="{A36EE203-B830-4F74-AA3D-897C31F96087}" presName="hierRoot2" presStyleCnt="0">
        <dgm:presLayoutVars>
          <dgm:hierBranch val="init"/>
        </dgm:presLayoutVars>
      </dgm:prSet>
      <dgm:spPr/>
    </dgm:pt>
    <dgm:pt modelId="{2BBCFEE7-B95A-4AC5-A5FB-F3C0F4BA5F87}" type="pres">
      <dgm:prSet presAssocID="{A36EE203-B830-4F74-AA3D-897C31F96087}" presName="rootComposite" presStyleCnt="0"/>
      <dgm:spPr/>
    </dgm:pt>
    <dgm:pt modelId="{E04EA2F2-0E7C-4DD7-8D2D-6498675A3924}" type="pres">
      <dgm:prSet presAssocID="{A36EE203-B830-4F74-AA3D-897C31F96087}" presName="rootText" presStyleLbl="node3" presStyleIdx="16" presStyleCnt="25">
        <dgm:presLayoutVars>
          <dgm:chPref val="3"/>
        </dgm:presLayoutVars>
      </dgm:prSet>
      <dgm:spPr/>
    </dgm:pt>
    <dgm:pt modelId="{F3152054-A2C1-476E-8296-629059DB01C9}" type="pres">
      <dgm:prSet presAssocID="{A36EE203-B830-4F74-AA3D-897C31F96087}" presName="rootConnector" presStyleLbl="node3" presStyleIdx="16" presStyleCnt="25"/>
      <dgm:spPr/>
    </dgm:pt>
    <dgm:pt modelId="{FA11F2EE-CCFE-4F5D-AC9A-4C03AE0C882B}" type="pres">
      <dgm:prSet presAssocID="{A36EE203-B830-4F74-AA3D-897C31F96087}" presName="hierChild4" presStyleCnt="0"/>
      <dgm:spPr/>
    </dgm:pt>
    <dgm:pt modelId="{65E37B48-6217-41E7-A6B3-1CBFD6CF7319}" type="pres">
      <dgm:prSet presAssocID="{A36EE203-B830-4F74-AA3D-897C31F96087}" presName="hierChild5" presStyleCnt="0"/>
      <dgm:spPr/>
    </dgm:pt>
    <dgm:pt modelId="{4C866FA9-0D2C-4651-B601-FA2B0F4A01DC}" type="pres">
      <dgm:prSet presAssocID="{96B9B72D-42C9-40C4-B485-D8634824F1E0}" presName="hierChild5" presStyleCnt="0"/>
      <dgm:spPr/>
    </dgm:pt>
    <dgm:pt modelId="{37CF7D63-04FF-45E9-9AAE-57329E2F7637}" type="pres">
      <dgm:prSet presAssocID="{5C9B083C-CC90-4F16-A018-20F71CCA24BB}" presName="Name37" presStyleLbl="parChTrans1D2" presStyleIdx="4" presStyleCnt="8"/>
      <dgm:spPr/>
    </dgm:pt>
    <dgm:pt modelId="{0F435CB5-B9F2-4A7B-855A-9A1EB9EBC348}" type="pres">
      <dgm:prSet presAssocID="{B0ECDA71-A001-40C7-B0A6-DB0802694286}" presName="hierRoot2" presStyleCnt="0">
        <dgm:presLayoutVars>
          <dgm:hierBranch val="init"/>
        </dgm:presLayoutVars>
      </dgm:prSet>
      <dgm:spPr/>
    </dgm:pt>
    <dgm:pt modelId="{57FDC0D4-BC30-4366-BE56-0C3F0FDED32B}" type="pres">
      <dgm:prSet presAssocID="{B0ECDA71-A001-40C7-B0A6-DB0802694286}" presName="rootComposite" presStyleCnt="0"/>
      <dgm:spPr/>
    </dgm:pt>
    <dgm:pt modelId="{28A04D08-D196-4521-9940-9C5C82AA6CEF}" type="pres">
      <dgm:prSet presAssocID="{B0ECDA71-A001-40C7-B0A6-DB0802694286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A69EEC-6AC8-49B6-B289-1ACF5BC2048A}" type="pres">
      <dgm:prSet presAssocID="{B0ECDA71-A001-40C7-B0A6-DB0802694286}" presName="rootConnector" presStyleLbl="node2" presStyleIdx="4" presStyleCnt="8"/>
      <dgm:spPr/>
    </dgm:pt>
    <dgm:pt modelId="{13F2ED7D-7026-42E8-9E10-9D60FAECBBFA}" type="pres">
      <dgm:prSet presAssocID="{B0ECDA71-A001-40C7-B0A6-DB0802694286}" presName="hierChild4" presStyleCnt="0"/>
      <dgm:spPr/>
    </dgm:pt>
    <dgm:pt modelId="{F59EF1B7-489F-45E4-BD12-0265BCF1FEDB}" type="pres">
      <dgm:prSet presAssocID="{5C989B6E-2BBC-4FD0-A4D7-10EF5923D668}" presName="Name37" presStyleLbl="parChTrans1D3" presStyleIdx="17" presStyleCnt="25"/>
      <dgm:spPr/>
    </dgm:pt>
    <dgm:pt modelId="{A43C81F0-B71B-4704-94F5-7C4FECC68371}" type="pres">
      <dgm:prSet presAssocID="{BB41E582-C6AD-4DEB-B325-23DEAE3FF063}" presName="hierRoot2" presStyleCnt="0">
        <dgm:presLayoutVars>
          <dgm:hierBranch val="init"/>
        </dgm:presLayoutVars>
      </dgm:prSet>
      <dgm:spPr/>
    </dgm:pt>
    <dgm:pt modelId="{0BD39C2B-A291-4389-A44B-2CA2E830A4A4}" type="pres">
      <dgm:prSet presAssocID="{BB41E582-C6AD-4DEB-B325-23DEAE3FF063}" presName="rootComposite" presStyleCnt="0"/>
      <dgm:spPr/>
    </dgm:pt>
    <dgm:pt modelId="{848EE7C3-E2B6-4D14-B3E0-8D4E5FC5DABA}" type="pres">
      <dgm:prSet presAssocID="{BB41E582-C6AD-4DEB-B325-23DEAE3FF063}" presName="rootText" presStyleLbl="node3" presStyleIdx="17" presStyleCnt="25">
        <dgm:presLayoutVars>
          <dgm:chPref val="3"/>
        </dgm:presLayoutVars>
      </dgm:prSet>
      <dgm:spPr/>
    </dgm:pt>
    <dgm:pt modelId="{0CD6CD0F-D5A4-49E0-8480-E9B077D3C53E}" type="pres">
      <dgm:prSet presAssocID="{BB41E582-C6AD-4DEB-B325-23DEAE3FF063}" presName="rootConnector" presStyleLbl="node3" presStyleIdx="17" presStyleCnt="25"/>
      <dgm:spPr/>
    </dgm:pt>
    <dgm:pt modelId="{380A9738-C861-4CAC-AFE9-1A713FCFD8DB}" type="pres">
      <dgm:prSet presAssocID="{BB41E582-C6AD-4DEB-B325-23DEAE3FF063}" presName="hierChild4" presStyleCnt="0"/>
      <dgm:spPr/>
    </dgm:pt>
    <dgm:pt modelId="{18AF6649-FA24-4B86-A077-03D772DEC7C6}" type="pres">
      <dgm:prSet presAssocID="{BB41E582-C6AD-4DEB-B325-23DEAE3FF063}" presName="hierChild5" presStyleCnt="0"/>
      <dgm:spPr/>
    </dgm:pt>
    <dgm:pt modelId="{10357104-F723-4A63-9A32-4E3BF22EA55F}" type="pres">
      <dgm:prSet presAssocID="{BC3B737E-0250-48D6-8978-742323D817D7}" presName="Name37" presStyleLbl="parChTrans1D3" presStyleIdx="18" presStyleCnt="25"/>
      <dgm:spPr/>
    </dgm:pt>
    <dgm:pt modelId="{A8CBF10D-F87C-4D35-9405-69D2CA053587}" type="pres">
      <dgm:prSet presAssocID="{D9CB4723-47D0-44A1-904C-06CBE0ED2CBA}" presName="hierRoot2" presStyleCnt="0">
        <dgm:presLayoutVars>
          <dgm:hierBranch val="init"/>
        </dgm:presLayoutVars>
      </dgm:prSet>
      <dgm:spPr/>
    </dgm:pt>
    <dgm:pt modelId="{58E92818-3629-4EAA-99BE-ABBE68C07D01}" type="pres">
      <dgm:prSet presAssocID="{D9CB4723-47D0-44A1-904C-06CBE0ED2CBA}" presName="rootComposite" presStyleCnt="0"/>
      <dgm:spPr/>
    </dgm:pt>
    <dgm:pt modelId="{C55205B5-1F27-4602-AF9C-A6A7B1AC9A7A}" type="pres">
      <dgm:prSet presAssocID="{D9CB4723-47D0-44A1-904C-06CBE0ED2CBA}" presName="rootText" presStyleLbl="node3" presStyleIdx="18" presStyleCnt="25">
        <dgm:presLayoutVars>
          <dgm:chPref val="3"/>
        </dgm:presLayoutVars>
      </dgm:prSet>
      <dgm:spPr/>
    </dgm:pt>
    <dgm:pt modelId="{DC0249D8-0343-4D07-9B94-964E2F97AF33}" type="pres">
      <dgm:prSet presAssocID="{D9CB4723-47D0-44A1-904C-06CBE0ED2CBA}" presName="rootConnector" presStyleLbl="node3" presStyleIdx="18" presStyleCnt="25"/>
      <dgm:spPr/>
    </dgm:pt>
    <dgm:pt modelId="{4FE37DF5-DB59-4CF6-9FCF-13A7053D75BC}" type="pres">
      <dgm:prSet presAssocID="{D9CB4723-47D0-44A1-904C-06CBE0ED2CBA}" presName="hierChild4" presStyleCnt="0"/>
      <dgm:spPr/>
    </dgm:pt>
    <dgm:pt modelId="{FE20199A-59EB-4832-A826-720382E29D31}" type="pres">
      <dgm:prSet presAssocID="{D9CB4723-47D0-44A1-904C-06CBE0ED2CBA}" presName="hierChild5" presStyleCnt="0"/>
      <dgm:spPr/>
    </dgm:pt>
    <dgm:pt modelId="{C9FA93F2-4FB9-42AF-A671-934FCB025853}" type="pres">
      <dgm:prSet presAssocID="{4F7C0C9E-6379-4657-B65D-CD4C1AE60F89}" presName="Name37" presStyleLbl="parChTrans1D3" presStyleIdx="19" presStyleCnt="25"/>
      <dgm:spPr/>
    </dgm:pt>
    <dgm:pt modelId="{53EEB7B2-3A8E-4165-B54A-D607A848B3DF}" type="pres">
      <dgm:prSet presAssocID="{7E1C3448-7680-4084-9ECB-545624639102}" presName="hierRoot2" presStyleCnt="0">
        <dgm:presLayoutVars>
          <dgm:hierBranch val="init"/>
        </dgm:presLayoutVars>
      </dgm:prSet>
      <dgm:spPr/>
    </dgm:pt>
    <dgm:pt modelId="{93C00290-6705-41A6-9877-C14814D97FEE}" type="pres">
      <dgm:prSet presAssocID="{7E1C3448-7680-4084-9ECB-545624639102}" presName="rootComposite" presStyleCnt="0"/>
      <dgm:spPr/>
    </dgm:pt>
    <dgm:pt modelId="{6B41BFB5-316E-4A22-A70E-31C0BDDF605A}" type="pres">
      <dgm:prSet presAssocID="{7E1C3448-7680-4084-9ECB-545624639102}" presName="rootText" presStyleLbl="node3" presStyleIdx="19" presStyleCnt="25">
        <dgm:presLayoutVars>
          <dgm:chPref val="3"/>
        </dgm:presLayoutVars>
      </dgm:prSet>
      <dgm:spPr/>
    </dgm:pt>
    <dgm:pt modelId="{6000A1C0-6EEC-4AB6-8694-F0CE2F7FDC4A}" type="pres">
      <dgm:prSet presAssocID="{7E1C3448-7680-4084-9ECB-545624639102}" presName="rootConnector" presStyleLbl="node3" presStyleIdx="19" presStyleCnt="25"/>
      <dgm:spPr/>
    </dgm:pt>
    <dgm:pt modelId="{A20AC00D-42C3-46F5-ADE3-482CBD969A5D}" type="pres">
      <dgm:prSet presAssocID="{7E1C3448-7680-4084-9ECB-545624639102}" presName="hierChild4" presStyleCnt="0"/>
      <dgm:spPr/>
    </dgm:pt>
    <dgm:pt modelId="{A217757F-C536-4AAE-A9D5-93BAE937E994}" type="pres">
      <dgm:prSet presAssocID="{7E1C3448-7680-4084-9ECB-545624639102}" presName="hierChild5" presStyleCnt="0"/>
      <dgm:spPr/>
    </dgm:pt>
    <dgm:pt modelId="{53FC1447-3E67-401E-B5E4-6C3FE93CD45C}" type="pres">
      <dgm:prSet presAssocID="{D5B774A9-CE16-490D-95FB-3BE3F028B822}" presName="Name37" presStyleLbl="parChTrans1D3" presStyleIdx="20" presStyleCnt="25"/>
      <dgm:spPr/>
    </dgm:pt>
    <dgm:pt modelId="{5467A1E3-250A-41FA-B361-62DAF86FED3F}" type="pres">
      <dgm:prSet presAssocID="{E7C66D41-8B08-4F21-8677-2375E1FFD324}" presName="hierRoot2" presStyleCnt="0">
        <dgm:presLayoutVars>
          <dgm:hierBranch val="init"/>
        </dgm:presLayoutVars>
      </dgm:prSet>
      <dgm:spPr/>
    </dgm:pt>
    <dgm:pt modelId="{D1E338DC-7525-4268-A70F-2B500BCFD18D}" type="pres">
      <dgm:prSet presAssocID="{E7C66D41-8B08-4F21-8677-2375E1FFD324}" presName="rootComposite" presStyleCnt="0"/>
      <dgm:spPr/>
    </dgm:pt>
    <dgm:pt modelId="{335A3430-F198-4939-9D87-7537300BB567}" type="pres">
      <dgm:prSet presAssocID="{E7C66D41-8B08-4F21-8677-2375E1FFD324}" presName="rootText" presStyleLbl="node3" presStyleIdx="20" presStyleCnt="25">
        <dgm:presLayoutVars>
          <dgm:chPref val="3"/>
        </dgm:presLayoutVars>
      </dgm:prSet>
      <dgm:spPr/>
    </dgm:pt>
    <dgm:pt modelId="{91C39CB5-1882-4FC6-8F24-63D9CE903405}" type="pres">
      <dgm:prSet presAssocID="{E7C66D41-8B08-4F21-8677-2375E1FFD324}" presName="rootConnector" presStyleLbl="node3" presStyleIdx="20" presStyleCnt="25"/>
      <dgm:spPr/>
    </dgm:pt>
    <dgm:pt modelId="{C22668EB-76A8-418F-9E91-F40455042336}" type="pres">
      <dgm:prSet presAssocID="{E7C66D41-8B08-4F21-8677-2375E1FFD324}" presName="hierChild4" presStyleCnt="0"/>
      <dgm:spPr/>
    </dgm:pt>
    <dgm:pt modelId="{37B9134F-33B0-4058-A0C1-6A9BA0B89854}" type="pres">
      <dgm:prSet presAssocID="{E7C66D41-8B08-4F21-8677-2375E1FFD324}" presName="hierChild5" presStyleCnt="0"/>
      <dgm:spPr/>
    </dgm:pt>
    <dgm:pt modelId="{4FDA67E8-18A7-4B4D-BDE4-701E417CA4A2}" type="pres">
      <dgm:prSet presAssocID="{B0ECDA71-A001-40C7-B0A6-DB0802694286}" presName="hierChild5" presStyleCnt="0"/>
      <dgm:spPr/>
    </dgm:pt>
    <dgm:pt modelId="{6A125344-DBC2-4E65-8AA6-9FE5147CAD29}" type="pres">
      <dgm:prSet presAssocID="{5446E8A7-2D33-4935-8C48-A60F8AD39D48}" presName="Name37" presStyleLbl="parChTrans1D2" presStyleIdx="5" presStyleCnt="8"/>
      <dgm:spPr/>
    </dgm:pt>
    <dgm:pt modelId="{9B8CBCB6-E60B-4999-8587-0B5F39D129D9}" type="pres">
      <dgm:prSet presAssocID="{9B594FB7-43FF-47BC-849E-9052AF3F32B3}" presName="hierRoot2" presStyleCnt="0">
        <dgm:presLayoutVars>
          <dgm:hierBranch val="init"/>
        </dgm:presLayoutVars>
      </dgm:prSet>
      <dgm:spPr/>
    </dgm:pt>
    <dgm:pt modelId="{3EC79469-3756-4EBA-93DC-5242ED00533C}" type="pres">
      <dgm:prSet presAssocID="{9B594FB7-43FF-47BC-849E-9052AF3F32B3}" presName="rootComposite" presStyleCnt="0"/>
      <dgm:spPr/>
    </dgm:pt>
    <dgm:pt modelId="{7F70FF60-33EF-4061-8C6F-C2B1EB851D57}" type="pres">
      <dgm:prSet presAssocID="{9B594FB7-43FF-47BC-849E-9052AF3F32B3}" presName="rootText" presStyleLbl="node2" presStyleIdx="5" presStyleCnt="8">
        <dgm:presLayoutVars>
          <dgm:chPref val="3"/>
        </dgm:presLayoutVars>
      </dgm:prSet>
      <dgm:spPr/>
    </dgm:pt>
    <dgm:pt modelId="{787FEBDD-03CA-40BE-A23E-89505717B71C}" type="pres">
      <dgm:prSet presAssocID="{9B594FB7-43FF-47BC-849E-9052AF3F32B3}" presName="rootConnector" presStyleLbl="node2" presStyleIdx="5" presStyleCnt="8"/>
      <dgm:spPr/>
    </dgm:pt>
    <dgm:pt modelId="{DE906D59-BD59-4DDE-968C-29AD8AF2EAA0}" type="pres">
      <dgm:prSet presAssocID="{9B594FB7-43FF-47BC-849E-9052AF3F32B3}" presName="hierChild4" presStyleCnt="0"/>
      <dgm:spPr/>
    </dgm:pt>
    <dgm:pt modelId="{CF66C1FC-F04D-429F-9E77-D3E4356A2BAA}" type="pres">
      <dgm:prSet presAssocID="{9B594FB7-43FF-47BC-849E-9052AF3F32B3}" presName="hierChild5" presStyleCnt="0"/>
      <dgm:spPr/>
    </dgm:pt>
    <dgm:pt modelId="{D7EC9708-4B8C-4127-A816-4EED92920CFA}" type="pres">
      <dgm:prSet presAssocID="{2F8F7DD5-13F7-4DC7-9229-55891B6E2CD8}" presName="Name37" presStyleLbl="parChTrans1D2" presStyleIdx="6" presStyleCnt="8"/>
      <dgm:spPr/>
    </dgm:pt>
    <dgm:pt modelId="{AB83BFE9-73F1-4FBF-A7C0-32E689746C68}" type="pres">
      <dgm:prSet presAssocID="{E6B90573-781B-48EB-AAE8-DCEB259B51D4}" presName="hierRoot2" presStyleCnt="0">
        <dgm:presLayoutVars>
          <dgm:hierBranch val="init"/>
        </dgm:presLayoutVars>
      </dgm:prSet>
      <dgm:spPr/>
    </dgm:pt>
    <dgm:pt modelId="{BC6E084F-BAAB-47A0-A80A-50B887F1AB38}" type="pres">
      <dgm:prSet presAssocID="{E6B90573-781B-48EB-AAE8-DCEB259B51D4}" presName="rootComposite" presStyleCnt="0"/>
      <dgm:spPr/>
    </dgm:pt>
    <dgm:pt modelId="{2338C91C-4D6A-4DCF-A124-CE114657C556}" type="pres">
      <dgm:prSet presAssocID="{E6B90573-781B-48EB-AAE8-DCEB259B51D4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1A3AEE8-52A7-43B2-9832-744201B86728}" type="pres">
      <dgm:prSet presAssocID="{E6B90573-781B-48EB-AAE8-DCEB259B51D4}" presName="rootConnector" presStyleLbl="node2" presStyleIdx="6" presStyleCnt="8"/>
      <dgm:spPr/>
    </dgm:pt>
    <dgm:pt modelId="{C5F428E0-0226-4F66-B39A-7AFDB0224948}" type="pres">
      <dgm:prSet presAssocID="{E6B90573-781B-48EB-AAE8-DCEB259B51D4}" presName="hierChild4" presStyleCnt="0"/>
      <dgm:spPr/>
    </dgm:pt>
    <dgm:pt modelId="{1AC209F3-3769-4363-AA67-6327B3F02999}" type="pres">
      <dgm:prSet presAssocID="{E6B90573-781B-48EB-AAE8-DCEB259B51D4}" presName="hierChild5" presStyleCnt="0"/>
      <dgm:spPr/>
    </dgm:pt>
    <dgm:pt modelId="{35847D10-1994-4E30-A804-BB6E826F2B9C}" type="pres">
      <dgm:prSet presAssocID="{6C227131-0625-4D6D-BB58-70CE3DD9A0E2}" presName="Name37" presStyleLbl="parChTrans1D2" presStyleIdx="7" presStyleCnt="8"/>
      <dgm:spPr/>
    </dgm:pt>
    <dgm:pt modelId="{A4E0C5D1-ED81-4200-BBF6-2F305E99EB04}" type="pres">
      <dgm:prSet presAssocID="{F7EE574F-7B3A-4B8C-8805-166CD3BDB229}" presName="hierRoot2" presStyleCnt="0">
        <dgm:presLayoutVars>
          <dgm:hierBranch val="init"/>
        </dgm:presLayoutVars>
      </dgm:prSet>
      <dgm:spPr/>
    </dgm:pt>
    <dgm:pt modelId="{26152A49-DF21-4064-8F05-1C84BD309341}" type="pres">
      <dgm:prSet presAssocID="{F7EE574F-7B3A-4B8C-8805-166CD3BDB229}" presName="rootComposite" presStyleCnt="0"/>
      <dgm:spPr/>
    </dgm:pt>
    <dgm:pt modelId="{6DFA1B51-2BDC-4AFD-ACC3-27BE688E9F8F}" type="pres">
      <dgm:prSet presAssocID="{F7EE574F-7B3A-4B8C-8805-166CD3BDB229}" presName="rootText" presStyleLbl="node2" presStyleIdx="7" presStyleCnt="8">
        <dgm:presLayoutVars>
          <dgm:chPref val="3"/>
        </dgm:presLayoutVars>
      </dgm:prSet>
      <dgm:spPr/>
    </dgm:pt>
    <dgm:pt modelId="{76D01602-1EFF-4370-9B5D-BBF269BB99A2}" type="pres">
      <dgm:prSet presAssocID="{F7EE574F-7B3A-4B8C-8805-166CD3BDB229}" presName="rootConnector" presStyleLbl="node2" presStyleIdx="7" presStyleCnt="8"/>
      <dgm:spPr/>
    </dgm:pt>
    <dgm:pt modelId="{99622152-47E4-463D-BE13-25E150959336}" type="pres">
      <dgm:prSet presAssocID="{F7EE574F-7B3A-4B8C-8805-166CD3BDB229}" presName="hierChild4" presStyleCnt="0"/>
      <dgm:spPr/>
    </dgm:pt>
    <dgm:pt modelId="{36758CA3-6187-430F-A453-A2B4E50F589C}" type="pres">
      <dgm:prSet presAssocID="{D1898632-544F-4BC0-8576-D31E4C438A89}" presName="Name37" presStyleLbl="parChTrans1D3" presStyleIdx="21" presStyleCnt="25"/>
      <dgm:spPr/>
    </dgm:pt>
    <dgm:pt modelId="{E0A0FC24-79FD-4EF0-AA89-8EB0E81CF4BA}" type="pres">
      <dgm:prSet presAssocID="{0EA3AD89-36D4-4C0F-AE01-F86693194634}" presName="hierRoot2" presStyleCnt="0">
        <dgm:presLayoutVars>
          <dgm:hierBranch val="init"/>
        </dgm:presLayoutVars>
      </dgm:prSet>
      <dgm:spPr/>
    </dgm:pt>
    <dgm:pt modelId="{24E7BCDF-D70E-4249-9295-0F63198E8D20}" type="pres">
      <dgm:prSet presAssocID="{0EA3AD89-36D4-4C0F-AE01-F86693194634}" presName="rootComposite" presStyleCnt="0"/>
      <dgm:spPr/>
    </dgm:pt>
    <dgm:pt modelId="{C0640C12-222F-43B1-ADDC-4B18179337D9}" type="pres">
      <dgm:prSet presAssocID="{0EA3AD89-36D4-4C0F-AE01-F86693194634}" presName="rootText" presStyleLbl="node3" presStyleIdx="21" presStyleCnt="25">
        <dgm:presLayoutVars>
          <dgm:chPref val="3"/>
        </dgm:presLayoutVars>
      </dgm:prSet>
      <dgm:spPr/>
    </dgm:pt>
    <dgm:pt modelId="{1AAA904B-4F6A-4C8E-82BE-DF897CA9E407}" type="pres">
      <dgm:prSet presAssocID="{0EA3AD89-36D4-4C0F-AE01-F86693194634}" presName="rootConnector" presStyleLbl="node3" presStyleIdx="21" presStyleCnt="25"/>
      <dgm:spPr/>
    </dgm:pt>
    <dgm:pt modelId="{86200B98-28A5-4710-A5DC-FF1E70DF18AA}" type="pres">
      <dgm:prSet presAssocID="{0EA3AD89-36D4-4C0F-AE01-F86693194634}" presName="hierChild4" presStyleCnt="0"/>
      <dgm:spPr/>
    </dgm:pt>
    <dgm:pt modelId="{11DC96BB-994E-4CE1-BE90-C0B373332D59}" type="pres">
      <dgm:prSet presAssocID="{0EA3AD89-36D4-4C0F-AE01-F86693194634}" presName="hierChild5" presStyleCnt="0"/>
      <dgm:spPr/>
    </dgm:pt>
    <dgm:pt modelId="{6CDEBA31-0D8B-4395-92DC-FEC6ADDEA880}" type="pres">
      <dgm:prSet presAssocID="{DD5A01F1-58D7-42F1-98E9-3CAF87C69CB1}" presName="Name37" presStyleLbl="parChTrans1D3" presStyleIdx="22" presStyleCnt="25"/>
      <dgm:spPr/>
    </dgm:pt>
    <dgm:pt modelId="{42B17B30-0ED4-4FB8-AD02-26D508684222}" type="pres">
      <dgm:prSet presAssocID="{7BF39E9F-7D26-4EA1-AC3D-0A1A7635338C}" presName="hierRoot2" presStyleCnt="0">
        <dgm:presLayoutVars>
          <dgm:hierBranch val="init"/>
        </dgm:presLayoutVars>
      </dgm:prSet>
      <dgm:spPr/>
    </dgm:pt>
    <dgm:pt modelId="{7612D565-6373-407C-90BC-5DFFFA79D5E3}" type="pres">
      <dgm:prSet presAssocID="{7BF39E9F-7D26-4EA1-AC3D-0A1A7635338C}" presName="rootComposite" presStyleCnt="0"/>
      <dgm:spPr/>
    </dgm:pt>
    <dgm:pt modelId="{C6F2C3B3-D315-47A4-BCAE-0C9B31BF0E27}" type="pres">
      <dgm:prSet presAssocID="{7BF39E9F-7D26-4EA1-AC3D-0A1A7635338C}" presName="rootText" presStyleLbl="node3" presStyleIdx="22" presStyleCnt="25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95A05B7-182F-45E5-B065-90C572BD512B}" type="pres">
      <dgm:prSet presAssocID="{7BF39E9F-7D26-4EA1-AC3D-0A1A7635338C}" presName="rootConnector" presStyleLbl="node3" presStyleIdx="22" presStyleCnt="25"/>
      <dgm:spPr/>
    </dgm:pt>
    <dgm:pt modelId="{268478D4-A96B-418A-90D5-24B04986068A}" type="pres">
      <dgm:prSet presAssocID="{7BF39E9F-7D26-4EA1-AC3D-0A1A7635338C}" presName="hierChild4" presStyleCnt="0"/>
      <dgm:spPr/>
    </dgm:pt>
    <dgm:pt modelId="{67122564-F565-4417-BADB-8C2BCA6602AA}" type="pres">
      <dgm:prSet presAssocID="{7BF39E9F-7D26-4EA1-AC3D-0A1A7635338C}" presName="hierChild5" presStyleCnt="0"/>
      <dgm:spPr/>
    </dgm:pt>
    <dgm:pt modelId="{DF047344-B334-452E-8242-2B267E7B434C}" type="pres">
      <dgm:prSet presAssocID="{D4A36D7F-10F9-4A79-AF05-131EB264F965}" presName="Name37" presStyleLbl="parChTrans1D3" presStyleIdx="23" presStyleCnt="25"/>
      <dgm:spPr/>
    </dgm:pt>
    <dgm:pt modelId="{610ED08E-9E2B-404E-BCC2-FA5345ED203C}" type="pres">
      <dgm:prSet presAssocID="{540D3B1E-79B4-44BE-8791-1065FB2017FB}" presName="hierRoot2" presStyleCnt="0">
        <dgm:presLayoutVars>
          <dgm:hierBranch val="init"/>
        </dgm:presLayoutVars>
      </dgm:prSet>
      <dgm:spPr/>
    </dgm:pt>
    <dgm:pt modelId="{00E9494B-0D97-406C-BFEF-0EF366722864}" type="pres">
      <dgm:prSet presAssocID="{540D3B1E-79B4-44BE-8791-1065FB2017FB}" presName="rootComposite" presStyleCnt="0"/>
      <dgm:spPr/>
    </dgm:pt>
    <dgm:pt modelId="{A4466A2D-8F1E-4C22-8045-3CE6FB48E12C}" type="pres">
      <dgm:prSet presAssocID="{540D3B1E-79B4-44BE-8791-1065FB2017FB}" presName="rootText" presStyleLbl="node3" presStyleIdx="23" presStyleCnt="25">
        <dgm:presLayoutVars>
          <dgm:chPref val="3"/>
        </dgm:presLayoutVars>
      </dgm:prSet>
      <dgm:spPr/>
    </dgm:pt>
    <dgm:pt modelId="{87677EEA-7DCD-483F-8357-6D170275787F}" type="pres">
      <dgm:prSet presAssocID="{540D3B1E-79B4-44BE-8791-1065FB2017FB}" presName="rootConnector" presStyleLbl="node3" presStyleIdx="23" presStyleCnt="25"/>
      <dgm:spPr/>
    </dgm:pt>
    <dgm:pt modelId="{9AEE8CBC-005D-4559-9118-6C2E87E890BC}" type="pres">
      <dgm:prSet presAssocID="{540D3B1E-79B4-44BE-8791-1065FB2017FB}" presName="hierChild4" presStyleCnt="0"/>
      <dgm:spPr/>
    </dgm:pt>
    <dgm:pt modelId="{3839A217-F652-4A94-AC42-FD5F1D359E7F}" type="pres">
      <dgm:prSet presAssocID="{540D3B1E-79B4-44BE-8791-1065FB2017FB}" presName="hierChild5" presStyleCnt="0"/>
      <dgm:spPr/>
    </dgm:pt>
    <dgm:pt modelId="{F5DF22C1-8C0A-46AC-AC9E-762708BE5CB0}" type="pres">
      <dgm:prSet presAssocID="{2DBC482F-1EB8-4701-B477-E94340E9C797}" presName="Name37" presStyleLbl="parChTrans1D3" presStyleIdx="24" presStyleCnt="25"/>
      <dgm:spPr/>
    </dgm:pt>
    <dgm:pt modelId="{BF488DD0-FF81-4190-8D2A-7BEFBC2D4C27}" type="pres">
      <dgm:prSet presAssocID="{3D51A00B-3A87-4910-8C63-302B614816FA}" presName="hierRoot2" presStyleCnt="0">
        <dgm:presLayoutVars>
          <dgm:hierBranch val="init"/>
        </dgm:presLayoutVars>
      </dgm:prSet>
      <dgm:spPr/>
    </dgm:pt>
    <dgm:pt modelId="{3856E73C-2ED6-4ACA-B749-5391BE4BAD3F}" type="pres">
      <dgm:prSet presAssocID="{3D51A00B-3A87-4910-8C63-302B614816FA}" presName="rootComposite" presStyleCnt="0"/>
      <dgm:spPr/>
    </dgm:pt>
    <dgm:pt modelId="{25D78C95-F6E4-493D-ABDB-D31C11EFA103}" type="pres">
      <dgm:prSet presAssocID="{3D51A00B-3A87-4910-8C63-302B614816FA}" presName="rootText" presStyleLbl="node3" presStyleIdx="24" presStyleCnt="25">
        <dgm:presLayoutVars>
          <dgm:chPref val="3"/>
        </dgm:presLayoutVars>
      </dgm:prSet>
      <dgm:spPr/>
    </dgm:pt>
    <dgm:pt modelId="{26F71507-7BAE-4D07-9282-EB1782B3FA32}" type="pres">
      <dgm:prSet presAssocID="{3D51A00B-3A87-4910-8C63-302B614816FA}" presName="rootConnector" presStyleLbl="node3" presStyleIdx="24" presStyleCnt="25"/>
      <dgm:spPr/>
    </dgm:pt>
    <dgm:pt modelId="{42C927BE-B576-4EDF-A81C-2330CF5567DB}" type="pres">
      <dgm:prSet presAssocID="{3D51A00B-3A87-4910-8C63-302B614816FA}" presName="hierChild4" presStyleCnt="0"/>
      <dgm:spPr/>
    </dgm:pt>
    <dgm:pt modelId="{26DE0D19-4956-4412-9D7E-82565246C9DD}" type="pres">
      <dgm:prSet presAssocID="{3D51A00B-3A87-4910-8C63-302B614816FA}" presName="hierChild5" presStyleCnt="0"/>
      <dgm:spPr/>
    </dgm:pt>
    <dgm:pt modelId="{32A08366-9EAA-4C4B-A1E4-15CFAAC0101F}" type="pres">
      <dgm:prSet presAssocID="{F7EE574F-7B3A-4B8C-8805-166CD3BDB229}" presName="hierChild5" presStyleCnt="0"/>
      <dgm:spPr/>
    </dgm:pt>
    <dgm:pt modelId="{FF1C02AF-A92D-4CBB-B0C8-37807CBA7754}" type="pres">
      <dgm:prSet presAssocID="{3E174282-9054-4D42-B815-C499C94B985E}" presName="hierChild3" presStyleCnt="0"/>
      <dgm:spPr/>
    </dgm:pt>
  </dgm:ptLst>
  <dgm:cxnLst>
    <dgm:cxn modelId="{1D3F1908-AB6A-4F34-AD97-6BFB00F770FE}" type="presOf" srcId="{74B0107C-3B46-41C2-A093-2D66815E9C21}" destId="{C694AC40-197F-4817-9205-059E8A8C1D57}" srcOrd="0" destOrd="0" presId="urn:microsoft.com/office/officeart/2005/8/layout/orgChart1"/>
    <dgm:cxn modelId="{880B609A-887F-4783-94BA-12061D12DDFE}" type="presOf" srcId="{8029F12F-AE14-4F64-8C7C-1F456F62BA8C}" destId="{3D1C0402-1069-494C-950E-C3C382CBA649}" srcOrd="0" destOrd="0" presId="urn:microsoft.com/office/officeart/2005/8/layout/orgChart1"/>
    <dgm:cxn modelId="{998830F0-81AE-41E3-8904-E1ADD2D33C0B}" type="presOf" srcId="{AB4159BD-50DA-4CBC-8122-EC093C340D3E}" destId="{FFE5FA3C-1996-44CC-8364-6B39384E6737}" srcOrd="0" destOrd="0" presId="urn:microsoft.com/office/officeart/2005/8/layout/orgChart1"/>
    <dgm:cxn modelId="{87BF81E7-0A5D-4F14-964C-0DE42D5CE465}" type="presOf" srcId="{7BF39E9F-7D26-4EA1-AC3D-0A1A7635338C}" destId="{D95A05B7-182F-45E5-B065-90C572BD512B}" srcOrd="1" destOrd="0" presId="urn:microsoft.com/office/officeart/2005/8/layout/orgChart1"/>
    <dgm:cxn modelId="{0B2E8B71-07EA-4919-BADD-06D8C6C0A4EB}" type="presOf" srcId="{3D51A00B-3A87-4910-8C63-302B614816FA}" destId="{26F71507-7BAE-4D07-9282-EB1782B3FA32}" srcOrd="1" destOrd="0" presId="urn:microsoft.com/office/officeart/2005/8/layout/orgChart1"/>
    <dgm:cxn modelId="{5346EE90-B943-48F0-BFA9-E27B32552CCC}" type="presOf" srcId="{4E9AC236-27A1-4012-8EEA-A44AE27DDB8B}" destId="{B1488137-B4CD-49A1-AECB-C2315518ACD8}" srcOrd="0" destOrd="0" presId="urn:microsoft.com/office/officeart/2005/8/layout/orgChart1"/>
    <dgm:cxn modelId="{F5ADB5F4-2C7B-444C-8901-C52BFA22B906}" type="presOf" srcId="{CAC8FB43-340E-4885-8267-71BFC7AF2CE9}" destId="{089F0104-797B-454D-9427-5216043D2041}" srcOrd="1" destOrd="0" presId="urn:microsoft.com/office/officeart/2005/8/layout/orgChart1"/>
    <dgm:cxn modelId="{99DE73D1-F51C-48A2-B9A3-2BCF5095BC02}" type="presOf" srcId="{7E1C3448-7680-4084-9ECB-545624639102}" destId="{6000A1C0-6EEC-4AB6-8694-F0CE2F7FDC4A}" srcOrd="1" destOrd="0" presId="urn:microsoft.com/office/officeart/2005/8/layout/orgChart1"/>
    <dgm:cxn modelId="{95760203-6CFD-4D13-B726-85B7C9EAA12F}" type="presOf" srcId="{FAEFF113-12BF-4279-BB71-39F76CD5A25A}" destId="{CA3CDF3C-EAB4-4F92-B3F4-5B8481F2F23B}" srcOrd="0" destOrd="0" presId="urn:microsoft.com/office/officeart/2005/8/layout/orgChart1"/>
    <dgm:cxn modelId="{F3BA8CA3-6DBD-46DD-8B1E-BF00327183CD}" srcId="{DECC6436-574E-489B-96D5-EC8042744483}" destId="{6CC9E1B3-2217-41F4-9294-10935A48BC5C}" srcOrd="4" destOrd="0" parTransId="{8029F12F-AE14-4F64-8C7C-1F456F62BA8C}" sibTransId="{F9BF08B1-3DD1-43CF-8F48-2FF5F30F9915}"/>
    <dgm:cxn modelId="{60A2374D-4D3B-4500-A97F-29F1F39DFA16}" type="presOf" srcId="{22C029AC-5528-4209-A30B-517D27A97BC6}" destId="{88EB2857-F88A-4429-8083-EC6FABA31600}" srcOrd="0" destOrd="0" presId="urn:microsoft.com/office/officeart/2005/8/layout/orgChart1"/>
    <dgm:cxn modelId="{14451031-080C-476C-A6AA-86FAD031D7D9}" type="presOf" srcId="{3E174282-9054-4D42-B815-C499C94B985E}" destId="{E136AA41-1383-4031-BECE-11ADAC978784}" srcOrd="0" destOrd="0" presId="urn:microsoft.com/office/officeart/2005/8/layout/orgChart1"/>
    <dgm:cxn modelId="{EEFD9C32-7914-4756-B741-BC0A13E44187}" type="presOf" srcId="{928CD21E-D975-4585-8A78-C328C5B17BBB}" destId="{1CD5065A-656F-4891-8B66-A09E835B77CF}" srcOrd="1" destOrd="0" presId="urn:microsoft.com/office/officeart/2005/8/layout/orgChart1"/>
    <dgm:cxn modelId="{2F22BE1D-46C1-400D-9D73-93F57DFA516E}" type="presOf" srcId="{AE6A8655-9144-4E22-9CBA-768F9AFCB07B}" destId="{D598E16C-7340-484E-9D3F-D68A615EE720}" srcOrd="0" destOrd="0" presId="urn:microsoft.com/office/officeart/2005/8/layout/orgChart1"/>
    <dgm:cxn modelId="{71CC5D20-FCEA-4112-B056-F5B3BF3214CA}" type="presOf" srcId="{F7EE574F-7B3A-4B8C-8805-166CD3BDB229}" destId="{76D01602-1EFF-4370-9B5D-BBF269BB99A2}" srcOrd="1" destOrd="0" presId="urn:microsoft.com/office/officeart/2005/8/layout/orgChart1"/>
    <dgm:cxn modelId="{28895897-14F6-4C39-B25B-7379CADABEBD}" srcId="{E6B2A3B0-7ED0-4106-B391-8255C0C85797}" destId="{404D6C0B-2014-4ADD-A12D-52BC9E60D6E7}" srcOrd="2" destOrd="0" parTransId="{E1741CBE-31F2-4EE5-8AC0-E5C9496974EE}" sibTransId="{741BE9DA-BA92-436E-B364-28E22B8B5EEB}"/>
    <dgm:cxn modelId="{8F13D96D-F6CE-40AE-9797-3486614E5230}" type="presOf" srcId="{7BF39E9F-7D26-4EA1-AC3D-0A1A7635338C}" destId="{C6F2C3B3-D315-47A4-BCAE-0C9B31BF0E27}" srcOrd="0" destOrd="0" presId="urn:microsoft.com/office/officeart/2005/8/layout/orgChart1"/>
    <dgm:cxn modelId="{C1C8BB42-A6F8-4089-9F77-0012A07FC8BB}" type="presOf" srcId="{9BC637D8-0986-4DE0-A52F-DE058BD326DE}" destId="{6F154AEA-D230-43BC-AAFE-263F21D05EF5}" srcOrd="0" destOrd="0" presId="urn:microsoft.com/office/officeart/2005/8/layout/orgChart1"/>
    <dgm:cxn modelId="{50BA7A22-C0B0-4726-AC25-07BBD4A0E5E9}" type="presOf" srcId="{928CD21E-D975-4585-8A78-C328C5B17BBB}" destId="{DE4DAD25-5DCF-44E7-8848-7AA868A9813A}" srcOrd="0" destOrd="0" presId="urn:microsoft.com/office/officeart/2005/8/layout/orgChart1"/>
    <dgm:cxn modelId="{6BF3A8E0-83B6-4CF2-8F7C-AC0EAD6B2F5D}" type="presOf" srcId="{5C9B083C-CC90-4F16-A018-20F71CCA24BB}" destId="{37CF7D63-04FF-45E9-9AAE-57329E2F7637}" srcOrd="0" destOrd="0" presId="urn:microsoft.com/office/officeart/2005/8/layout/orgChart1"/>
    <dgm:cxn modelId="{B544D685-D985-48F9-BB3C-0D5C5C49DBBE}" srcId="{3E174282-9054-4D42-B815-C499C94B985E}" destId="{DECC6436-574E-489B-96D5-EC8042744483}" srcOrd="2" destOrd="0" parTransId="{7E3C874A-0C80-4AAF-8C65-19DC65F4C008}" sibTransId="{90B0AB99-720B-4011-B7F2-65093362B311}"/>
    <dgm:cxn modelId="{FF4D2DC4-C458-479F-9F44-84198C603FC0}" type="presOf" srcId="{E7C66D41-8B08-4F21-8677-2375E1FFD324}" destId="{335A3430-F198-4939-9D87-7537300BB567}" srcOrd="0" destOrd="0" presId="urn:microsoft.com/office/officeart/2005/8/layout/orgChart1"/>
    <dgm:cxn modelId="{92A56268-93D2-41D0-A764-43C74AF79D7B}" type="presOf" srcId="{7E3C874A-0C80-4AAF-8C65-19DC65F4C008}" destId="{4D16A15F-426C-4404-99F5-664F7B252BC5}" srcOrd="0" destOrd="0" presId="urn:microsoft.com/office/officeart/2005/8/layout/orgChart1"/>
    <dgm:cxn modelId="{FAF0B77B-C762-4A13-84FD-4CD2546190D1}" type="presOf" srcId="{BC3B737E-0250-48D6-8978-742323D817D7}" destId="{10357104-F723-4A63-9A32-4E3BF22EA55F}" srcOrd="0" destOrd="0" presId="urn:microsoft.com/office/officeart/2005/8/layout/orgChart1"/>
    <dgm:cxn modelId="{22865442-383B-4896-8E34-20957F6C5D2D}" srcId="{3E174282-9054-4D42-B815-C499C94B985E}" destId="{96B9B72D-42C9-40C4-B485-D8634824F1E0}" srcOrd="3" destOrd="0" parTransId="{9719A92B-E09A-489E-B84C-C69FBF0C6514}" sibTransId="{675599D1-D57D-440D-A28F-34647786B5E7}"/>
    <dgm:cxn modelId="{800C719A-D753-4173-8DE4-DB5CC501AC77}" type="presOf" srcId="{8826F182-9962-4BDC-B9A0-CBBED1DDEA8C}" destId="{4AA2D0BD-65E9-4B64-9047-18EFBCB0DB31}" srcOrd="0" destOrd="0" presId="urn:microsoft.com/office/officeart/2005/8/layout/orgChart1"/>
    <dgm:cxn modelId="{260EDA2D-8C15-4278-AE17-3F01362ED7B1}" type="presOf" srcId="{D9CB4723-47D0-44A1-904C-06CBE0ED2CBA}" destId="{DC0249D8-0343-4D07-9B94-964E2F97AF33}" srcOrd="1" destOrd="0" presId="urn:microsoft.com/office/officeart/2005/8/layout/orgChart1"/>
    <dgm:cxn modelId="{34D01471-B76E-465F-883F-FCA8AFC71280}" type="presOf" srcId="{E6B2A3B0-7ED0-4106-B391-8255C0C85797}" destId="{29950528-CFCB-491B-ADAD-4D015509C1E2}" srcOrd="1" destOrd="0" presId="urn:microsoft.com/office/officeart/2005/8/layout/orgChart1"/>
    <dgm:cxn modelId="{113B347D-E0EE-4975-8035-DA21BE52139D}" srcId="{DECC6436-574E-489B-96D5-EC8042744483}" destId="{22C029AC-5528-4209-A30B-517D27A97BC6}" srcOrd="2" destOrd="0" parTransId="{1B53B76D-B1E5-45B6-B750-317C35E28266}" sibTransId="{C0E8EE1B-20F5-4C93-8315-68C3AEF41098}"/>
    <dgm:cxn modelId="{DC93C841-310D-4757-8AD3-3C4DCBDDF737}" type="presOf" srcId="{8826F182-9962-4BDC-B9A0-CBBED1DDEA8C}" destId="{18D400A2-A533-4962-BF48-0D3910701F55}" srcOrd="1" destOrd="0" presId="urn:microsoft.com/office/officeart/2005/8/layout/orgChart1"/>
    <dgm:cxn modelId="{C84F74BC-1F33-4F35-BDC5-314B7709C0C3}" type="presOf" srcId="{1B53B76D-B1E5-45B6-B750-317C35E28266}" destId="{A52D1400-1B1E-4AB7-BCB5-BACEAD067CE6}" srcOrd="0" destOrd="0" presId="urn:microsoft.com/office/officeart/2005/8/layout/orgChart1"/>
    <dgm:cxn modelId="{BE37A8AE-9546-424C-A7F7-AB4348447301}" srcId="{3E174282-9054-4D42-B815-C499C94B985E}" destId="{F7EE574F-7B3A-4B8C-8805-166CD3BDB229}" srcOrd="7" destOrd="0" parTransId="{6C227131-0625-4D6D-BB58-70CE3DD9A0E2}" sibTransId="{661EE874-7DCC-40DC-B379-6B313D8846F0}"/>
    <dgm:cxn modelId="{A1419AA1-5AAF-4ABB-90A3-0CD13167ADA6}" type="presOf" srcId="{404D6C0B-2014-4ADD-A12D-52BC9E60D6E7}" destId="{CAF0FBEE-2486-4354-A808-C84EA849B24D}" srcOrd="0" destOrd="0" presId="urn:microsoft.com/office/officeart/2005/8/layout/orgChart1"/>
    <dgm:cxn modelId="{FC9D7353-382A-4099-B5A5-24B9135B06AD}" type="presOf" srcId="{E6D5C50D-19BB-4C76-AE7D-DEB7B004955F}" destId="{31BE6FFD-CC4B-4401-AFC3-C6D9B1D79C61}" srcOrd="1" destOrd="0" presId="urn:microsoft.com/office/officeart/2005/8/layout/orgChart1"/>
    <dgm:cxn modelId="{3069BEAD-9E04-4847-8B2A-50A3351ED40E}" type="presOf" srcId="{D4A36D7F-10F9-4A79-AF05-131EB264F965}" destId="{DF047344-B334-452E-8242-2B267E7B434C}" srcOrd="0" destOrd="0" presId="urn:microsoft.com/office/officeart/2005/8/layout/orgChart1"/>
    <dgm:cxn modelId="{FAC0236A-CBE9-4FAB-9A56-BA9B3FF7B449}" type="presOf" srcId="{F894E158-7693-4BB9-93F9-A343E3264534}" destId="{FC029B4D-8F41-4914-A938-B65901FF0D84}" srcOrd="0" destOrd="0" presId="urn:microsoft.com/office/officeart/2005/8/layout/orgChart1"/>
    <dgm:cxn modelId="{CDBC8E53-E9F9-4E2C-9910-EB25AB4484D0}" type="presOf" srcId="{404D6C0B-2014-4ADD-A12D-52BC9E60D6E7}" destId="{8B93F045-A245-49C1-BFF8-835BEA34B80C}" srcOrd="1" destOrd="0" presId="urn:microsoft.com/office/officeart/2005/8/layout/orgChart1"/>
    <dgm:cxn modelId="{9C07E11D-50E9-4AC2-830C-2BCADB6025DA}" type="presOf" srcId="{5446E8A7-2D33-4935-8C48-A60F8AD39D48}" destId="{6A125344-DBC2-4E65-8AA6-9FE5147CAD29}" srcOrd="0" destOrd="0" presId="urn:microsoft.com/office/officeart/2005/8/layout/orgChart1"/>
    <dgm:cxn modelId="{B3C7E8FE-81C8-4ABB-A9E2-B77249EE6056}" type="presOf" srcId="{56B71852-D81E-40B1-9D83-EFC10EE46F6F}" destId="{90D0BD4F-EEE7-4E97-8D3B-794F24EBACF4}" srcOrd="0" destOrd="0" presId="urn:microsoft.com/office/officeart/2005/8/layout/orgChart1"/>
    <dgm:cxn modelId="{6A1AEDD8-EE6A-43E7-9847-55AED27E94BA}" type="presOf" srcId="{9BC637D8-0986-4DE0-A52F-DE058BD326DE}" destId="{45908AB4-333D-49DA-8DF0-825BF2A3DB6A}" srcOrd="1" destOrd="0" presId="urn:microsoft.com/office/officeart/2005/8/layout/orgChart1"/>
    <dgm:cxn modelId="{C413BF14-8391-4B41-B5C4-85558AEB3062}" type="presOf" srcId="{9B594FB7-43FF-47BC-849E-9052AF3F32B3}" destId="{787FEBDD-03CA-40BE-A23E-89505717B71C}" srcOrd="1" destOrd="0" presId="urn:microsoft.com/office/officeart/2005/8/layout/orgChart1"/>
    <dgm:cxn modelId="{0F3AF6A4-9F3D-496F-AE7A-A1AE69A7C2E6}" srcId="{96E6B726-1069-4D95-9C3B-1CA000192800}" destId="{74B0107C-3B46-41C2-A093-2D66815E9C21}" srcOrd="1" destOrd="0" parTransId="{E2081EA6-5C7D-4E98-A4F1-8FC0C862D60F}" sibTransId="{F17BA4E9-6792-4B6C-9D04-646040DCC172}"/>
    <dgm:cxn modelId="{9B7FA2BE-7079-405C-8BC8-3966D8DAED52}" type="presOf" srcId="{3D51A00B-3A87-4910-8C63-302B614816FA}" destId="{25D78C95-F6E4-493D-ABDB-D31C11EFA103}" srcOrd="0" destOrd="0" presId="urn:microsoft.com/office/officeart/2005/8/layout/orgChart1"/>
    <dgm:cxn modelId="{D18155BE-EDD5-48F4-85DD-84F7EA521668}" type="presOf" srcId="{D5B774A9-CE16-490D-95FB-3BE3F028B822}" destId="{53FC1447-3E67-401E-B5E4-6C3FE93CD45C}" srcOrd="0" destOrd="0" presId="urn:microsoft.com/office/officeart/2005/8/layout/orgChart1"/>
    <dgm:cxn modelId="{535D81C3-EBDF-417B-9C56-EF8F3334F3B4}" type="presOf" srcId="{B0ECDA71-A001-40C7-B0A6-DB0802694286}" destId="{67A69EEC-6AC8-49B6-B289-1ACF5BC2048A}" srcOrd="1" destOrd="0" presId="urn:microsoft.com/office/officeart/2005/8/layout/orgChart1"/>
    <dgm:cxn modelId="{8AA7CC86-B01F-4C6C-8A18-82CEFA2F510F}" srcId="{E6B2A3B0-7ED0-4106-B391-8255C0C85797}" destId="{5D54AA3D-3105-4176-B68C-CD39E125C891}" srcOrd="3" destOrd="0" parTransId="{FAEFF113-12BF-4279-BB71-39F76CD5A25A}" sibTransId="{F1F93F81-5C7D-40F0-B8A8-AFEC8C954A1F}"/>
    <dgm:cxn modelId="{C6AB92AB-DE9A-4D81-BB17-464DA198C0AA}" type="presOf" srcId="{9719A92B-E09A-489E-B84C-C69FBF0C6514}" destId="{9CC5A0DA-253B-42AB-9C4F-9878B9FC4401}" srcOrd="0" destOrd="0" presId="urn:microsoft.com/office/officeart/2005/8/layout/orgChart1"/>
    <dgm:cxn modelId="{45832C03-8AA7-4289-8C3E-D6E7D29EDCAB}" type="presOf" srcId="{BB41E582-C6AD-4DEB-B325-23DEAE3FF063}" destId="{848EE7C3-E2B6-4D14-B3E0-8D4E5FC5DABA}" srcOrd="0" destOrd="0" presId="urn:microsoft.com/office/officeart/2005/8/layout/orgChart1"/>
    <dgm:cxn modelId="{508D26B9-E855-4B02-A83D-6FFE7AE14CF2}" srcId="{DECC6436-574E-489B-96D5-EC8042744483}" destId="{4E9AC236-27A1-4012-8EEA-A44AE27DDB8B}" srcOrd="3" destOrd="0" parTransId="{4A42CD87-975A-43EB-8AC2-4CBADD0FD905}" sibTransId="{D0D6275B-A750-4C9A-A882-4D1768925D42}"/>
    <dgm:cxn modelId="{ABA7A191-4F72-4604-98D1-74E5DBBF56FC}" type="presOf" srcId="{E7C66D41-8B08-4F21-8677-2375E1FFD324}" destId="{91C39CB5-1882-4FC6-8F24-63D9CE903405}" srcOrd="1" destOrd="0" presId="urn:microsoft.com/office/officeart/2005/8/layout/orgChart1"/>
    <dgm:cxn modelId="{A9D7B301-4A3A-474B-8B6A-687EAE42C953}" type="presOf" srcId="{96E6B726-1069-4D95-9C3B-1CA000192800}" destId="{FB0B7D1A-7AD6-45D6-B7BA-C8B98044320E}" srcOrd="0" destOrd="0" presId="urn:microsoft.com/office/officeart/2005/8/layout/orgChart1"/>
    <dgm:cxn modelId="{63F493A0-C3B0-4C76-8176-EB5ADC383A59}" type="presOf" srcId="{4F7C0C9E-6379-4657-B65D-CD4C1AE60F89}" destId="{C9FA93F2-4FB9-42AF-A671-934FCB025853}" srcOrd="0" destOrd="0" presId="urn:microsoft.com/office/officeart/2005/8/layout/orgChart1"/>
    <dgm:cxn modelId="{82298521-624B-4F3E-A0E6-18FF28AE702D}" type="presOf" srcId="{0EA3AD89-36D4-4C0F-AE01-F86693194634}" destId="{C0640C12-222F-43B1-ADDC-4B18179337D9}" srcOrd="0" destOrd="0" presId="urn:microsoft.com/office/officeart/2005/8/layout/orgChart1"/>
    <dgm:cxn modelId="{9CDC7FDB-AD25-4583-A43C-CFF5649585D1}" type="presOf" srcId="{E6B90573-781B-48EB-AAE8-DCEB259B51D4}" destId="{A1A3AEE8-52A7-43B2-9832-744201B86728}" srcOrd="1" destOrd="0" presId="urn:microsoft.com/office/officeart/2005/8/layout/orgChart1"/>
    <dgm:cxn modelId="{2FCD9B34-D219-4B51-9E2B-E0798DE32774}" srcId="{DECC6436-574E-489B-96D5-EC8042744483}" destId="{56B71852-D81E-40B1-9D83-EFC10EE46F6F}" srcOrd="0" destOrd="0" parTransId="{C7DA3BA8-51FC-4845-A64A-55B60759F70B}" sibTransId="{93F427D2-DCD2-495A-9889-33C48902DDDE}"/>
    <dgm:cxn modelId="{89CDBB48-24B5-41F5-BE0E-B1EBE545013A}" type="presOf" srcId="{D4E8729D-9415-4199-B4B6-6A587C6DA4FC}" destId="{CC3148BC-5AB7-4838-A9CE-D3568E1AA115}" srcOrd="0" destOrd="0" presId="urn:microsoft.com/office/officeart/2005/8/layout/orgChart1"/>
    <dgm:cxn modelId="{5B8A8E35-A5AE-4517-88B4-C05D3F27E839}" srcId="{B0ECDA71-A001-40C7-B0A6-DB0802694286}" destId="{BB41E582-C6AD-4DEB-B325-23DEAE3FF063}" srcOrd="0" destOrd="0" parTransId="{5C989B6E-2BBC-4FD0-A4D7-10EF5923D668}" sibTransId="{5F0652AB-2F00-45FA-AC3F-24E942510C02}"/>
    <dgm:cxn modelId="{375B91BC-E555-4733-AB52-7387D88D719B}" type="presOf" srcId="{B87D2F6E-0A60-4E1C-86AF-7D79D10B0719}" destId="{58D0355F-AF36-48BB-8DD3-041C2C18BE6B}" srcOrd="0" destOrd="0" presId="urn:microsoft.com/office/officeart/2005/8/layout/orgChart1"/>
    <dgm:cxn modelId="{09B04ECB-0CCA-4FFC-9A7D-41928D11CF37}" type="presOf" srcId="{4A42CD87-975A-43EB-8AC2-4CBADD0FD905}" destId="{43A82E7A-8DDE-4B17-90EF-F5B8FCAC0B6D}" srcOrd="0" destOrd="0" presId="urn:microsoft.com/office/officeart/2005/8/layout/orgChart1"/>
    <dgm:cxn modelId="{B9331B6E-8B4E-4CAF-B09C-155D13DAB07C}" srcId="{96B9B72D-42C9-40C4-B485-D8634824F1E0}" destId="{A36EE203-B830-4F74-AA3D-897C31F96087}" srcOrd="3" destOrd="0" parTransId="{677E81A6-01A2-457C-9889-5E0BA4CBB651}" sibTransId="{6EDC74FF-0B34-4A6F-8B07-E8A051E920A2}"/>
    <dgm:cxn modelId="{17DE9043-FC2D-4B17-A2E6-F56BB94B4FB9}" type="presOf" srcId="{314FC77C-A69E-4654-8A59-1DDF12450891}" destId="{8CA3509C-2D40-4353-AA15-990D27DF8BE0}" srcOrd="0" destOrd="0" presId="urn:microsoft.com/office/officeart/2005/8/layout/orgChart1"/>
    <dgm:cxn modelId="{FFF71CC7-F764-4118-BCB9-7B78AC1A948A}" type="presOf" srcId="{848857F0-7ACE-4ADE-A24E-91E5B8335A86}" destId="{FCA07133-6497-4729-99F7-A397DB64797B}" srcOrd="0" destOrd="0" presId="urn:microsoft.com/office/officeart/2005/8/layout/orgChart1"/>
    <dgm:cxn modelId="{4D3657D7-A736-4634-BBF8-2CC99B8CB62E}" type="presOf" srcId="{D9CB4723-47D0-44A1-904C-06CBE0ED2CBA}" destId="{C55205B5-1F27-4602-AF9C-A6A7B1AC9A7A}" srcOrd="0" destOrd="0" presId="urn:microsoft.com/office/officeart/2005/8/layout/orgChart1"/>
    <dgm:cxn modelId="{F1ADB586-F761-4E9D-92AF-81B83256AD8D}" type="presOf" srcId="{3E174282-9054-4D42-B815-C499C94B985E}" destId="{E6257FCD-5F53-4D0E-8B0E-A41CA786A64D}" srcOrd="1" destOrd="0" presId="urn:microsoft.com/office/officeart/2005/8/layout/orgChart1"/>
    <dgm:cxn modelId="{CC9294EE-D758-414F-B627-DAB00B602192}" srcId="{3E174282-9054-4D42-B815-C499C94B985E}" destId="{9B594FB7-43FF-47BC-849E-9052AF3F32B3}" srcOrd="5" destOrd="0" parTransId="{5446E8A7-2D33-4935-8C48-A60F8AD39D48}" sibTransId="{8EE106D9-0A28-408C-AF10-F512788004C7}"/>
    <dgm:cxn modelId="{0E6EC859-1590-4560-81BC-6F300771A6BF}" type="presOf" srcId="{E1741CBE-31F2-4EE5-8AC0-E5C9496974EE}" destId="{7867B2CD-9724-4ECC-A8FB-E0D5EB2081B6}" srcOrd="0" destOrd="0" presId="urn:microsoft.com/office/officeart/2005/8/layout/orgChart1"/>
    <dgm:cxn modelId="{99D4F336-4549-4845-9EDA-0754A6452C1B}" type="presOf" srcId="{43458F0B-75C0-4154-A8B5-BF01B8FFADE2}" destId="{39837523-5CCF-4F57-BF19-7FDAA8613C61}" srcOrd="0" destOrd="0" presId="urn:microsoft.com/office/officeart/2005/8/layout/orgChart1"/>
    <dgm:cxn modelId="{0A80C6F8-0FAD-47BE-B648-E2C3377CB4B0}" type="presOf" srcId="{E6D5C50D-19BB-4C76-AE7D-DEB7B004955F}" destId="{EF80E2EB-49FF-4C75-B55C-0052F6997910}" srcOrd="0" destOrd="0" presId="urn:microsoft.com/office/officeart/2005/8/layout/orgChart1"/>
    <dgm:cxn modelId="{1323F890-261C-4CAC-8F03-DE17631CE163}" srcId="{B0ECDA71-A001-40C7-B0A6-DB0802694286}" destId="{D9CB4723-47D0-44A1-904C-06CBE0ED2CBA}" srcOrd="1" destOrd="0" parTransId="{BC3B737E-0250-48D6-8978-742323D817D7}" sibTransId="{8D4C1F94-6A8F-40C3-A02B-A1EF5534E4E9}"/>
    <dgm:cxn modelId="{0A5E20CA-12DD-4E6B-A392-9AC5AECD09FD}" type="presOf" srcId="{CBFFDB4F-EC1D-4E3E-8ACD-BFD427AA20E8}" destId="{BE3BE77B-DB16-4794-BB9D-700FB2A7CF1E}" srcOrd="0" destOrd="0" presId="urn:microsoft.com/office/officeart/2005/8/layout/orgChart1"/>
    <dgm:cxn modelId="{0C9C213A-B780-4E55-B8DD-E52F3D67FFA5}" srcId="{96B9B72D-42C9-40C4-B485-D8634824F1E0}" destId="{8826F182-9962-4BDC-B9A0-CBBED1DDEA8C}" srcOrd="0" destOrd="0" parTransId="{70DBDCFE-42DF-41D5-97AC-4760988185F7}" sibTransId="{C0A3AAAA-37DA-4D78-84E6-6444E57C2625}"/>
    <dgm:cxn modelId="{FAB7F6DB-50AA-4FAA-8681-BD497B9ED8CB}" type="presOf" srcId="{DD5A01F1-58D7-42F1-98E9-3CAF87C69CB1}" destId="{6CDEBA31-0D8B-4395-92DC-FEC6ADDEA880}" srcOrd="0" destOrd="0" presId="urn:microsoft.com/office/officeart/2005/8/layout/orgChart1"/>
    <dgm:cxn modelId="{5007890E-F33F-4A02-99E3-8EAFBB509A2D}" type="presOf" srcId="{2DBC482F-1EB8-4701-B477-E94340E9C797}" destId="{F5DF22C1-8C0A-46AC-AC9E-762708BE5CB0}" srcOrd="0" destOrd="0" presId="urn:microsoft.com/office/officeart/2005/8/layout/orgChart1"/>
    <dgm:cxn modelId="{226FA20B-A5C1-4C8F-BDB7-AC2F539A7671}" type="presOf" srcId="{6CC9E1B3-2217-41F4-9294-10935A48BC5C}" destId="{05511CF8-B8DD-41BA-B959-33617A091E8A}" srcOrd="1" destOrd="0" presId="urn:microsoft.com/office/officeart/2005/8/layout/orgChart1"/>
    <dgm:cxn modelId="{6DD6926D-84BD-49FC-8B2E-64B25E1FA805}" type="presOf" srcId="{96B9B72D-42C9-40C4-B485-D8634824F1E0}" destId="{A7CB3693-FAC5-4A3D-9F72-9E5359B37B8D}" srcOrd="1" destOrd="0" presId="urn:microsoft.com/office/officeart/2005/8/layout/orgChart1"/>
    <dgm:cxn modelId="{2A373C82-AA4C-4E7A-8DAB-7F9BB4CEE521}" type="presOf" srcId="{D1898632-544F-4BC0-8576-D31E4C438A89}" destId="{36758CA3-6187-430F-A453-A2B4E50F589C}" srcOrd="0" destOrd="0" presId="urn:microsoft.com/office/officeart/2005/8/layout/orgChart1"/>
    <dgm:cxn modelId="{2A87533F-4A5B-4C7A-A077-FAEE89FCC489}" srcId="{3E174282-9054-4D42-B815-C499C94B985E}" destId="{E6B90573-781B-48EB-AAE8-DCEB259B51D4}" srcOrd="6" destOrd="0" parTransId="{2F8F7DD5-13F7-4DC7-9229-55891B6E2CD8}" sibTransId="{277965E8-FE55-4F3A-88CA-E8B389430103}"/>
    <dgm:cxn modelId="{E9664FF5-0350-4880-A889-01A7F00069D4}" type="presOf" srcId="{22C029AC-5528-4209-A30B-517D27A97BC6}" destId="{C486380C-1284-4397-9960-0CEAA128B077}" srcOrd="1" destOrd="0" presId="urn:microsoft.com/office/officeart/2005/8/layout/orgChart1"/>
    <dgm:cxn modelId="{B9000EBB-F59E-462E-B70A-8C5319B02634}" srcId="{DECC6436-574E-489B-96D5-EC8042744483}" destId="{76566545-805E-4DB1-9874-51375DF60E55}" srcOrd="1" destOrd="0" parTransId="{848857F0-7ACE-4ADE-A24E-91E5B8335A86}" sibTransId="{AEEF2514-9C9A-4EFE-9D43-31977F649612}"/>
    <dgm:cxn modelId="{8790214A-0CA0-4EB8-A9CA-0960881FACA3}" type="presOf" srcId="{CAC8FB43-340E-4885-8267-71BFC7AF2CE9}" destId="{9365AD2E-F9BF-4E9D-BBC3-6CD8BD8B4089}" srcOrd="0" destOrd="0" presId="urn:microsoft.com/office/officeart/2005/8/layout/orgChart1"/>
    <dgm:cxn modelId="{B506B80B-E20F-4EF2-8136-9C6E6E88608B}" type="presOf" srcId="{7E49CC68-9387-469A-9AE6-F342FABC85DE}" destId="{E324EA56-1657-46BF-9934-EFF29678D4B1}" srcOrd="0" destOrd="0" presId="urn:microsoft.com/office/officeart/2005/8/layout/orgChart1"/>
    <dgm:cxn modelId="{DB7AEA47-AEFC-43BC-8F27-A3C40EBA9E6B}" type="presOf" srcId="{76566545-805E-4DB1-9874-51375DF60E55}" destId="{EB97E1B4-411C-4F55-A0CD-1524AD0F2FA9}" srcOrd="0" destOrd="0" presId="urn:microsoft.com/office/officeart/2005/8/layout/orgChart1"/>
    <dgm:cxn modelId="{20324E48-D23D-49A6-A3E7-4EC0C1E6F90E}" srcId="{F7EE574F-7B3A-4B8C-8805-166CD3BDB229}" destId="{7BF39E9F-7D26-4EA1-AC3D-0A1A7635338C}" srcOrd="1" destOrd="0" parTransId="{DD5A01F1-58D7-42F1-98E9-3CAF87C69CB1}" sibTransId="{193FF4D0-683D-4363-B933-923E780B37B4}"/>
    <dgm:cxn modelId="{6BD853C6-2859-4522-8C52-65F98287338F}" srcId="{96E6B726-1069-4D95-9C3B-1CA000192800}" destId="{E6D5C50D-19BB-4C76-AE7D-DEB7B004955F}" srcOrd="3" destOrd="0" parTransId="{CBFFDB4F-EC1D-4E3E-8ACD-BFD427AA20E8}" sibTransId="{3B3B8E76-3D90-410B-A7AF-93AF3B3B00BF}"/>
    <dgm:cxn modelId="{6B344302-97DE-4216-B323-44971214CBD8}" type="presOf" srcId="{540D3B1E-79B4-44BE-8791-1065FB2017FB}" destId="{A4466A2D-8F1E-4C22-8045-3CE6FB48E12C}" srcOrd="0" destOrd="0" presId="urn:microsoft.com/office/officeart/2005/8/layout/orgChart1"/>
    <dgm:cxn modelId="{7B708223-1654-4DE6-98E1-61F501B69223}" type="presOf" srcId="{7E1C3448-7680-4084-9ECB-545624639102}" destId="{6B41BFB5-316E-4A22-A70E-31C0BDDF605A}" srcOrd="0" destOrd="0" presId="urn:microsoft.com/office/officeart/2005/8/layout/orgChart1"/>
    <dgm:cxn modelId="{A6F7F608-507D-4831-AE9A-A06A90B66C21}" srcId="{96E6B726-1069-4D95-9C3B-1CA000192800}" destId="{70780720-C07C-4A85-AD36-4A04A27F0B97}" srcOrd="2" destOrd="0" parTransId="{AE6A8655-9144-4E22-9CBA-768F9AFCB07B}" sibTransId="{2EDE9A96-1DB6-49AF-82DD-0D19F12A4A66}"/>
    <dgm:cxn modelId="{0474830E-51AA-4CAE-B007-15D0AD5E7BAB}" srcId="{3E174282-9054-4D42-B815-C499C94B985E}" destId="{E6B2A3B0-7ED0-4106-B391-8255C0C85797}" srcOrd="0" destOrd="0" parTransId="{7E49CC68-9387-469A-9AE6-F342FABC85DE}" sibTransId="{124A1498-0EC4-4135-A437-25E63B60D03F}"/>
    <dgm:cxn modelId="{0B89E3AF-F008-4ACC-904A-455E97A5D9C7}" type="presOf" srcId="{E6B90573-781B-48EB-AAE8-DCEB259B51D4}" destId="{2338C91C-4D6A-4DCF-A124-CE114657C556}" srcOrd="0" destOrd="0" presId="urn:microsoft.com/office/officeart/2005/8/layout/orgChart1"/>
    <dgm:cxn modelId="{8B1B6E5D-0281-4EEC-9D47-665A61E0ABA5}" type="presOf" srcId="{6C227131-0625-4D6D-BB58-70CE3DD9A0E2}" destId="{35847D10-1994-4E30-A804-BB6E826F2B9C}" srcOrd="0" destOrd="0" presId="urn:microsoft.com/office/officeart/2005/8/layout/orgChart1"/>
    <dgm:cxn modelId="{34B83AEF-70C7-4180-BCFB-0F6CDE54525F}" type="presOf" srcId="{E6B2A3B0-7ED0-4106-B391-8255C0C85797}" destId="{7F12CEE8-2524-42AB-B1BC-7CEBA9F79254}" srcOrd="0" destOrd="0" presId="urn:microsoft.com/office/officeart/2005/8/layout/orgChart1"/>
    <dgm:cxn modelId="{D28A35FB-52D3-4BF8-BD5B-FD65008DC54E}" srcId="{96B9B72D-42C9-40C4-B485-D8634824F1E0}" destId="{928CD21E-D975-4585-8A78-C328C5B17BBB}" srcOrd="1" destOrd="0" parTransId="{43458F0B-75C0-4154-A8B5-BF01B8FFADE2}" sibTransId="{4B68D3C1-D084-44FB-903A-17EA1FAC2025}"/>
    <dgm:cxn modelId="{0C762E32-2126-4E98-84AC-76B976A9827A}" srcId="{E6B2A3B0-7ED0-4106-B391-8255C0C85797}" destId="{B87D2F6E-0A60-4E1C-86AF-7D79D10B0719}" srcOrd="0" destOrd="0" parTransId="{F894E158-7693-4BB9-93F9-A343E3264534}" sibTransId="{492B8020-10F1-4A5B-A1A2-726673EA8AD2}"/>
    <dgm:cxn modelId="{B5141012-5007-4E41-B539-F3CB1239DF5E}" srcId="{F7EE574F-7B3A-4B8C-8805-166CD3BDB229}" destId="{3D51A00B-3A87-4910-8C63-302B614816FA}" srcOrd="3" destOrd="0" parTransId="{2DBC482F-1EB8-4701-B477-E94340E9C797}" sibTransId="{12781EB7-A3D5-4757-BE16-7AA51AFA0E72}"/>
    <dgm:cxn modelId="{5788E4A5-F994-4543-94AB-FF9EF23AFADC}" type="presOf" srcId="{677E81A6-01A2-457C-9889-5E0BA4CBB651}" destId="{033C68A9-3C8F-4630-AEA9-C9BCC8590264}" srcOrd="0" destOrd="0" presId="urn:microsoft.com/office/officeart/2005/8/layout/orgChart1"/>
    <dgm:cxn modelId="{7453DFAF-8BA0-46B5-B3E9-1B143A6EA062}" srcId="{E6B2A3B0-7ED0-4106-B391-8255C0C85797}" destId="{CAC8FB43-340E-4885-8267-71BFC7AF2CE9}" srcOrd="1" destOrd="0" parTransId="{314FC77C-A69E-4654-8A59-1DDF12450891}" sibTransId="{3B3243D8-7A0C-4C53-B8C2-479222F565A6}"/>
    <dgm:cxn modelId="{613EFD6B-80D7-48AD-9E84-65AD297A799F}" type="presOf" srcId="{56B71852-D81E-40B1-9D83-EFC10EE46F6F}" destId="{F3EA6820-85B9-41BB-98CC-577AE8D2BD10}" srcOrd="1" destOrd="0" presId="urn:microsoft.com/office/officeart/2005/8/layout/orgChart1"/>
    <dgm:cxn modelId="{69815500-65C9-4034-B97B-B014CE81E31E}" srcId="{3E174282-9054-4D42-B815-C499C94B985E}" destId="{96E6B726-1069-4D95-9C3B-1CA000192800}" srcOrd="1" destOrd="0" parTransId="{AB4159BD-50DA-4CBC-8122-EC093C340D3E}" sibTransId="{485FDEA4-ED4E-4FA8-BEF6-B86A0160BA89}"/>
    <dgm:cxn modelId="{1765198F-107E-475C-A254-BC96865DD0D9}" type="presOf" srcId="{A36EE203-B830-4F74-AA3D-897C31F96087}" destId="{E04EA2F2-0E7C-4DD7-8D2D-6498675A3924}" srcOrd="0" destOrd="0" presId="urn:microsoft.com/office/officeart/2005/8/layout/orgChart1"/>
    <dgm:cxn modelId="{5BBCBBE0-3B1F-4C6C-B968-AA842EAB6290}" type="presOf" srcId="{B0ECDA71-A001-40C7-B0A6-DB0802694286}" destId="{28A04D08-D196-4521-9940-9C5C82AA6CEF}" srcOrd="0" destOrd="0" presId="urn:microsoft.com/office/officeart/2005/8/layout/orgChart1"/>
    <dgm:cxn modelId="{0C3F1168-496C-4456-B78E-3FAB893A99F7}" type="presOf" srcId="{63F5962E-0A84-43CA-B242-CBA536D80887}" destId="{D8D98562-351E-4CDB-BDE3-7D4D95F7ED5B}" srcOrd="0" destOrd="0" presId="urn:microsoft.com/office/officeart/2005/8/layout/orgChart1"/>
    <dgm:cxn modelId="{8BCA6CD3-B79B-4206-B2F5-6D50C7AB2205}" type="presOf" srcId="{3CC1CC9C-8FDE-4BFC-AC90-D48DEFCE1EBC}" destId="{D44EEAED-177E-40D8-B297-D8EBBAD69E41}" srcOrd="0" destOrd="0" presId="urn:microsoft.com/office/officeart/2005/8/layout/orgChart1"/>
    <dgm:cxn modelId="{A0CE6D2C-426A-4C58-BE49-791329665CCD}" srcId="{F7EE574F-7B3A-4B8C-8805-166CD3BDB229}" destId="{0EA3AD89-36D4-4C0F-AE01-F86693194634}" srcOrd="0" destOrd="0" parTransId="{D1898632-544F-4BC0-8576-D31E4C438A89}" sibTransId="{072FBB17-3778-4C13-9F8F-7378DD159095}"/>
    <dgm:cxn modelId="{DD2CC14E-87C8-4602-A57A-28519D9CFBAF}" type="presOf" srcId="{70780720-C07C-4A85-AD36-4A04A27F0B97}" destId="{F894D3C5-0B8E-4D39-B45C-6D84B3B18845}" srcOrd="0" destOrd="0" presId="urn:microsoft.com/office/officeart/2005/8/layout/orgChart1"/>
    <dgm:cxn modelId="{2DB33136-213B-4D8F-9731-12C867E4B29E}" type="presOf" srcId="{54799365-E37A-45F6-AFCD-AA34CF40B3F1}" destId="{373DA148-C8F3-4D01-8092-12B6896EED5A}" srcOrd="0" destOrd="0" presId="urn:microsoft.com/office/officeart/2005/8/layout/orgChart1"/>
    <dgm:cxn modelId="{E4D64711-7EAB-4388-AB65-DFF55C39CC37}" type="presOf" srcId="{96E6B726-1069-4D95-9C3B-1CA000192800}" destId="{A50EE460-5F1C-45FC-96AB-F34F76604984}" srcOrd="1" destOrd="0" presId="urn:microsoft.com/office/officeart/2005/8/layout/orgChart1"/>
    <dgm:cxn modelId="{C89AFFB0-201C-4F04-A0D2-998BEB857200}" type="presOf" srcId="{96B9B72D-42C9-40C4-B485-D8634824F1E0}" destId="{29C49189-FE10-4C93-8892-06F19D1E10D0}" srcOrd="0" destOrd="0" presId="urn:microsoft.com/office/officeart/2005/8/layout/orgChart1"/>
    <dgm:cxn modelId="{69840F4A-0B6D-42E2-B990-E2290D802B5B}" type="presOf" srcId="{4E9AC236-27A1-4012-8EEA-A44AE27DDB8B}" destId="{86251647-6DD8-4CC5-B0C4-723A7A5EFA7F}" srcOrd="1" destOrd="0" presId="urn:microsoft.com/office/officeart/2005/8/layout/orgChart1"/>
    <dgm:cxn modelId="{D0D2ECC6-CD75-4CD7-837F-A798656E29B5}" type="presOf" srcId="{9B594FB7-43FF-47BC-849E-9052AF3F32B3}" destId="{7F70FF60-33EF-4061-8C6F-C2B1EB851D57}" srcOrd="0" destOrd="0" presId="urn:microsoft.com/office/officeart/2005/8/layout/orgChart1"/>
    <dgm:cxn modelId="{E3197E25-E93C-41C6-89C8-2BB0602898C6}" type="presOf" srcId="{B87D2F6E-0A60-4E1C-86AF-7D79D10B0719}" destId="{59F41654-6ECA-48EA-AF79-F47547365360}" srcOrd="1" destOrd="0" presId="urn:microsoft.com/office/officeart/2005/8/layout/orgChart1"/>
    <dgm:cxn modelId="{4DA23FEA-0258-44DE-9426-3AD37F5FE938}" type="presOf" srcId="{BB41E582-C6AD-4DEB-B325-23DEAE3FF063}" destId="{0CD6CD0F-D5A4-49E0-8480-E9B077D3C53E}" srcOrd="1" destOrd="0" presId="urn:microsoft.com/office/officeart/2005/8/layout/orgChart1"/>
    <dgm:cxn modelId="{50AF6F5A-D469-4E66-A8F6-C3C7733F9D1B}" type="presOf" srcId="{0EA3AD89-36D4-4C0F-AE01-F86693194634}" destId="{1AAA904B-4F6A-4C8E-82BE-DF897CA9E407}" srcOrd="1" destOrd="0" presId="urn:microsoft.com/office/officeart/2005/8/layout/orgChart1"/>
    <dgm:cxn modelId="{DB56A9EB-789E-4002-8A61-CA0169E5308D}" type="presOf" srcId="{5C989B6E-2BBC-4FD0-A4D7-10EF5923D668}" destId="{F59EF1B7-489F-45E4-BD12-0265BCF1FEDB}" srcOrd="0" destOrd="0" presId="urn:microsoft.com/office/officeart/2005/8/layout/orgChart1"/>
    <dgm:cxn modelId="{03E14DEA-80A8-4DDA-813E-AEBB003E2C06}" type="presOf" srcId="{5D54AA3D-3105-4176-B68C-CD39E125C891}" destId="{62CEA567-8079-4361-A7D9-22155D56904B}" srcOrd="0" destOrd="0" presId="urn:microsoft.com/office/officeart/2005/8/layout/orgChart1"/>
    <dgm:cxn modelId="{ED964ABC-FE71-4AD8-B557-1AD39675DF8A}" type="presOf" srcId="{F7EE574F-7B3A-4B8C-8805-166CD3BDB229}" destId="{6DFA1B51-2BDC-4AFD-ACC3-27BE688E9F8F}" srcOrd="0" destOrd="0" presId="urn:microsoft.com/office/officeart/2005/8/layout/orgChart1"/>
    <dgm:cxn modelId="{F79AF460-D09C-41FE-8141-3A6A9A4AE63B}" srcId="{B0ECDA71-A001-40C7-B0A6-DB0802694286}" destId="{E7C66D41-8B08-4F21-8677-2375E1FFD324}" srcOrd="3" destOrd="0" parTransId="{D5B774A9-CE16-490D-95FB-3BE3F028B822}" sibTransId="{21D7941E-566C-4F06-85AA-E5B8DD7F23B0}"/>
    <dgm:cxn modelId="{27F102F6-18C3-4600-B0BC-B52C1B52B5B0}" type="presOf" srcId="{70DBDCFE-42DF-41D5-97AC-4760988185F7}" destId="{88799AE4-82C8-41B1-97BC-CB079AF52191}" srcOrd="0" destOrd="0" presId="urn:microsoft.com/office/officeart/2005/8/layout/orgChart1"/>
    <dgm:cxn modelId="{0B23A0D6-5E9D-4C06-B75B-DCBCC7BD055F}" type="presOf" srcId="{76566545-805E-4DB1-9874-51375DF60E55}" destId="{801355C1-E139-4E1E-968C-B3116C2D241E}" srcOrd="1" destOrd="0" presId="urn:microsoft.com/office/officeart/2005/8/layout/orgChart1"/>
    <dgm:cxn modelId="{39A1B96D-7BEC-46E0-A50A-4B18A7D66C61}" type="presOf" srcId="{6CC9E1B3-2217-41F4-9294-10935A48BC5C}" destId="{2BB3BF9C-8138-4EDD-8216-16C91A75277D}" srcOrd="0" destOrd="0" presId="urn:microsoft.com/office/officeart/2005/8/layout/orgChart1"/>
    <dgm:cxn modelId="{36F5B584-ABE2-464B-9810-C6328CB2D966}" type="presOf" srcId="{74B0107C-3B46-41C2-A093-2D66815E9C21}" destId="{56D4F760-9835-418A-B912-B06CE0B09A0D}" srcOrd="1" destOrd="0" presId="urn:microsoft.com/office/officeart/2005/8/layout/orgChart1"/>
    <dgm:cxn modelId="{E9E31B4C-A58A-438F-81B4-135E6ACDF2E3}" srcId="{96E6B726-1069-4D95-9C3B-1CA000192800}" destId="{63F5962E-0A84-43CA-B242-CBA536D80887}" srcOrd="0" destOrd="0" parTransId="{3CC1CC9C-8FDE-4BFC-AC90-D48DEFCE1EBC}" sibTransId="{FB0FEC6E-98D1-490C-BC2A-89AE1B656F0D}"/>
    <dgm:cxn modelId="{3C029333-7DE4-4E21-9ED4-DE3C90D35BBE}" type="presOf" srcId="{A36EE203-B830-4F74-AA3D-897C31F96087}" destId="{F3152054-A2C1-476E-8296-629059DB01C9}" srcOrd="1" destOrd="0" presId="urn:microsoft.com/office/officeart/2005/8/layout/orgChart1"/>
    <dgm:cxn modelId="{059EF839-38F3-4CA2-ADF3-D6CCF72B26E4}" srcId="{3E174282-9054-4D42-B815-C499C94B985E}" destId="{B0ECDA71-A001-40C7-B0A6-DB0802694286}" srcOrd="4" destOrd="0" parTransId="{5C9B083C-CC90-4F16-A018-20F71CCA24BB}" sibTransId="{8E3A68E2-3632-4401-9911-9E4C89FE5853}"/>
    <dgm:cxn modelId="{40E603A7-4544-4BE5-890B-30C98A1C689B}" type="presOf" srcId="{DECC6436-574E-489B-96D5-EC8042744483}" destId="{08724741-B884-4581-A26F-923A02872F19}" srcOrd="1" destOrd="0" presId="urn:microsoft.com/office/officeart/2005/8/layout/orgChart1"/>
    <dgm:cxn modelId="{72F478C8-668B-4931-AA1A-D2C49403348C}" type="presOf" srcId="{E2081EA6-5C7D-4E98-A4F1-8FC0C862D60F}" destId="{F97A44E3-8CF8-4C33-9228-BCE21A5B1571}" srcOrd="0" destOrd="0" presId="urn:microsoft.com/office/officeart/2005/8/layout/orgChart1"/>
    <dgm:cxn modelId="{957DCA0D-DBD1-4F83-B50C-70A099924C1A}" type="presOf" srcId="{63F5962E-0A84-43CA-B242-CBA536D80887}" destId="{FD340836-24DF-4460-B3C9-A5EA4FBF6DBB}" srcOrd="1" destOrd="0" presId="urn:microsoft.com/office/officeart/2005/8/layout/orgChart1"/>
    <dgm:cxn modelId="{5F927EB0-AF67-450C-BB6E-89C5F88C2884}" type="presOf" srcId="{C7DA3BA8-51FC-4845-A64A-55B60759F70B}" destId="{BA126507-540A-45AB-A93D-11441D9EF6D2}" srcOrd="0" destOrd="0" presId="urn:microsoft.com/office/officeart/2005/8/layout/orgChart1"/>
    <dgm:cxn modelId="{42CFAF03-3320-40D0-A27A-21768266307D}" type="presOf" srcId="{2F8F7DD5-13F7-4DC7-9229-55891B6E2CD8}" destId="{D7EC9708-4B8C-4127-A816-4EED92920CFA}" srcOrd="0" destOrd="0" presId="urn:microsoft.com/office/officeart/2005/8/layout/orgChart1"/>
    <dgm:cxn modelId="{FD097255-2732-430D-91C0-42EF10791DC5}" srcId="{F7EE574F-7B3A-4B8C-8805-166CD3BDB229}" destId="{540D3B1E-79B4-44BE-8791-1065FB2017FB}" srcOrd="2" destOrd="0" parTransId="{D4A36D7F-10F9-4A79-AF05-131EB264F965}" sibTransId="{31179F9B-DA21-4CA9-A084-16E7E3E6A907}"/>
    <dgm:cxn modelId="{FC8D0C45-4D6F-4B59-9FD8-B338140039FC}" type="presOf" srcId="{540D3B1E-79B4-44BE-8791-1065FB2017FB}" destId="{87677EEA-7DCD-483F-8357-6D170275787F}" srcOrd="1" destOrd="0" presId="urn:microsoft.com/office/officeart/2005/8/layout/orgChart1"/>
    <dgm:cxn modelId="{F387B12A-662D-45FB-8342-BBBC242BF012}" srcId="{B0ECDA71-A001-40C7-B0A6-DB0802694286}" destId="{7E1C3448-7680-4084-9ECB-545624639102}" srcOrd="2" destOrd="0" parTransId="{4F7C0C9E-6379-4657-B65D-CD4C1AE60F89}" sibTransId="{ED68A161-1EA4-40C3-A11B-9A24E31E1DCD}"/>
    <dgm:cxn modelId="{7B876561-05B5-4F61-BD66-3D3165A32350}" type="presOf" srcId="{5D54AA3D-3105-4176-B68C-CD39E125C891}" destId="{2A027816-4691-4BE5-8912-6C46B7D28546}" srcOrd="1" destOrd="0" presId="urn:microsoft.com/office/officeart/2005/8/layout/orgChart1"/>
    <dgm:cxn modelId="{42FFF4F1-7E64-4C3C-B636-2C93A8FBBE0A}" srcId="{96B9B72D-42C9-40C4-B485-D8634824F1E0}" destId="{9BC637D8-0986-4DE0-A52F-DE058BD326DE}" srcOrd="2" destOrd="0" parTransId="{D4E8729D-9415-4199-B4B6-6A587C6DA4FC}" sibTransId="{2C12B98D-B804-4382-86FE-408E04F91CA2}"/>
    <dgm:cxn modelId="{A640A051-4CCA-45A3-874A-2E22809FB6E8}" srcId="{54799365-E37A-45F6-AFCD-AA34CF40B3F1}" destId="{3E174282-9054-4D42-B815-C499C94B985E}" srcOrd="0" destOrd="0" parTransId="{030C38B7-527C-4D8F-A877-AA3A7B57BE0F}" sibTransId="{434279CB-61CA-4A8F-AAC3-DE18B8500B7A}"/>
    <dgm:cxn modelId="{366EAECD-D6B3-4EC2-9F2A-85BD788617F9}" type="presOf" srcId="{DECC6436-574E-489B-96D5-EC8042744483}" destId="{380EC749-4487-4844-A973-44A27AEF19B3}" srcOrd="0" destOrd="0" presId="urn:microsoft.com/office/officeart/2005/8/layout/orgChart1"/>
    <dgm:cxn modelId="{19CD0448-F41D-4760-AE01-F64AA68C94D2}" type="presOf" srcId="{70780720-C07C-4A85-AD36-4A04A27F0B97}" destId="{9DD08712-45E8-433B-91C2-2FA9CEF27B3A}" srcOrd="1" destOrd="0" presId="urn:microsoft.com/office/officeart/2005/8/layout/orgChart1"/>
    <dgm:cxn modelId="{BD1C9D3E-6B02-4828-B9F5-F0A1777B3E23}" type="presParOf" srcId="{373DA148-C8F3-4D01-8092-12B6896EED5A}" destId="{E7B734E4-CDAD-4598-9E7D-C7FE2B16DF4C}" srcOrd="0" destOrd="0" presId="urn:microsoft.com/office/officeart/2005/8/layout/orgChart1"/>
    <dgm:cxn modelId="{3D632BB7-526A-44BD-AB7C-AFD2D2767470}" type="presParOf" srcId="{E7B734E4-CDAD-4598-9E7D-C7FE2B16DF4C}" destId="{43760884-FA1A-4184-BD7C-B63CA549A073}" srcOrd="0" destOrd="0" presId="urn:microsoft.com/office/officeart/2005/8/layout/orgChart1"/>
    <dgm:cxn modelId="{F8F61D1C-94B4-421C-9BE8-86C1728CD09B}" type="presParOf" srcId="{43760884-FA1A-4184-BD7C-B63CA549A073}" destId="{E136AA41-1383-4031-BECE-11ADAC978784}" srcOrd="0" destOrd="0" presId="urn:microsoft.com/office/officeart/2005/8/layout/orgChart1"/>
    <dgm:cxn modelId="{EE69A711-90BF-44D6-909A-E77D74B64333}" type="presParOf" srcId="{43760884-FA1A-4184-BD7C-B63CA549A073}" destId="{E6257FCD-5F53-4D0E-8B0E-A41CA786A64D}" srcOrd="1" destOrd="0" presId="urn:microsoft.com/office/officeart/2005/8/layout/orgChart1"/>
    <dgm:cxn modelId="{A3823ABC-31B4-4767-9542-C7D25DF0F481}" type="presParOf" srcId="{E7B734E4-CDAD-4598-9E7D-C7FE2B16DF4C}" destId="{C5636593-6DA9-41C4-81F2-94B75D23E61C}" srcOrd="1" destOrd="0" presId="urn:microsoft.com/office/officeart/2005/8/layout/orgChart1"/>
    <dgm:cxn modelId="{34DFC25F-1560-4368-8320-60A2718E3A46}" type="presParOf" srcId="{C5636593-6DA9-41C4-81F2-94B75D23E61C}" destId="{E324EA56-1657-46BF-9934-EFF29678D4B1}" srcOrd="0" destOrd="0" presId="urn:microsoft.com/office/officeart/2005/8/layout/orgChart1"/>
    <dgm:cxn modelId="{565E68E9-1A84-4C89-8605-8B3398387A4B}" type="presParOf" srcId="{C5636593-6DA9-41C4-81F2-94B75D23E61C}" destId="{7706EAF5-9B99-4804-81EB-E1E7DEBF2DF4}" srcOrd="1" destOrd="0" presId="urn:microsoft.com/office/officeart/2005/8/layout/orgChart1"/>
    <dgm:cxn modelId="{48C21BE4-F486-4BEC-AD66-C19F008595A8}" type="presParOf" srcId="{7706EAF5-9B99-4804-81EB-E1E7DEBF2DF4}" destId="{BB28FD8D-E306-49C6-8E49-08BBF7E68A22}" srcOrd="0" destOrd="0" presId="urn:microsoft.com/office/officeart/2005/8/layout/orgChart1"/>
    <dgm:cxn modelId="{24F0572F-0A01-43DD-AC6D-C3E2116109D5}" type="presParOf" srcId="{BB28FD8D-E306-49C6-8E49-08BBF7E68A22}" destId="{7F12CEE8-2524-42AB-B1BC-7CEBA9F79254}" srcOrd="0" destOrd="0" presId="urn:microsoft.com/office/officeart/2005/8/layout/orgChart1"/>
    <dgm:cxn modelId="{593E057A-ECBF-425C-AF24-52C3F2CF380B}" type="presParOf" srcId="{BB28FD8D-E306-49C6-8E49-08BBF7E68A22}" destId="{29950528-CFCB-491B-ADAD-4D015509C1E2}" srcOrd="1" destOrd="0" presId="urn:microsoft.com/office/officeart/2005/8/layout/orgChart1"/>
    <dgm:cxn modelId="{AE6809EC-D382-4324-AA0E-0E9247128F31}" type="presParOf" srcId="{7706EAF5-9B99-4804-81EB-E1E7DEBF2DF4}" destId="{1406CA26-7CB0-4A65-9FBE-2226D709EEF8}" srcOrd="1" destOrd="0" presId="urn:microsoft.com/office/officeart/2005/8/layout/orgChart1"/>
    <dgm:cxn modelId="{C3F3722F-285F-4CCE-8DB0-163FEAF6554D}" type="presParOf" srcId="{1406CA26-7CB0-4A65-9FBE-2226D709EEF8}" destId="{FC029B4D-8F41-4914-A938-B65901FF0D84}" srcOrd="0" destOrd="0" presId="urn:microsoft.com/office/officeart/2005/8/layout/orgChart1"/>
    <dgm:cxn modelId="{CBCDCCF2-B0A1-4736-A6AD-EDF2C108E582}" type="presParOf" srcId="{1406CA26-7CB0-4A65-9FBE-2226D709EEF8}" destId="{70C06888-229E-4740-8C4F-961FF0ACA685}" srcOrd="1" destOrd="0" presId="urn:microsoft.com/office/officeart/2005/8/layout/orgChart1"/>
    <dgm:cxn modelId="{D657A0B8-22C9-46A9-B929-0D4C1C110DA9}" type="presParOf" srcId="{70C06888-229E-4740-8C4F-961FF0ACA685}" destId="{03254529-5A52-481D-A565-1B2139A5B78E}" srcOrd="0" destOrd="0" presId="urn:microsoft.com/office/officeart/2005/8/layout/orgChart1"/>
    <dgm:cxn modelId="{FAAEA648-13F4-4313-AA87-AE690E6E8A03}" type="presParOf" srcId="{03254529-5A52-481D-A565-1B2139A5B78E}" destId="{58D0355F-AF36-48BB-8DD3-041C2C18BE6B}" srcOrd="0" destOrd="0" presId="urn:microsoft.com/office/officeart/2005/8/layout/orgChart1"/>
    <dgm:cxn modelId="{00220392-60C2-4F8E-A9C5-68F8E723BF89}" type="presParOf" srcId="{03254529-5A52-481D-A565-1B2139A5B78E}" destId="{59F41654-6ECA-48EA-AF79-F47547365360}" srcOrd="1" destOrd="0" presId="urn:microsoft.com/office/officeart/2005/8/layout/orgChart1"/>
    <dgm:cxn modelId="{29D993FF-ED1D-4C6A-A60F-4114400C52D0}" type="presParOf" srcId="{70C06888-229E-4740-8C4F-961FF0ACA685}" destId="{8BE0B6E0-B58E-4D32-A60A-FF4108994CA8}" srcOrd="1" destOrd="0" presId="urn:microsoft.com/office/officeart/2005/8/layout/orgChart1"/>
    <dgm:cxn modelId="{7749781F-1753-42C1-80B3-46EC77931792}" type="presParOf" srcId="{70C06888-229E-4740-8C4F-961FF0ACA685}" destId="{BE04328A-95FF-4083-B675-1BAF39434205}" srcOrd="2" destOrd="0" presId="urn:microsoft.com/office/officeart/2005/8/layout/orgChart1"/>
    <dgm:cxn modelId="{5024D6B5-3AFA-4503-A55F-E1093BC07D74}" type="presParOf" srcId="{1406CA26-7CB0-4A65-9FBE-2226D709EEF8}" destId="{8CA3509C-2D40-4353-AA15-990D27DF8BE0}" srcOrd="2" destOrd="0" presId="urn:microsoft.com/office/officeart/2005/8/layout/orgChart1"/>
    <dgm:cxn modelId="{D981B060-DB9C-450A-BECA-8B45270A9B1B}" type="presParOf" srcId="{1406CA26-7CB0-4A65-9FBE-2226D709EEF8}" destId="{49F04B06-EEAC-46EB-B020-706D8D65E7E4}" srcOrd="3" destOrd="0" presId="urn:microsoft.com/office/officeart/2005/8/layout/orgChart1"/>
    <dgm:cxn modelId="{DC6F2705-18F2-4609-B121-776F055B0947}" type="presParOf" srcId="{49F04B06-EEAC-46EB-B020-706D8D65E7E4}" destId="{1EE21241-392E-4A3C-8016-7FB18FD99759}" srcOrd="0" destOrd="0" presId="urn:microsoft.com/office/officeart/2005/8/layout/orgChart1"/>
    <dgm:cxn modelId="{648A0ECD-129F-4559-BC1A-9EE9D8C5F8E9}" type="presParOf" srcId="{1EE21241-392E-4A3C-8016-7FB18FD99759}" destId="{9365AD2E-F9BF-4E9D-BBC3-6CD8BD8B4089}" srcOrd="0" destOrd="0" presId="urn:microsoft.com/office/officeart/2005/8/layout/orgChart1"/>
    <dgm:cxn modelId="{5368C015-2454-4D09-BC20-2CB181AB532B}" type="presParOf" srcId="{1EE21241-392E-4A3C-8016-7FB18FD99759}" destId="{089F0104-797B-454D-9427-5216043D2041}" srcOrd="1" destOrd="0" presId="urn:microsoft.com/office/officeart/2005/8/layout/orgChart1"/>
    <dgm:cxn modelId="{30FA6F75-40C6-4D0E-919C-532EC111552A}" type="presParOf" srcId="{49F04B06-EEAC-46EB-B020-706D8D65E7E4}" destId="{0BC1446D-9A76-4D97-86C8-39F08910FF2F}" srcOrd="1" destOrd="0" presId="urn:microsoft.com/office/officeart/2005/8/layout/orgChart1"/>
    <dgm:cxn modelId="{A4D2AC1A-7363-4ECD-A035-19CB0A35743D}" type="presParOf" srcId="{49F04B06-EEAC-46EB-B020-706D8D65E7E4}" destId="{9741D5CE-91FC-4DE6-8EB1-7691C1378D0D}" srcOrd="2" destOrd="0" presId="urn:microsoft.com/office/officeart/2005/8/layout/orgChart1"/>
    <dgm:cxn modelId="{22E80CAA-573C-40A6-BD12-E883C4E4A74E}" type="presParOf" srcId="{1406CA26-7CB0-4A65-9FBE-2226D709EEF8}" destId="{7867B2CD-9724-4ECC-A8FB-E0D5EB2081B6}" srcOrd="4" destOrd="0" presId="urn:microsoft.com/office/officeart/2005/8/layout/orgChart1"/>
    <dgm:cxn modelId="{6E30F2A8-E9E4-486E-8DC1-9EB1A664D7B0}" type="presParOf" srcId="{1406CA26-7CB0-4A65-9FBE-2226D709EEF8}" destId="{584F6F71-DEE9-4B0C-943A-7A1F3326DE7A}" srcOrd="5" destOrd="0" presId="urn:microsoft.com/office/officeart/2005/8/layout/orgChart1"/>
    <dgm:cxn modelId="{AF325855-FCC1-4B2E-A2FC-B8489047478F}" type="presParOf" srcId="{584F6F71-DEE9-4B0C-943A-7A1F3326DE7A}" destId="{A647DC26-D457-47A6-93E3-2BFD90B88321}" srcOrd="0" destOrd="0" presId="urn:microsoft.com/office/officeart/2005/8/layout/orgChart1"/>
    <dgm:cxn modelId="{0DB77960-DA39-488A-9E03-CB1D7C00646A}" type="presParOf" srcId="{A647DC26-D457-47A6-93E3-2BFD90B88321}" destId="{CAF0FBEE-2486-4354-A808-C84EA849B24D}" srcOrd="0" destOrd="0" presId="urn:microsoft.com/office/officeart/2005/8/layout/orgChart1"/>
    <dgm:cxn modelId="{5FF7AE24-8B24-401F-80D4-B76532E03011}" type="presParOf" srcId="{A647DC26-D457-47A6-93E3-2BFD90B88321}" destId="{8B93F045-A245-49C1-BFF8-835BEA34B80C}" srcOrd="1" destOrd="0" presId="urn:microsoft.com/office/officeart/2005/8/layout/orgChart1"/>
    <dgm:cxn modelId="{DFCF3BA0-6935-48FF-A408-98DE9AF9B26C}" type="presParOf" srcId="{584F6F71-DEE9-4B0C-943A-7A1F3326DE7A}" destId="{6A4DE7C3-7749-47B0-A999-30C2BAFCEB2C}" srcOrd="1" destOrd="0" presId="urn:microsoft.com/office/officeart/2005/8/layout/orgChart1"/>
    <dgm:cxn modelId="{878DDE75-93B4-43BA-B410-A8298522EDC9}" type="presParOf" srcId="{584F6F71-DEE9-4B0C-943A-7A1F3326DE7A}" destId="{04458B70-6376-491E-A0EF-7C49C1CF1DA9}" srcOrd="2" destOrd="0" presId="urn:microsoft.com/office/officeart/2005/8/layout/orgChart1"/>
    <dgm:cxn modelId="{0927CBDC-DF0F-4A40-860B-C162A936CF66}" type="presParOf" srcId="{1406CA26-7CB0-4A65-9FBE-2226D709EEF8}" destId="{CA3CDF3C-EAB4-4F92-B3F4-5B8481F2F23B}" srcOrd="6" destOrd="0" presId="urn:microsoft.com/office/officeart/2005/8/layout/orgChart1"/>
    <dgm:cxn modelId="{432A4EFE-1AB2-4EA7-833D-2B7AAC461B95}" type="presParOf" srcId="{1406CA26-7CB0-4A65-9FBE-2226D709EEF8}" destId="{5106793F-626E-442C-9CD4-72668C26CEB6}" srcOrd="7" destOrd="0" presId="urn:microsoft.com/office/officeart/2005/8/layout/orgChart1"/>
    <dgm:cxn modelId="{CCDFA10D-5AB1-43C9-A388-13CF1552FF75}" type="presParOf" srcId="{5106793F-626E-442C-9CD4-72668C26CEB6}" destId="{164306D5-4CD9-4B9A-ADFD-B2D30EEBDC3F}" srcOrd="0" destOrd="0" presId="urn:microsoft.com/office/officeart/2005/8/layout/orgChart1"/>
    <dgm:cxn modelId="{8311F698-9752-4844-A14C-301EC778A542}" type="presParOf" srcId="{164306D5-4CD9-4B9A-ADFD-B2D30EEBDC3F}" destId="{62CEA567-8079-4361-A7D9-22155D56904B}" srcOrd="0" destOrd="0" presId="urn:microsoft.com/office/officeart/2005/8/layout/orgChart1"/>
    <dgm:cxn modelId="{7EAADCDA-2208-40CE-B07E-33E9728AA2DE}" type="presParOf" srcId="{164306D5-4CD9-4B9A-ADFD-B2D30EEBDC3F}" destId="{2A027816-4691-4BE5-8912-6C46B7D28546}" srcOrd="1" destOrd="0" presId="urn:microsoft.com/office/officeart/2005/8/layout/orgChart1"/>
    <dgm:cxn modelId="{5E42FAF1-7C63-4BBE-B287-925093FFE77A}" type="presParOf" srcId="{5106793F-626E-442C-9CD4-72668C26CEB6}" destId="{A5222BFF-0503-407C-9013-BA7FE89DF2E8}" srcOrd="1" destOrd="0" presId="urn:microsoft.com/office/officeart/2005/8/layout/orgChart1"/>
    <dgm:cxn modelId="{884101BA-8FA0-48AF-BD47-91B42D9E1FCC}" type="presParOf" srcId="{5106793F-626E-442C-9CD4-72668C26CEB6}" destId="{66B4B8DE-FA6E-4578-BB55-31F297E0B651}" srcOrd="2" destOrd="0" presId="urn:microsoft.com/office/officeart/2005/8/layout/orgChart1"/>
    <dgm:cxn modelId="{A130DE9B-ACDB-419E-82B8-74A551870010}" type="presParOf" srcId="{7706EAF5-9B99-4804-81EB-E1E7DEBF2DF4}" destId="{3769E93C-D59C-4A3E-B2E0-4066DDCBE1DB}" srcOrd="2" destOrd="0" presId="urn:microsoft.com/office/officeart/2005/8/layout/orgChart1"/>
    <dgm:cxn modelId="{4EC3D934-614F-4290-8FE7-EC653DBB56F0}" type="presParOf" srcId="{C5636593-6DA9-41C4-81F2-94B75D23E61C}" destId="{FFE5FA3C-1996-44CC-8364-6B39384E6737}" srcOrd="2" destOrd="0" presId="urn:microsoft.com/office/officeart/2005/8/layout/orgChart1"/>
    <dgm:cxn modelId="{27B737B4-2B63-441A-96D2-6A9B14589BAE}" type="presParOf" srcId="{C5636593-6DA9-41C4-81F2-94B75D23E61C}" destId="{851C68C0-145C-4FE7-82A2-5F2AF931ABBB}" srcOrd="3" destOrd="0" presId="urn:microsoft.com/office/officeart/2005/8/layout/orgChart1"/>
    <dgm:cxn modelId="{53CB4EA6-BC40-444D-89DF-D25ECA593354}" type="presParOf" srcId="{851C68C0-145C-4FE7-82A2-5F2AF931ABBB}" destId="{61A2D238-ED11-4650-874A-24460A0E3BAC}" srcOrd="0" destOrd="0" presId="urn:microsoft.com/office/officeart/2005/8/layout/orgChart1"/>
    <dgm:cxn modelId="{B260F005-2A0E-4971-B31D-A2D416FCFC6A}" type="presParOf" srcId="{61A2D238-ED11-4650-874A-24460A0E3BAC}" destId="{FB0B7D1A-7AD6-45D6-B7BA-C8B98044320E}" srcOrd="0" destOrd="0" presId="urn:microsoft.com/office/officeart/2005/8/layout/orgChart1"/>
    <dgm:cxn modelId="{6EA8CF80-7244-44A2-8686-9B5CD6BD2242}" type="presParOf" srcId="{61A2D238-ED11-4650-874A-24460A0E3BAC}" destId="{A50EE460-5F1C-45FC-96AB-F34F76604984}" srcOrd="1" destOrd="0" presId="urn:microsoft.com/office/officeart/2005/8/layout/orgChart1"/>
    <dgm:cxn modelId="{5AF489B4-D6C0-4BB4-9F2A-8ECB2F701AC2}" type="presParOf" srcId="{851C68C0-145C-4FE7-82A2-5F2AF931ABBB}" destId="{8E50D5BA-EA2C-44A2-A902-1B3785F4F7C4}" srcOrd="1" destOrd="0" presId="urn:microsoft.com/office/officeart/2005/8/layout/orgChart1"/>
    <dgm:cxn modelId="{0A928924-9712-484F-9C83-B2C9FF47A1F1}" type="presParOf" srcId="{8E50D5BA-EA2C-44A2-A902-1B3785F4F7C4}" destId="{D44EEAED-177E-40D8-B297-D8EBBAD69E41}" srcOrd="0" destOrd="0" presId="urn:microsoft.com/office/officeart/2005/8/layout/orgChart1"/>
    <dgm:cxn modelId="{D565C66A-103D-475F-9429-C7C006441D1D}" type="presParOf" srcId="{8E50D5BA-EA2C-44A2-A902-1B3785F4F7C4}" destId="{206774D3-11B2-4771-8D7E-DA75660C5E82}" srcOrd="1" destOrd="0" presId="urn:microsoft.com/office/officeart/2005/8/layout/orgChart1"/>
    <dgm:cxn modelId="{B83C4665-FED9-4512-A170-55ED37D038E8}" type="presParOf" srcId="{206774D3-11B2-4771-8D7E-DA75660C5E82}" destId="{33DE7777-C763-446D-90DF-0062B8F42148}" srcOrd="0" destOrd="0" presId="urn:microsoft.com/office/officeart/2005/8/layout/orgChart1"/>
    <dgm:cxn modelId="{351B43C4-4839-4E4C-8FEB-0C61DE9D49FD}" type="presParOf" srcId="{33DE7777-C763-446D-90DF-0062B8F42148}" destId="{D8D98562-351E-4CDB-BDE3-7D4D95F7ED5B}" srcOrd="0" destOrd="0" presId="urn:microsoft.com/office/officeart/2005/8/layout/orgChart1"/>
    <dgm:cxn modelId="{DD03D01C-A6E0-4E38-B87D-EFAD00A6C1A7}" type="presParOf" srcId="{33DE7777-C763-446D-90DF-0062B8F42148}" destId="{FD340836-24DF-4460-B3C9-A5EA4FBF6DBB}" srcOrd="1" destOrd="0" presId="urn:microsoft.com/office/officeart/2005/8/layout/orgChart1"/>
    <dgm:cxn modelId="{A7325DFC-3C63-4DD2-942F-01DF1F0CC836}" type="presParOf" srcId="{206774D3-11B2-4771-8D7E-DA75660C5E82}" destId="{96E70F5D-1012-438B-83EA-A46D1DFF2B47}" srcOrd="1" destOrd="0" presId="urn:microsoft.com/office/officeart/2005/8/layout/orgChart1"/>
    <dgm:cxn modelId="{DEAB1A6C-57F9-44BC-AA7F-DAAC8BDD535E}" type="presParOf" srcId="{206774D3-11B2-4771-8D7E-DA75660C5E82}" destId="{83BF447D-43AA-4DEA-B0D0-41EA34649889}" srcOrd="2" destOrd="0" presId="urn:microsoft.com/office/officeart/2005/8/layout/orgChart1"/>
    <dgm:cxn modelId="{1F687C88-2E3D-4A88-A6A6-ABC2E923C50B}" type="presParOf" srcId="{8E50D5BA-EA2C-44A2-A902-1B3785F4F7C4}" destId="{F97A44E3-8CF8-4C33-9228-BCE21A5B1571}" srcOrd="2" destOrd="0" presId="urn:microsoft.com/office/officeart/2005/8/layout/orgChart1"/>
    <dgm:cxn modelId="{90FDFD90-4185-4150-B019-0DA965308D02}" type="presParOf" srcId="{8E50D5BA-EA2C-44A2-A902-1B3785F4F7C4}" destId="{C50885B2-EF5F-48D9-B84F-82614AC7FBAF}" srcOrd="3" destOrd="0" presId="urn:microsoft.com/office/officeart/2005/8/layout/orgChart1"/>
    <dgm:cxn modelId="{8BC681EC-E7B8-4D61-84FA-145031C6D4C7}" type="presParOf" srcId="{C50885B2-EF5F-48D9-B84F-82614AC7FBAF}" destId="{81BDC107-BCE6-4827-9C30-D6CF0ECE3587}" srcOrd="0" destOrd="0" presId="urn:microsoft.com/office/officeart/2005/8/layout/orgChart1"/>
    <dgm:cxn modelId="{1AC8CB01-EA88-4D29-B0F6-6FC92CE6FED4}" type="presParOf" srcId="{81BDC107-BCE6-4827-9C30-D6CF0ECE3587}" destId="{C694AC40-197F-4817-9205-059E8A8C1D57}" srcOrd="0" destOrd="0" presId="urn:microsoft.com/office/officeart/2005/8/layout/orgChart1"/>
    <dgm:cxn modelId="{2059F34F-6DA3-414A-B7EC-C49FC2B3C8D2}" type="presParOf" srcId="{81BDC107-BCE6-4827-9C30-D6CF0ECE3587}" destId="{56D4F760-9835-418A-B912-B06CE0B09A0D}" srcOrd="1" destOrd="0" presId="urn:microsoft.com/office/officeart/2005/8/layout/orgChart1"/>
    <dgm:cxn modelId="{A97EC546-6938-4D67-B536-915C3CF77D5D}" type="presParOf" srcId="{C50885B2-EF5F-48D9-B84F-82614AC7FBAF}" destId="{8DD22211-8027-4629-8DEA-B1D2290EE073}" srcOrd="1" destOrd="0" presId="urn:microsoft.com/office/officeart/2005/8/layout/orgChart1"/>
    <dgm:cxn modelId="{D0D1DD78-C35A-4AA8-BFF1-5182768BA4F4}" type="presParOf" srcId="{C50885B2-EF5F-48D9-B84F-82614AC7FBAF}" destId="{ED8232F7-6A07-41BD-A59C-72F7CB67FFC3}" srcOrd="2" destOrd="0" presId="urn:microsoft.com/office/officeart/2005/8/layout/orgChart1"/>
    <dgm:cxn modelId="{DD547946-026D-4ECD-88D3-D9650F504C4A}" type="presParOf" srcId="{8E50D5BA-EA2C-44A2-A902-1B3785F4F7C4}" destId="{D598E16C-7340-484E-9D3F-D68A615EE720}" srcOrd="4" destOrd="0" presId="urn:microsoft.com/office/officeart/2005/8/layout/orgChart1"/>
    <dgm:cxn modelId="{8BB286B2-C12E-499E-8394-C01B3E1A05DE}" type="presParOf" srcId="{8E50D5BA-EA2C-44A2-A902-1B3785F4F7C4}" destId="{0FAC9F8A-C867-489D-B252-E11EC0EC17A0}" srcOrd="5" destOrd="0" presId="urn:microsoft.com/office/officeart/2005/8/layout/orgChart1"/>
    <dgm:cxn modelId="{03318DFA-CF5D-48F4-A4FD-1BE763B6BED5}" type="presParOf" srcId="{0FAC9F8A-C867-489D-B252-E11EC0EC17A0}" destId="{C12D23AE-9A40-4655-A2DB-DF7E9C48E7BF}" srcOrd="0" destOrd="0" presId="urn:microsoft.com/office/officeart/2005/8/layout/orgChart1"/>
    <dgm:cxn modelId="{D543919F-87B2-46A4-9CD9-9D2689EAABB0}" type="presParOf" srcId="{C12D23AE-9A40-4655-A2DB-DF7E9C48E7BF}" destId="{F894D3C5-0B8E-4D39-B45C-6D84B3B18845}" srcOrd="0" destOrd="0" presId="urn:microsoft.com/office/officeart/2005/8/layout/orgChart1"/>
    <dgm:cxn modelId="{5FB9BC19-86DA-4A00-819D-5703D267DE9F}" type="presParOf" srcId="{C12D23AE-9A40-4655-A2DB-DF7E9C48E7BF}" destId="{9DD08712-45E8-433B-91C2-2FA9CEF27B3A}" srcOrd="1" destOrd="0" presId="urn:microsoft.com/office/officeart/2005/8/layout/orgChart1"/>
    <dgm:cxn modelId="{9936AE60-991A-4AF6-9214-81FD6724B96F}" type="presParOf" srcId="{0FAC9F8A-C867-489D-B252-E11EC0EC17A0}" destId="{3E9A02E5-AC6D-404B-B5BA-550CBA4B834B}" srcOrd="1" destOrd="0" presId="urn:microsoft.com/office/officeart/2005/8/layout/orgChart1"/>
    <dgm:cxn modelId="{E1976CF4-0B6D-470D-B9BB-5FF1EDD182B5}" type="presParOf" srcId="{0FAC9F8A-C867-489D-B252-E11EC0EC17A0}" destId="{DD087533-5118-4B0E-82FC-E47CD8422AB6}" srcOrd="2" destOrd="0" presId="urn:microsoft.com/office/officeart/2005/8/layout/orgChart1"/>
    <dgm:cxn modelId="{40B6EECA-4BB5-42AE-8D06-FDFDB4BD0EE1}" type="presParOf" srcId="{8E50D5BA-EA2C-44A2-A902-1B3785F4F7C4}" destId="{BE3BE77B-DB16-4794-BB9D-700FB2A7CF1E}" srcOrd="6" destOrd="0" presId="urn:microsoft.com/office/officeart/2005/8/layout/orgChart1"/>
    <dgm:cxn modelId="{FC37889E-0077-4A9C-B2FA-14A99DE7D08F}" type="presParOf" srcId="{8E50D5BA-EA2C-44A2-A902-1B3785F4F7C4}" destId="{AE83C678-F5C4-4518-BE6E-4CBC814A4740}" srcOrd="7" destOrd="0" presId="urn:microsoft.com/office/officeart/2005/8/layout/orgChart1"/>
    <dgm:cxn modelId="{AF5B3625-7E60-4D5D-891A-4D308F293CD6}" type="presParOf" srcId="{AE83C678-F5C4-4518-BE6E-4CBC814A4740}" destId="{3D0461B9-16E8-4FF9-9B4C-DDCEA7D80975}" srcOrd="0" destOrd="0" presId="urn:microsoft.com/office/officeart/2005/8/layout/orgChart1"/>
    <dgm:cxn modelId="{0BE1AF42-5BB5-47B1-9930-FB2823629040}" type="presParOf" srcId="{3D0461B9-16E8-4FF9-9B4C-DDCEA7D80975}" destId="{EF80E2EB-49FF-4C75-B55C-0052F6997910}" srcOrd="0" destOrd="0" presId="urn:microsoft.com/office/officeart/2005/8/layout/orgChart1"/>
    <dgm:cxn modelId="{9EBE6BD7-9FE2-46BB-81D7-8DB658A420A9}" type="presParOf" srcId="{3D0461B9-16E8-4FF9-9B4C-DDCEA7D80975}" destId="{31BE6FFD-CC4B-4401-AFC3-C6D9B1D79C61}" srcOrd="1" destOrd="0" presId="urn:microsoft.com/office/officeart/2005/8/layout/orgChart1"/>
    <dgm:cxn modelId="{E64F0D2C-4498-4E60-9F3E-92C9A57F86BE}" type="presParOf" srcId="{AE83C678-F5C4-4518-BE6E-4CBC814A4740}" destId="{3FBCF2C3-86A7-49DD-B7A1-4C17FE164DC4}" srcOrd="1" destOrd="0" presId="urn:microsoft.com/office/officeart/2005/8/layout/orgChart1"/>
    <dgm:cxn modelId="{4F129F28-CDA9-4824-AFB1-A0895BCBBD7B}" type="presParOf" srcId="{AE83C678-F5C4-4518-BE6E-4CBC814A4740}" destId="{2F107DCE-FF55-4448-ADB8-1C52641EC71D}" srcOrd="2" destOrd="0" presId="urn:microsoft.com/office/officeart/2005/8/layout/orgChart1"/>
    <dgm:cxn modelId="{AC641DA1-03E5-4B05-AF20-27932DD4AD56}" type="presParOf" srcId="{851C68C0-145C-4FE7-82A2-5F2AF931ABBB}" destId="{5751E3BC-441F-4CEB-A8EC-56726FB1936E}" srcOrd="2" destOrd="0" presId="urn:microsoft.com/office/officeart/2005/8/layout/orgChart1"/>
    <dgm:cxn modelId="{1972813A-1AFD-4DC8-AD1D-F01F15C1D6E2}" type="presParOf" srcId="{C5636593-6DA9-41C4-81F2-94B75D23E61C}" destId="{4D16A15F-426C-4404-99F5-664F7B252BC5}" srcOrd="4" destOrd="0" presId="urn:microsoft.com/office/officeart/2005/8/layout/orgChart1"/>
    <dgm:cxn modelId="{90F4E5E0-78A7-423F-AD40-8D434859DCBB}" type="presParOf" srcId="{C5636593-6DA9-41C4-81F2-94B75D23E61C}" destId="{6F67EA04-D9DC-4395-9362-2D7DAD6D87ED}" srcOrd="5" destOrd="0" presId="urn:microsoft.com/office/officeart/2005/8/layout/orgChart1"/>
    <dgm:cxn modelId="{6D9F17E1-4195-4EDE-A50B-B5E22AFFEEEA}" type="presParOf" srcId="{6F67EA04-D9DC-4395-9362-2D7DAD6D87ED}" destId="{F8DEF654-ED10-487D-A0A4-554E638A6D8E}" srcOrd="0" destOrd="0" presId="urn:microsoft.com/office/officeart/2005/8/layout/orgChart1"/>
    <dgm:cxn modelId="{7BDC77D4-A735-4527-8CED-B135B3E8CAF0}" type="presParOf" srcId="{F8DEF654-ED10-487D-A0A4-554E638A6D8E}" destId="{380EC749-4487-4844-A973-44A27AEF19B3}" srcOrd="0" destOrd="0" presId="urn:microsoft.com/office/officeart/2005/8/layout/orgChart1"/>
    <dgm:cxn modelId="{817547B1-F99D-42A0-BD34-0648F12D459A}" type="presParOf" srcId="{F8DEF654-ED10-487D-A0A4-554E638A6D8E}" destId="{08724741-B884-4581-A26F-923A02872F19}" srcOrd="1" destOrd="0" presId="urn:microsoft.com/office/officeart/2005/8/layout/orgChart1"/>
    <dgm:cxn modelId="{5A4FA5B6-D1C3-4250-A905-9D525B1FEDCF}" type="presParOf" srcId="{6F67EA04-D9DC-4395-9362-2D7DAD6D87ED}" destId="{AC7EDDA2-A987-46C1-AFDA-C11A590C5AFB}" srcOrd="1" destOrd="0" presId="urn:microsoft.com/office/officeart/2005/8/layout/orgChart1"/>
    <dgm:cxn modelId="{50747645-7148-4E2D-88CA-1738599BF808}" type="presParOf" srcId="{AC7EDDA2-A987-46C1-AFDA-C11A590C5AFB}" destId="{BA126507-540A-45AB-A93D-11441D9EF6D2}" srcOrd="0" destOrd="0" presId="urn:microsoft.com/office/officeart/2005/8/layout/orgChart1"/>
    <dgm:cxn modelId="{3997F88D-EDD8-4B60-967C-F3CC76F32E6E}" type="presParOf" srcId="{AC7EDDA2-A987-46C1-AFDA-C11A590C5AFB}" destId="{2BEF7ED8-AACB-4DE0-8119-ED6F3FFFD269}" srcOrd="1" destOrd="0" presId="urn:microsoft.com/office/officeart/2005/8/layout/orgChart1"/>
    <dgm:cxn modelId="{2DEFFCCC-E199-4360-870B-B9C0B5D3A625}" type="presParOf" srcId="{2BEF7ED8-AACB-4DE0-8119-ED6F3FFFD269}" destId="{D0171F25-3F2B-43FF-8DD7-FB0838FDB143}" srcOrd="0" destOrd="0" presId="urn:microsoft.com/office/officeart/2005/8/layout/orgChart1"/>
    <dgm:cxn modelId="{7B99735A-BC86-453D-8D78-4697B0F43829}" type="presParOf" srcId="{D0171F25-3F2B-43FF-8DD7-FB0838FDB143}" destId="{90D0BD4F-EEE7-4E97-8D3B-794F24EBACF4}" srcOrd="0" destOrd="0" presId="urn:microsoft.com/office/officeart/2005/8/layout/orgChart1"/>
    <dgm:cxn modelId="{0147CE10-CFAE-4E31-9711-00CA1F5EAB38}" type="presParOf" srcId="{D0171F25-3F2B-43FF-8DD7-FB0838FDB143}" destId="{F3EA6820-85B9-41BB-98CC-577AE8D2BD10}" srcOrd="1" destOrd="0" presId="urn:microsoft.com/office/officeart/2005/8/layout/orgChart1"/>
    <dgm:cxn modelId="{EAB0EB89-67ED-442F-BA7D-9FE1088282BC}" type="presParOf" srcId="{2BEF7ED8-AACB-4DE0-8119-ED6F3FFFD269}" destId="{8E161B48-BE97-4720-BD5A-22789E7B5424}" srcOrd="1" destOrd="0" presId="urn:microsoft.com/office/officeart/2005/8/layout/orgChart1"/>
    <dgm:cxn modelId="{AEB64F04-2B86-440B-8AB3-6BC4FA68FC6C}" type="presParOf" srcId="{2BEF7ED8-AACB-4DE0-8119-ED6F3FFFD269}" destId="{94911129-6745-4A87-BB28-A48091889801}" srcOrd="2" destOrd="0" presId="urn:microsoft.com/office/officeart/2005/8/layout/orgChart1"/>
    <dgm:cxn modelId="{4210420E-DD6B-4D85-8664-766E5DC3F2E9}" type="presParOf" srcId="{AC7EDDA2-A987-46C1-AFDA-C11A590C5AFB}" destId="{FCA07133-6497-4729-99F7-A397DB64797B}" srcOrd="2" destOrd="0" presId="urn:microsoft.com/office/officeart/2005/8/layout/orgChart1"/>
    <dgm:cxn modelId="{E387D48D-CBA9-4F41-822D-91363DE937E2}" type="presParOf" srcId="{AC7EDDA2-A987-46C1-AFDA-C11A590C5AFB}" destId="{98EACC7C-4561-42DE-868A-5351F17937F1}" srcOrd="3" destOrd="0" presId="urn:microsoft.com/office/officeart/2005/8/layout/orgChart1"/>
    <dgm:cxn modelId="{605553F2-085A-413B-8CC7-FB91B84AAA9E}" type="presParOf" srcId="{98EACC7C-4561-42DE-868A-5351F17937F1}" destId="{E5BE510E-67C7-424C-8220-0FED5B1A6F64}" srcOrd="0" destOrd="0" presId="urn:microsoft.com/office/officeart/2005/8/layout/orgChart1"/>
    <dgm:cxn modelId="{5D5A1993-D8C0-463C-8397-34D42C3DB2B8}" type="presParOf" srcId="{E5BE510E-67C7-424C-8220-0FED5B1A6F64}" destId="{EB97E1B4-411C-4F55-A0CD-1524AD0F2FA9}" srcOrd="0" destOrd="0" presId="urn:microsoft.com/office/officeart/2005/8/layout/orgChart1"/>
    <dgm:cxn modelId="{9B66CE29-6D21-4AA8-9AEE-FD58A57AC3BC}" type="presParOf" srcId="{E5BE510E-67C7-424C-8220-0FED5B1A6F64}" destId="{801355C1-E139-4E1E-968C-B3116C2D241E}" srcOrd="1" destOrd="0" presId="urn:microsoft.com/office/officeart/2005/8/layout/orgChart1"/>
    <dgm:cxn modelId="{681A28D2-AF13-487B-B415-0127902961DC}" type="presParOf" srcId="{98EACC7C-4561-42DE-868A-5351F17937F1}" destId="{8E9DA7E2-3A69-4BC6-A9AB-FDA1DF8B6421}" srcOrd="1" destOrd="0" presId="urn:microsoft.com/office/officeart/2005/8/layout/orgChart1"/>
    <dgm:cxn modelId="{B152516F-9144-4165-9F12-5FC6449B74F7}" type="presParOf" srcId="{98EACC7C-4561-42DE-868A-5351F17937F1}" destId="{461B347E-7AC9-46BE-AC24-C7497059B70D}" srcOrd="2" destOrd="0" presId="urn:microsoft.com/office/officeart/2005/8/layout/orgChart1"/>
    <dgm:cxn modelId="{86A60822-787F-4F18-AE7A-8C719AB88CA0}" type="presParOf" srcId="{AC7EDDA2-A987-46C1-AFDA-C11A590C5AFB}" destId="{A52D1400-1B1E-4AB7-BCB5-BACEAD067CE6}" srcOrd="4" destOrd="0" presId="urn:microsoft.com/office/officeart/2005/8/layout/orgChart1"/>
    <dgm:cxn modelId="{6E50F855-4884-4832-B2DD-E2131A846177}" type="presParOf" srcId="{AC7EDDA2-A987-46C1-AFDA-C11A590C5AFB}" destId="{BEE55766-7216-4CB3-AF95-4F5C3E901E1D}" srcOrd="5" destOrd="0" presId="urn:microsoft.com/office/officeart/2005/8/layout/orgChart1"/>
    <dgm:cxn modelId="{0E8438FB-F657-40A4-AB56-887DB646A00C}" type="presParOf" srcId="{BEE55766-7216-4CB3-AF95-4F5C3E901E1D}" destId="{75662349-FD85-4115-A47C-9AC7AFD9A7D7}" srcOrd="0" destOrd="0" presId="urn:microsoft.com/office/officeart/2005/8/layout/orgChart1"/>
    <dgm:cxn modelId="{C369587F-EFDA-42A6-9F5B-E81C47235FC6}" type="presParOf" srcId="{75662349-FD85-4115-A47C-9AC7AFD9A7D7}" destId="{88EB2857-F88A-4429-8083-EC6FABA31600}" srcOrd="0" destOrd="0" presId="urn:microsoft.com/office/officeart/2005/8/layout/orgChart1"/>
    <dgm:cxn modelId="{61899767-AE19-4A8F-B028-F6CC9E8A59DC}" type="presParOf" srcId="{75662349-FD85-4115-A47C-9AC7AFD9A7D7}" destId="{C486380C-1284-4397-9960-0CEAA128B077}" srcOrd="1" destOrd="0" presId="urn:microsoft.com/office/officeart/2005/8/layout/orgChart1"/>
    <dgm:cxn modelId="{817C0243-DAE2-4715-A6DD-7485986B6DE5}" type="presParOf" srcId="{BEE55766-7216-4CB3-AF95-4F5C3E901E1D}" destId="{F67B6F49-8C43-498B-A2FF-14109526EEF5}" srcOrd="1" destOrd="0" presId="urn:microsoft.com/office/officeart/2005/8/layout/orgChart1"/>
    <dgm:cxn modelId="{DC8CF06A-8344-4AB0-B3A8-C24488C9CCB4}" type="presParOf" srcId="{BEE55766-7216-4CB3-AF95-4F5C3E901E1D}" destId="{C95A95D5-772E-42C0-AA36-783681BDC8F4}" srcOrd="2" destOrd="0" presId="urn:microsoft.com/office/officeart/2005/8/layout/orgChart1"/>
    <dgm:cxn modelId="{D8121C89-995B-479D-8743-771FDAA5F932}" type="presParOf" srcId="{AC7EDDA2-A987-46C1-AFDA-C11A590C5AFB}" destId="{43A82E7A-8DDE-4B17-90EF-F5B8FCAC0B6D}" srcOrd="6" destOrd="0" presId="urn:microsoft.com/office/officeart/2005/8/layout/orgChart1"/>
    <dgm:cxn modelId="{100D1417-9523-4143-855B-DC60D733A80D}" type="presParOf" srcId="{AC7EDDA2-A987-46C1-AFDA-C11A590C5AFB}" destId="{308C46B2-E15B-4F9A-ADF1-D037385E7541}" srcOrd="7" destOrd="0" presId="urn:microsoft.com/office/officeart/2005/8/layout/orgChart1"/>
    <dgm:cxn modelId="{216FF05A-4120-48F8-ADBE-F48288F75193}" type="presParOf" srcId="{308C46B2-E15B-4F9A-ADF1-D037385E7541}" destId="{63781789-0536-4862-8031-5FA4837C3970}" srcOrd="0" destOrd="0" presId="urn:microsoft.com/office/officeart/2005/8/layout/orgChart1"/>
    <dgm:cxn modelId="{354AD004-A6B0-40C8-8FDF-259F67B659D3}" type="presParOf" srcId="{63781789-0536-4862-8031-5FA4837C3970}" destId="{B1488137-B4CD-49A1-AECB-C2315518ACD8}" srcOrd="0" destOrd="0" presId="urn:microsoft.com/office/officeart/2005/8/layout/orgChart1"/>
    <dgm:cxn modelId="{1EF94EBC-03C2-45F4-94D2-D80773ED5105}" type="presParOf" srcId="{63781789-0536-4862-8031-5FA4837C3970}" destId="{86251647-6DD8-4CC5-B0C4-723A7A5EFA7F}" srcOrd="1" destOrd="0" presId="urn:microsoft.com/office/officeart/2005/8/layout/orgChart1"/>
    <dgm:cxn modelId="{1CBDF859-38A8-4F84-B5B9-BC70159D6A7A}" type="presParOf" srcId="{308C46B2-E15B-4F9A-ADF1-D037385E7541}" destId="{17A4A25A-C6D2-4721-90D2-62FCDB3D3BEF}" srcOrd="1" destOrd="0" presId="urn:microsoft.com/office/officeart/2005/8/layout/orgChart1"/>
    <dgm:cxn modelId="{F007AB11-6063-4263-A420-D1DB3D6728AD}" type="presParOf" srcId="{308C46B2-E15B-4F9A-ADF1-D037385E7541}" destId="{6D7B986F-ED3D-43F1-BFA8-76BFE878E3F5}" srcOrd="2" destOrd="0" presId="urn:microsoft.com/office/officeart/2005/8/layout/orgChart1"/>
    <dgm:cxn modelId="{B30B3B36-5B9B-4A35-81E8-8BC0C525F8FF}" type="presParOf" srcId="{AC7EDDA2-A987-46C1-AFDA-C11A590C5AFB}" destId="{3D1C0402-1069-494C-950E-C3C382CBA649}" srcOrd="8" destOrd="0" presId="urn:microsoft.com/office/officeart/2005/8/layout/orgChart1"/>
    <dgm:cxn modelId="{5E274DCE-EA66-4BC9-93D6-344E5DEE3B41}" type="presParOf" srcId="{AC7EDDA2-A987-46C1-AFDA-C11A590C5AFB}" destId="{45D05538-9247-4A8E-811E-2F9EC824A69B}" srcOrd="9" destOrd="0" presId="urn:microsoft.com/office/officeart/2005/8/layout/orgChart1"/>
    <dgm:cxn modelId="{F1F4894F-807F-4B59-BE84-5F644685C5A6}" type="presParOf" srcId="{45D05538-9247-4A8E-811E-2F9EC824A69B}" destId="{5A27AD7E-2C2C-4600-8B4F-FE7494E80747}" srcOrd="0" destOrd="0" presId="urn:microsoft.com/office/officeart/2005/8/layout/orgChart1"/>
    <dgm:cxn modelId="{9CF1E58D-9C51-494F-B2B8-05FE25C9CE2C}" type="presParOf" srcId="{5A27AD7E-2C2C-4600-8B4F-FE7494E80747}" destId="{2BB3BF9C-8138-4EDD-8216-16C91A75277D}" srcOrd="0" destOrd="0" presId="urn:microsoft.com/office/officeart/2005/8/layout/orgChart1"/>
    <dgm:cxn modelId="{71E462BB-89A8-49F7-8596-95C4510F3B48}" type="presParOf" srcId="{5A27AD7E-2C2C-4600-8B4F-FE7494E80747}" destId="{05511CF8-B8DD-41BA-B959-33617A091E8A}" srcOrd="1" destOrd="0" presId="urn:microsoft.com/office/officeart/2005/8/layout/orgChart1"/>
    <dgm:cxn modelId="{C7F9D726-96D7-4408-BAD2-19BB25F9D4EB}" type="presParOf" srcId="{45D05538-9247-4A8E-811E-2F9EC824A69B}" destId="{3EE261A6-13FE-4B88-AFFB-9B08384F9CFA}" srcOrd="1" destOrd="0" presId="urn:microsoft.com/office/officeart/2005/8/layout/orgChart1"/>
    <dgm:cxn modelId="{67F64A01-DC17-4C3D-93B7-E16F112628FF}" type="presParOf" srcId="{45D05538-9247-4A8E-811E-2F9EC824A69B}" destId="{CC8991CA-F48B-4CC0-B8CB-34C6B1A39538}" srcOrd="2" destOrd="0" presId="urn:microsoft.com/office/officeart/2005/8/layout/orgChart1"/>
    <dgm:cxn modelId="{4C25B64C-5C78-4E60-8B74-FEDE10A7B9F6}" type="presParOf" srcId="{6F67EA04-D9DC-4395-9362-2D7DAD6D87ED}" destId="{77D85EF3-F1D7-45BE-8C58-C4FA330DA8BF}" srcOrd="2" destOrd="0" presId="urn:microsoft.com/office/officeart/2005/8/layout/orgChart1"/>
    <dgm:cxn modelId="{0443D3B3-8491-4C24-8C58-792F14F5ABE0}" type="presParOf" srcId="{C5636593-6DA9-41C4-81F2-94B75D23E61C}" destId="{9CC5A0DA-253B-42AB-9C4F-9878B9FC4401}" srcOrd="6" destOrd="0" presId="urn:microsoft.com/office/officeart/2005/8/layout/orgChart1"/>
    <dgm:cxn modelId="{FBE56725-4DE5-4A42-B3EB-6E0CBC61C579}" type="presParOf" srcId="{C5636593-6DA9-41C4-81F2-94B75D23E61C}" destId="{42BEF9D5-3B64-4CE6-88C1-999FA5AD23EE}" srcOrd="7" destOrd="0" presId="urn:microsoft.com/office/officeart/2005/8/layout/orgChart1"/>
    <dgm:cxn modelId="{B86BA534-9379-4532-8B65-ED467572226F}" type="presParOf" srcId="{42BEF9D5-3B64-4CE6-88C1-999FA5AD23EE}" destId="{4D71D481-8FA5-4199-B94D-22C94936B8B1}" srcOrd="0" destOrd="0" presId="urn:microsoft.com/office/officeart/2005/8/layout/orgChart1"/>
    <dgm:cxn modelId="{487A2111-CD9E-4FA7-AB33-A8423655A069}" type="presParOf" srcId="{4D71D481-8FA5-4199-B94D-22C94936B8B1}" destId="{29C49189-FE10-4C93-8892-06F19D1E10D0}" srcOrd="0" destOrd="0" presId="urn:microsoft.com/office/officeart/2005/8/layout/orgChart1"/>
    <dgm:cxn modelId="{BC8F945B-E631-4B81-AD78-CE7704BC335B}" type="presParOf" srcId="{4D71D481-8FA5-4199-B94D-22C94936B8B1}" destId="{A7CB3693-FAC5-4A3D-9F72-9E5359B37B8D}" srcOrd="1" destOrd="0" presId="urn:microsoft.com/office/officeart/2005/8/layout/orgChart1"/>
    <dgm:cxn modelId="{C3B4A183-2295-455C-88A8-D9265E69DBA4}" type="presParOf" srcId="{42BEF9D5-3B64-4CE6-88C1-999FA5AD23EE}" destId="{7B89F110-9691-4A86-B72D-B7DFC64E643D}" srcOrd="1" destOrd="0" presId="urn:microsoft.com/office/officeart/2005/8/layout/orgChart1"/>
    <dgm:cxn modelId="{1B6E4F7F-D351-4F16-B1FD-2962D3F0FE39}" type="presParOf" srcId="{7B89F110-9691-4A86-B72D-B7DFC64E643D}" destId="{88799AE4-82C8-41B1-97BC-CB079AF52191}" srcOrd="0" destOrd="0" presId="urn:microsoft.com/office/officeart/2005/8/layout/orgChart1"/>
    <dgm:cxn modelId="{F9C8A1A8-1615-4272-BD23-C39EDE6CA7B3}" type="presParOf" srcId="{7B89F110-9691-4A86-B72D-B7DFC64E643D}" destId="{CD6F6932-E709-4F86-A860-5C1F3B641AB2}" srcOrd="1" destOrd="0" presId="urn:microsoft.com/office/officeart/2005/8/layout/orgChart1"/>
    <dgm:cxn modelId="{574B6C25-0A2E-4774-A1B0-45CC4C3CB179}" type="presParOf" srcId="{CD6F6932-E709-4F86-A860-5C1F3B641AB2}" destId="{8424F29A-FC05-42AD-8A83-13923F843282}" srcOrd="0" destOrd="0" presId="urn:microsoft.com/office/officeart/2005/8/layout/orgChart1"/>
    <dgm:cxn modelId="{D020E418-314D-4494-A2FF-8F0B5283C172}" type="presParOf" srcId="{8424F29A-FC05-42AD-8A83-13923F843282}" destId="{4AA2D0BD-65E9-4B64-9047-18EFBCB0DB31}" srcOrd="0" destOrd="0" presId="urn:microsoft.com/office/officeart/2005/8/layout/orgChart1"/>
    <dgm:cxn modelId="{CC4BEF0C-A0BB-4607-B998-F82C4F9FDC61}" type="presParOf" srcId="{8424F29A-FC05-42AD-8A83-13923F843282}" destId="{18D400A2-A533-4962-BF48-0D3910701F55}" srcOrd="1" destOrd="0" presId="urn:microsoft.com/office/officeart/2005/8/layout/orgChart1"/>
    <dgm:cxn modelId="{703E2CE2-3B8C-4E47-BE2D-1BA6A6E05745}" type="presParOf" srcId="{CD6F6932-E709-4F86-A860-5C1F3B641AB2}" destId="{A5CB44E1-97EF-40CF-A7A8-00CAC832949D}" srcOrd="1" destOrd="0" presId="urn:microsoft.com/office/officeart/2005/8/layout/orgChart1"/>
    <dgm:cxn modelId="{74CAC5F9-E73E-4ABC-847E-1EF49FF85045}" type="presParOf" srcId="{CD6F6932-E709-4F86-A860-5C1F3B641AB2}" destId="{34AD1C79-BF1C-428B-97C1-ADB41FF1EFC5}" srcOrd="2" destOrd="0" presId="urn:microsoft.com/office/officeart/2005/8/layout/orgChart1"/>
    <dgm:cxn modelId="{7A703BC4-4478-4D40-B268-807A3E073378}" type="presParOf" srcId="{7B89F110-9691-4A86-B72D-B7DFC64E643D}" destId="{39837523-5CCF-4F57-BF19-7FDAA8613C61}" srcOrd="2" destOrd="0" presId="urn:microsoft.com/office/officeart/2005/8/layout/orgChart1"/>
    <dgm:cxn modelId="{017C163F-E37D-437E-8367-E45434CBF048}" type="presParOf" srcId="{7B89F110-9691-4A86-B72D-B7DFC64E643D}" destId="{C3C0B79E-D820-47D4-B652-9EA9CBD27FB1}" srcOrd="3" destOrd="0" presId="urn:microsoft.com/office/officeart/2005/8/layout/orgChart1"/>
    <dgm:cxn modelId="{80931F0D-79F2-4741-8E68-8CA86FB7BF51}" type="presParOf" srcId="{C3C0B79E-D820-47D4-B652-9EA9CBD27FB1}" destId="{1345D5E9-8BF2-4522-8937-230EC1653C80}" srcOrd="0" destOrd="0" presId="urn:microsoft.com/office/officeart/2005/8/layout/orgChart1"/>
    <dgm:cxn modelId="{564F57D7-3495-4B49-A84E-930B5C3A7701}" type="presParOf" srcId="{1345D5E9-8BF2-4522-8937-230EC1653C80}" destId="{DE4DAD25-5DCF-44E7-8848-7AA868A9813A}" srcOrd="0" destOrd="0" presId="urn:microsoft.com/office/officeart/2005/8/layout/orgChart1"/>
    <dgm:cxn modelId="{FB24A9AC-F740-4EC8-9145-D59A9C6E9F1E}" type="presParOf" srcId="{1345D5E9-8BF2-4522-8937-230EC1653C80}" destId="{1CD5065A-656F-4891-8B66-A09E835B77CF}" srcOrd="1" destOrd="0" presId="urn:microsoft.com/office/officeart/2005/8/layout/orgChart1"/>
    <dgm:cxn modelId="{4DCECF1E-069C-45E5-A377-BE31D60C005F}" type="presParOf" srcId="{C3C0B79E-D820-47D4-B652-9EA9CBD27FB1}" destId="{FEDB6DAC-2CF5-4BF1-B9A0-59B759DA0326}" srcOrd="1" destOrd="0" presId="urn:microsoft.com/office/officeart/2005/8/layout/orgChart1"/>
    <dgm:cxn modelId="{EEC2D4C2-2F9D-44E0-AD75-7F0B7D66E108}" type="presParOf" srcId="{C3C0B79E-D820-47D4-B652-9EA9CBD27FB1}" destId="{E4017DE3-D3BA-47B2-A4A3-1CAB47F485B6}" srcOrd="2" destOrd="0" presId="urn:microsoft.com/office/officeart/2005/8/layout/orgChart1"/>
    <dgm:cxn modelId="{96E29914-3667-41A6-AF61-B3FD0BDA46A7}" type="presParOf" srcId="{7B89F110-9691-4A86-B72D-B7DFC64E643D}" destId="{CC3148BC-5AB7-4838-A9CE-D3568E1AA115}" srcOrd="4" destOrd="0" presId="urn:microsoft.com/office/officeart/2005/8/layout/orgChart1"/>
    <dgm:cxn modelId="{FFC0C86C-1A9D-42C7-B100-C6C9F7ED3E84}" type="presParOf" srcId="{7B89F110-9691-4A86-B72D-B7DFC64E643D}" destId="{736D6154-1FAE-4C0E-92EE-3BA0BEECC58E}" srcOrd="5" destOrd="0" presId="urn:microsoft.com/office/officeart/2005/8/layout/orgChart1"/>
    <dgm:cxn modelId="{B82DFA07-9538-44C8-B94A-1B9EDAD58BA5}" type="presParOf" srcId="{736D6154-1FAE-4C0E-92EE-3BA0BEECC58E}" destId="{E2DD28A1-8EFC-43AF-8895-DB02B956C7D3}" srcOrd="0" destOrd="0" presId="urn:microsoft.com/office/officeart/2005/8/layout/orgChart1"/>
    <dgm:cxn modelId="{2671D497-FDCC-4946-8581-24C379854828}" type="presParOf" srcId="{E2DD28A1-8EFC-43AF-8895-DB02B956C7D3}" destId="{6F154AEA-D230-43BC-AAFE-263F21D05EF5}" srcOrd="0" destOrd="0" presId="urn:microsoft.com/office/officeart/2005/8/layout/orgChart1"/>
    <dgm:cxn modelId="{E6F69734-B1E5-40C5-AB21-C20DA428B9A4}" type="presParOf" srcId="{E2DD28A1-8EFC-43AF-8895-DB02B956C7D3}" destId="{45908AB4-333D-49DA-8DF0-825BF2A3DB6A}" srcOrd="1" destOrd="0" presId="urn:microsoft.com/office/officeart/2005/8/layout/orgChart1"/>
    <dgm:cxn modelId="{34989E74-332A-46A3-AB78-7D2F74ABE868}" type="presParOf" srcId="{736D6154-1FAE-4C0E-92EE-3BA0BEECC58E}" destId="{EFFC3844-D196-47F9-9E3A-FFD616558295}" srcOrd="1" destOrd="0" presId="urn:microsoft.com/office/officeart/2005/8/layout/orgChart1"/>
    <dgm:cxn modelId="{C7B4AB97-8299-4A95-97C4-F0CC6F7ACD2A}" type="presParOf" srcId="{736D6154-1FAE-4C0E-92EE-3BA0BEECC58E}" destId="{A0F89D05-5951-4B68-9415-DB5540605481}" srcOrd="2" destOrd="0" presId="urn:microsoft.com/office/officeart/2005/8/layout/orgChart1"/>
    <dgm:cxn modelId="{FEF0512A-7E73-42CD-86E4-EA1E8B0CB5C7}" type="presParOf" srcId="{7B89F110-9691-4A86-B72D-B7DFC64E643D}" destId="{033C68A9-3C8F-4630-AEA9-C9BCC8590264}" srcOrd="6" destOrd="0" presId="urn:microsoft.com/office/officeart/2005/8/layout/orgChart1"/>
    <dgm:cxn modelId="{751E46FF-242C-45D3-9F77-DBC7FBBE7AAB}" type="presParOf" srcId="{7B89F110-9691-4A86-B72D-B7DFC64E643D}" destId="{77B219EA-C7BE-4719-BE1D-E13811F363DA}" srcOrd="7" destOrd="0" presId="urn:microsoft.com/office/officeart/2005/8/layout/orgChart1"/>
    <dgm:cxn modelId="{05F7C0EE-5DE8-409B-8D6B-2ADC31E676F4}" type="presParOf" srcId="{77B219EA-C7BE-4719-BE1D-E13811F363DA}" destId="{2BBCFEE7-B95A-4AC5-A5FB-F3C0F4BA5F87}" srcOrd="0" destOrd="0" presId="urn:microsoft.com/office/officeart/2005/8/layout/orgChart1"/>
    <dgm:cxn modelId="{F835EBAA-AC6F-4133-A1A2-23BFF48DBB75}" type="presParOf" srcId="{2BBCFEE7-B95A-4AC5-A5FB-F3C0F4BA5F87}" destId="{E04EA2F2-0E7C-4DD7-8D2D-6498675A3924}" srcOrd="0" destOrd="0" presId="urn:microsoft.com/office/officeart/2005/8/layout/orgChart1"/>
    <dgm:cxn modelId="{4DEFE742-EC78-4B02-A2C5-D3AAA9F44B92}" type="presParOf" srcId="{2BBCFEE7-B95A-4AC5-A5FB-F3C0F4BA5F87}" destId="{F3152054-A2C1-476E-8296-629059DB01C9}" srcOrd="1" destOrd="0" presId="urn:microsoft.com/office/officeart/2005/8/layout/orgChart1"/>
    <dgm:cxn modelId="{01EC6EF4-CCDB-467A-8A86-15C3C59D603B}" type="presParOf" srcId="{77B219EA-C7BE-4719-BE1D-E13811F363DA}" destId="{FA11F2EE-CCFE-4F5D-AC9A-4C03AE0C882B}" srcOrd="1" destOrd="0" presId="urn:microsoft.com/office/officeart/2005/8/layout/orgChart1"/>
    <dgm:cxn modelId="{6D9CDEE6-63F9-4B66-96C7-CE84DFDD8D68}" type="presParOf" srcId="{77B219EA-C7BE-4719-BE1D-E13811F363DA}" destId="{65E37B48-6217-41E7-A6B3-1CBFD6CF7319}" srcOrd="2" destOrd="0" presId="urn:microsoft.com/office/officeart/2005/8/layout/orgChart1"/>
    <dgm:cxn modelId="{D2F9D229-C3FD-4C6A-A003-D0E6BEAF6120}" type="presParOf" srcId="{42BEF9D5-3B64-4CE6-88C1-999FA5AD23EE}" destId="{4C866FA9-0D2C-4651-B601-FA2B0F4A01DC}" srcOrd="2" destOrd="0" presId="urn:microsoft.com/office/officeart/2005/8/layout/orgChart1"/>
    <dgm:cxn modelId="{886D0BA1-47C9-46C8-B309-9B2BBA821838}" type="presParOf" srcId="{C5636593-6DA9-41C4-81F2-94B75D23E61C}" destId="{37CF7D63-04FF-45E9-9AAE-57329E2F7637}" srcOrd="8" destOrd="0" presId="urn:microsoft.com/office/officeart/2005/8/layout/orgChart1"/>
    <dgm:cxn modelId="{D83C916A-C8AD-4489-BACF-6CEDD71C5AA1}" type="presParOf" srcId="{C5636593-6DA9-41C4-81F2-94B75D23E61C}" destId="{0F435CB5-B9F2-4A7B-855A-9A1EB9EBC348}" srcOrd="9" destOrd="0" presId="urn:microsoft.com/office/officeart/2005/8/layout/orgChart1"/>
    <dgm:cxn modelId="{A056518B-650A-49CA-80AF-C13607EADA9B}" type="presParOf" srcId="{0F435CB5-B9F2-4A7B-855A-9A1EB9EBC348}" destId="{57FDC0D4-BC30-4366-BE56-0C3F0FDED32B}" srcOrd="0" destOrd="0" presId="urn:microsoft.com/office/officeart/2005/8/layout/orgChart1"/>
    <dgm:cxn modelId="{656B40EE-6B7B-4CFD-9476-17AA15D44260}" type="presParOf" srcId="{57FDC0D4-BC30-4366-BE56-0C3F0FDED32B}" destId="{28A04D08-D196-4521-9940-9C5C82AA6CEF}" srcOrd="0" destOrd="0" presId="urn:microsoft.com/office/officeart/2005/8/layout/orgChart1"/>
    <dgm:cxn modelId="{EE3B47B4-463F-4029-B227-4EB1CCAB550B}" type="presParOf" srcId="{57FDC0D4-BC30-4366-BE56-0C3F0FDED32B}" destId="{67A69EEC-6AC8-49B6-B289-1ACF5BC2048A}" srcOrd="1" destOrd="0" presId="urn:microsoft.com/office/officeart/2005/8/layout/orgChart1"/>
    <dgm:cxn modelId="{2C1AA126-1887-4AAC-9C8C-144B08A8A535}" type="presParOf" srcId="{0F435CB5-B9F2-4A7B-855A-9A1EB9EBC348}" destId="{13F2ED7D-7026-42E8-9E10-9D60FAECBBFA}" srcOrd="1" destOrd="0" presId="urn:microsoft.com/office/officeart/2005/8/layout/orgChart1"/>
    <dgm:cxn modelId="{55A4A879-5843-4521-B841-36D207CEE20D}" type="presParOf" srcId="{13F2ED7D-7026-42E8-9E10-9D60FAECBBFA}" destId="{F59EF1B7-489F-45E4-BD12-0265BCF1FEDB}" srcOrd="0" destOrd="0" presId="urn:microsoft.com/office/officeart/2005/8/layout/orgChart1"/>
    <dgm:cxn modelId="{8E04743F-54D1-4111-AB64-93E0FECD9399}" type="presParOf" srcId="{13F2ED7D-7026-42E8-9E10-9D60FAECBBFA}" destId="{A43C81F0-B71B-4704-94F5-7C4FECC68371}" srcOrd="1" destOrd="0" presId="urn:microsoft.com/office/officeart/2005/8/layout/orgChart1"/>
    <dgm:cxn modelId="{B6D511FC-C1BA-4036-9BC0-020D9E5D9048}" type="presParOf" srcId="{A43C81F0-B71B-4704-94F5-7C4FECC68371}" destId="{0BD39C2B-A291-4389-A44B-2CA2E830A4A4}" srcOrd="0" destOrd="0" presId="urn:microsoft.com/office/officeart/2005/8/layout/orgChart1"/>
    <dgm:cxn modelId="{7C3D9514-7120-4BC5-BB82-90D0CB858982}" type="presParOf" srcId="{0BD39C2B-A291-4389-A44B-2CA2E830A4A4}" destId="{848EE7C3-E2B6-4D14-B3E0-8D4E5FC5DABA}" srcOrd="0" destOrd="0" presId="urn:microsoft.com/office/officeart/2005/8/layout/orgChart1"/>
    <dgm:cxn modelId="{D8271E83-A95C-4C93-A4CE-728E50907979}" type="presParOf" srcId="{0BD39C2B-A291-4389-A44B-2CA2E830A4A4}" destId="{0CD6CD0F-D5A4-49E0-8480-E9B077D3C53E}" srcOrd="1" destOrd="0" presId="urn:microsoft.com/office/officeart/2005/8/layout/orgChart1"/>
    <dgm:cxn modelId="{901B0E8A-0DED-439A-92B4-1AD20554BDFE}" type="presParOf" srcId="{A43C81F0-B71B-4704-94F5-7C4FECC68371}" destId="{380A9738-C861-4CAC-AFE9-1A713FCFD8DB}" srcOrd="1" destOrd="0" presId="urn:microsoft.com/office/officeart/2005/8/layout/orgChart1"/>
    <dgm:cxn modelId="{30467CFE-6BF0-45D9-BE33-335D164985AF}" type="presParOf" srcId="{A43C81F0-B71B-4704-94F5-7C4FECC68371}" destId="{18AF6649-FA24-4B86-A077-03D772DEC7C6}" srcOrd="2" destOrd="0" presId="urn:microsoft.com/office/officeart/2005/8/layout/orgChart1"/>
    <dgm:cxn modelId="{1D012709-F302-411B-B760-329D19F91D10}" type="presParOf" srcId="{13F2ED7D-7026-42E8-9E10-9D60FAECBBFA}" destId="{10357104-F723-4A63-9A32-4E3BF22EA55F}" srcOrd="2" destOrd="0" presId="urn:microsoft.com/office/officeart/2005/8/layout/orgChart1"/>
    <dgm:cxn modelId="{CC6EADA5-1104-4F53-9E5A-4AAD568E2888}" type="presParOf" srcId="{13F2ED7D-7026-42E8-9E10-9D60FAECBBFA}" destId="{A8CBF10D-F87C-4D35-9405-69D2CA053587}" srcOrd="3" destOrd="0" presId="urn:microsoft.com/office/officeart/2005/8/layout/orgChart1"/>
    <dgm:cxn modelId="{AA9C84A9-AD3C-4B2F-A17A-C0781E907513}" type="presParOf" srcId="{A8CBF10D-F87C-4D35-9405-69D2CA053587}" destId="{58E92818-3629-4EAA-99BE-ABBE68C07D01}" srcOrd="0" destOrd="0" presId="urn:microsoft.com/office/officeart/2005/8/layout/orgChart1"/>
    <dgm:cxn modelId="{5AE26A8A-F8DE-4F1C-AF49-6F3CB1330AC6}" type="presParOf" srcId="{58E92818-3629-4EAA-99BE-ABBE68C07D01}" destId="{C55205B5-1F27-4602-AF9C-A6A7B1AC9A7A}" srcOrd="0" destOrd="0" presId="urn:microsoft.com/office/officeart/2005/8/layout/orgChart1"/>
    <dgm:cxn modelId="{644ECBE4-7BC9-480A-BF80-9475B823D2F4}" type="presParOf" srcId="{58E92818-3629-4EAA-99BE-ABBE68C07D01}" destId="{DC0249D8-0343-4D07-9B94-964E2F97AF33}" srcOrd="1" destOrd="0" presId="urn:microsoft.com/office/officeart/2005/8/layout/orgChart1"/>
    <dgm:cxn modelId="{0B3FC5DB-FDFD-4109-A7F3-49A4F4A92636}" type="presParOf" srcId="{A8CBF10D-F87C-4D35-9405-69D2CA053587}" destId="{4FE37DF5-DB59-4CF6-9FCF-13A7053D75BC}" srcOrd="1" destOrd="0" presId="urn:microsoft.com/office/officeart/2005/8/layout/orgChart1"/>
    <dgm:cxn modelId="{A4AE8CAF-CE67-4256-870D-82F2CEB5EB5E}" type="presParOf" srcId="{A8CBF10D-F87C-4D35-9405-69D2CA053587}" destId="{FE20199A-59EB-4832-A826-720382E29D31}" srcOrd="2" destOrd="0" presId="urn:microsoft.com/office/officeart/2005/8/layout/orgChart1"/>
    <dgm:cxn modelId="{0516D49B-635A-4621-9D62-2D97ABD4BDD4}" type="presParOf" srcId="{13F2ED7D-7026-42E8-9E10-9D60FAECBBFA}" destId="{C9FA93F2-4FB9-42AF-A671-934FCB025853}" srcOrd="4" destOrd="0" presId="urn:microsoft.com/office/officeart/2005/8/layout/orgChart1"/>
    <dgm:cxn modelId="{FE16B063-FFAB-4599-AEB8-7A5942DBA7B4}" type="presParOf" srcId="{13F2ED7D-7026-42E8-9E10-9D60FAECBBFA}" destId="{53EEB7B2-3A8E-4165-B54A-D607A848B3DF}" srcOrd="5" destOrd="0" presId="urn:microsoft.com/office/officeart/2005/8/layout/orgChart1"/>
    <dgm:cxn modelId="{67273552-28F3-4DE3-935A-DC6482ECBF54}" type="presParOf" srcId="{53EEB7B2-3A8E-4165-B54A-D607A848B3DF}" destId="{93C00290-6705-41A6-9877-C14814D97FEE}" srcOrd="0" destOrd="0" presId="urn:microsoft.com/office/officeart/2005/8/layout/orgChart1"/>
    <dgm:cxn modelId="{39965FEF-06A6-427A-9226-31DCBDAC15CB}" type="presParOf" srcId="{93C00290-6705-41A6-9877-C14814D97FEE}" destId="{6B41BFB5-316E-4A22-A70E-31C0BDDF605A}" srcOrd="0" destOrd="0" presId="urn:microsoft.com/office/officeart/2005/8/layout/orgChart1"/>
    <dgm:cxn modelId="{C4656489-096A-4BDA-B670-4C4B03D87898}" type="presParOf" srcId="{93C00290-6705-41A6-9877-C14814D97FEE}" destId="{6000A1C0-6EEC-4AB6-8694-F0CE2F7FDC4A}" srcOrd="1" destOrd="0" presId="urn:microsoft.com/office/officeart/2005/8/layout/orgChart1"/>
    <dgm:cxn modelId="{3F1DC412-9A03-4E96-9373-F12ABDDB0C6D}" type="presParOf" srcId="{53EEB7B2-3A8E-4165-B54A-D607A848B3DF}" destId="{A20AC00D-42C3-46F5-ADE3-482CBD969A5D}" srcOrd="1" destOrd="0" presId="urn:microsoft.com/office/officeart/2005/8/layout/orgChart1"/>
    <dgm:cxn modelId="{3DCAAD60-4F99-46BA-AC26-BB7E5E6B1193}" type="presParOf" srcId="{53EEB7B2-3A8E-4165-B54A-D607A848B3DF}" destId="{A217757F-C536-4AAE-A9D5-93BAE937E994}" srcOrd="2" destOrd="0" presId="urn:microsoft.com/office/officeart/2005/8/layout/orgChart1"/>
    <dgm:cxn modelId="{4F768F1F-2FDA-41C6-A1CB-3FA79F223CBF}" type="presParOf" srcId="{13F2ED7D-7026-42E8-9E10-9D60FAECBBFA}" destId="{53FC1447-3E67-401E-B5E4-6C3FE93CD45C}" srcOrd="6" destOrd="0" presId="urn:microsoft.com/office/officeart/2005/8/layout/orgChart1"/>
    <dgm:cxn modelId="{2AF16677-D90A-44C3-A02F-B94C1BE7AEA2}" type="presParOf" srcId="{13F2ED7D-7026-42E8-9E10-9D60FAECBBFA}" destId="{5467A1E3-250A-41FA-B361-62DAF86FED3F}" srcOrd="7" destOrd="0" presId="urn:microsoft.com/office/officeart/2005/8/layout/orgChart1"/>
    <dgm:cxn modelId="{0F86B438-75CF-4A5E-B751-2D0F7DB89308}" type="presParOf" srcId="{5467A1E3-250A-41FA-B361-62DAF86FED3F}" destId="{D1E338DC-7525-4268-A70F-2B500BCFD18D}" srcOrd="0" destOrd="0" presId="urn:microsoft.com/office/officeart/2005/8/layout/orgChart1"/>
    <dgm:cxn modelId="{9988DE7C-2BCE-4680-9CCA-87A810D5E7FF}" type="presParOf" srcId="{D1E338DC-7525-4268-A70F-2B500BCFD18D}" destId="{335A3430-F198-4939-9D87-7537300BB567}" srcOrd="0" destOrd="0" presId="urn:microsoft.com/office/officeart/2005/8/layout/orgChart1"/>
    <dgm:cxn modelId="{649C91C3-B081-4EF7-9AB1-3E7ECE91E12C}" type="presParOf" srcId="{D1E338DC-7525-4268-A70F-2B500BCFD18D}" destId="{91C39CB5-1882-4FC6-8F24-63D9CE903405}" srcOrd="1" destOrd="0" presId="urn:microsoft.com/office/officeart/2005/8/layout/orgChart1"/>
    <dgm:cxn modelId="{85DD8E06-D5EC-47AA-8BCD-BFFBB9CD5E27}" type="presParOf" srcId="{5467A1E3-250A-41FA-B361-62DAF86FED3F}" destId="{C22668EB-76A8-418F-9E91-F40455042336}" srcOrd="1" destOrd="0" presId="urn:microsoft.com/office/officeart/2005/8/layout/orgChart1"/>
    <dgm:cxn modelId="{9DED57F6-6B01-4E0E-872E-8735444E0DBF}" type="presParOf" srcId="{5467A1E3-250A-41FA-B361-62DAF86FED3F}" destId="{37B9134F-33B0-4058-A0C1-6A9BA0B89854}" srcOrd="2" destOrd="0" presId="urn:microsoft.com/office/officeart/2005/8/layout/orgChart1"/>
    <dgm:cxn modelId="{9B579AE7-8216-4B4A-9EC2-58F160FABF58}" type="presParOf" srcId="{0F435CB5-B9F2-4A7B-855A-9A1EB9EBC348}" destId="{4FDA67E8-18A7-4B4D-BDE4-701E417CA4A2}" srcOrd="2" destOrd="0" presId="urn:microsoft.com/office/officeart/2005/8/layout/orgChart1"/>
    <dgm:cxn modelId="{BFE20D64-2F70-4647-8201-186155FF91FF}" type="presParOf" srcId="{C5636593-6DA9-41C4-81F2-94B75D23E61C}" destId="{6A125344-DBC2-4E65-8AA6-9FE5147CAD29}" srcOrd="10" destOrd="0" presId="urn:microsoft.com/office/officeart/2005/8/layout/orgChart1"/>
    <dgm:cxn modelId="{4785D3BB-11DD-4C93-92E5-948FFFEEF334}" type="presParOf" srcId="{C5636593-6DA9-41C4-81F2-94B75D23E61C}" destId="{9B8CBCB6-E60B-4999-8587-0B5F39D129D9}" srcOrd="11" destOrd="0" presId="urn:microsoft.com/office/officeart/2005/8/layout/orgChart1"/>
    <dgm:cxn modelId="{1913171F-9FBB-404E-9AE1-659C767F941A}" type="presParOf" srcId="{9B8CBCB6-E60B-4999-8587-0B5F39D129D9}" destId="{3EC79469-3756-4EBA-93DC-5242ED00533C}" srcOrd="0" destOrd="0" presId="urn:microsoft.com/office/officeart/2005/8/layout/orgChart1"/>
    <dgm:cxn modelId="{858E8CC0-37D8-47E7-B31E-877E6B6C934A}" type="presParOf" srcId="{3EC79469-3756-4EBA-93DC-5242ED00533C}" destId="{7F70FF60-33EF-4061-8C6F-C2B1EB851D57}" srcOrd="0" destOrd="0" presId="urn:microsoft.com/office/officeart/2005/8/layout/orgChart1"/>
    <dgm:cxn modelId="{6F3424A9-FCC1-4DAF-9885-453F92124743}" type="presParOf" srcId="{3EC79469-3756-4EBA-93DC-5242ED00533C}" destId="{787FEBDD-03CA-40BE-A23E-89505717B71C}" srcOrd="1" destOrd="0" presId="urn:microsoft.com/office/officeart/2005/8/layout/orgChart1"/>
    <dgm:cxn modelId="{DEB518EF-3F3F-425E-8406-BF3AD331064D}" type="presParOf" srcId="{9B8CBCB6-E60B-4999-8587-0B5F39D129D9}" destId="{DE906D59-BD59-4DDE-968C-29AD8AF2EAA0}" srcOrd="1" destOrd="0" presId="urn:microsoft.com/office/officeart/2005/8/layout/orgChart1"/>
    <dgm:cxn modelId="{FC280D6F-5345-453D-838A-93EDD544F008}" type="presParOf" srcId="{9B8CBCB6-E60B-4999-8587-0B5F39D129D9}" destId="{CF66C1FC-F04D-429F-9E77-D3E4356A2BAA}" srcOrd="2" destOrd="0" presId="urn:microsoft.com/office/officeart/2005/8/layout/orgChart1"/>
    <dgm:cxn modelId="{35A8301E-B2B9-412E-B657-F026EDAEB43A}" type="presParOf" srcId="{C5636593-6DA9-41C4-81F2-94B75D23E61C}" destId="{D7EC9708-4B8C-4127-A816-4EED92920CFA}" srcOrd="12" destOrd="0" presId="urn:microsoft.com/office/officeart/2005/8/layout/orgChart1"/>
    <dgm:cxn modelId="{CE0FB788-7FEF-4A12-A572-B683D27E1658}" type="presParOf" srcId="{C5636593-6DA9-41C4-81F2-94B75D23E61C}" destId="{AB83BFE9-73F1-4FBF-A7C0-32E689746C68}" srcOrd="13" destOrd="0" presId="urn:microsoft.com/office/officeart/2005/8/layout/orgChart1"/>
    <dgm:cxn modelId="{F3357F4E-A58C-4741-A3BC-FBA1E072DB2D}" type="presParOf" srcId="{AB83BFE9-73F1-4FBF-A7C0-32E689746C68}" destId="{BC6E084F-BAAB-47A0-A80A-50B887F1AB38}" srcOrd="0" destOrd="0" presId="urn:microsoft.com/office/officeart/2005/8/layout/orgChart1"/>
    <dgm:cxn modelId="{813A097A-54AB-49D4-8FBC-1FCC0B2D8B34}" type="presParOf" srcId="{BC6E084F-BAAB-47A0-A80A-50B887F1AB38}" destId="{2338C91C-4D6A-4DCF-A124-CE114657C556}" srcOrd="0" destOrd="0" presId="urn:microsoft.com/office/officeart/2005/8/layout/orgChart1"/>
    <dgm:cxn modelId="{093C3E17-66E7-40B8-BB3B-3E631B37EBB2}" type="presParOf" srcId="{BC6E084F-BAAB-47A0-A80A-50B887F1AB38}" destId="{A1A3AEE8-52A7-43B2-9832-744201B86728}" srcOrd="1" destOrd="0" presId="urn:microsoft.com/office/officeart/2005/8/layout/orgChart1"/>
    <dgm:cxn modelId="{1F170B4C-5592-418C-801E-F9D1E4B1A3A6}" type="presParOf" srcId="{AB83BFE9-73F1-4FBF-A7C0-32E689746C68}" destId="{C5F428E0-0226-4F66-B39A-7AFDB0224948}" srcOrd="1" destOrd="0" presId="urn:microsoft.com/office/officeart/2005/8/layout/orgChart1"/>
    <dgm:cxn modelId="{70A36774-280C-4320-8769-4B51108E58F0}" type="presParOf" srcId="{AB83BFE9-73F1-4FBF-A7C0-32E689746C68}" destId="{1AC209F3-3769-4363-AA67-6327B3F02999}" srcOrd="2" destOrd="0" presId="urn:microsoft.com/office/officeart/2005/8/layout/orgChart1"/>
    <dgm:cxn modelId="{5A0A0984-421E-4896-B8E4-D20E3D3BF194}" type="presParOf" srcId="{C5636593-6DA9-41C4-81F2-94B75D23E61C}" destId="{35847D10-1994-4E30-A804-BB6E826F2B9C}" srcOrd="14" destOrd="0" presId="urn:microsoft.com/office/officeart/2005/8/layout/orgChart1"/>
    <dgm:cxn modelId="{A799F1AE-384E-43A1-97CF-4C18811344BA}" type="presParOf" srcId="{C5636593-6DA9-41C4-81F2-94B75D23E61C}" destId="{A4E0C5D1-ED81-4200-BBF6-2F305E99EB04}" srcOrd="15" destOrd="0" presId="urn:microsoft.com/office/officeart/2005/8/layout/orgChart1"/>
    <dgm:cxn modelId="{2D2B8313-46DD-48BF-A211-F9CE062D120A}" type="presParOf" srcId="{A4E0C5D1-ED81-4200-BBF6-2F305E99EB04}" destId="{26152A49-DF21-4064-8F05-1C84BD309341}" srcOrd="0" destOrd="0" presId="urn:microsoft.com/office/officeart/2005/8/layout/orgChart1"/>
    <dgm:cxn modelId="{592F3A16-D862-4764-9FD3-3CFAD57BEAE0}" type="presParOf" srcId="{26152A49-DF21-4064-8F05-1C84BD309341}" destId="{6DFA1B51-2BDC-4AFD-ACC3-27BE688E9F8F}" srcOrd="0" destOrd="0" presId="urn:microsoft.com/office/officeart/2005/8/layout/orgChart1"/>
    <dgm:cxn modelId="{7639945F-C39D-47EA-A282-7A40727CC56A}" type="presParOf" srcId="{26152A49-DF21-4064-8F05-1C84BD309341}" destId="{76D01602-1EFF-4370-9B5D-BBF269BB99A2}" srcOrd="1" destOrd="0" presId="urn:microsoft.com/office/officeart/2005/8/layout/orgChart1"/>
    <dgm:cxn modelId="{029ED58A-33BD-4F67-A8C3-2AFBE050C42A}" type="presParOf" srcId="{A4E0C5D1-ED81-4200-BBF6-2F305E99EB04}" destId="{99622152-47E4-463D-BE13-25E150959336}" srcOrd="1" destOrd="0" presId="urn:microsoft.com/office/officeart/2005/8/layout/orgChart1"/>
    <dgm:cxn modelId="{5A9D48CB-89E9-4F2B-9A79-33F9F713211E}" type="presParOf" srcId="{99622152-47E4-463D-BE13-25E150959336}" destId="{36758CA3-6187-430F-A453-A2B4E50F589C}" srcOrd="0" destOrd="0" presId="urn:microsoft.com/office/officeart/2005/8/layout/orgChart1"/>
    <dgm:cxn modelId="{7AE49325-8C9E-4AD8-8B51-700C3E7356EF}" type="presParOf" srcId="{99622152-47E4-463D-BE13-25E150959336}" destId="{E0A0FC24-79FD-4EF0-AA89-8EB0E81CF4BA}" srcOrd="1" destOrd="0" presId="urn:microsoft.com/office/officeart/2005/8/layout/orgChart1"/>
    <dgm:cxn modelId="{F6E5DE81-3609-475F-8C86-BBB64A3CD880}" type="presParOf" srcId="{E0A0FC24-79FD-4EF0-AA89-8EB0E81CF4BA}" destId="{24E7BCDF-D70E-4249-9295-0F63198E8D20}" srcOrd="0" destOrd="0" presId="urn:microsoft.com/office/officeart/2005/8/layout/orgChart1"/>
    <dgm:cxn modelId="{BF0BB7D3-4C41-4301-AC0B-6730C0678BFB}" type="presParOf" srcId="{24E7BCDF-D70E-4249-9295-0F63198E8D20}" destId="{C0640C12-222F-43B1-ADDC-4B18179337D9}" srcOrd="0" destOrd="0" presId="urn:microsoft.com/office/officeart/2005/8/layout/orgChart1"/>
    <dgm:cxn modelId="{67D6B69E-5EB9-4468-BF88-7D442D578C35}" type="presParOf" srcId="{24E7BCDF-D70E-4249-9295-0F63198E8D20}" destId="{1AAA904B-4F6A-4C8E-82BE-DF897CA9E407}" srcOrd="1" destOrd="0" presId="urn:microsoft.com/office/officeart/2005/8/layout/orgChart1"/>
    <dgm:cxn modelId="{E1771676-2CF3-4D83-A531-599D05893685}" type="presParOf" srcId="{E0A0FC24-79FD-4EF0-AA89-8EB0E81CF4BA}" destId="{86200B98-28A5-4710-A5DC-FF1E70DF18AA}" srcOrd="1" destOrd="0" presId="urn:microsoft.com/office/officeart/2005/8/layout/orgChart1"/>
    <dgm:cxn modelId="{94C3A8FE-A8AB-48C8-BAED-7550721CAD7A}" type="presParOf" srcId="{E0A0FC24-79FD-4EF0-AA89-8EB0E81CF4BA}" destId="{11DC96BB-994E-4CE1-BE90-C0B373332D59}" srcOrd="2" destOrd="0" presId="urn:microsoft.com/office/officeart/2005/8/layout/orgChart1"/>
    <dgm:cxn modelId="{DBE2D183-6EED-425C-8F2E-03B97888AA27}" type="presParOf" srcId="{99622152-47E4-463D-BE13-25E150959336}" destId="{6CDEBA31-0D8B-4395-92DC-FEC6ADDEA880}" srcOrd="2" destOrd="0" presId="urn:microsoft.com/office/officeart/2005/8/layout/orgChart1"/>
    <dgm:cxn modelId="{DE6ABC60-E44C-44EB-B5D6-3D7FF639768E}" type="presParOf" srcId="{99622152-47E4-463D-BE13-25E150959336}" destId="{42B17B30-0ED4-4FB8-AD02-26D508684222}" srcOrd="3" destOrd="0" presId="urn:microsoft.com/office/officeart/2005/8/layout/orgChart1"/>
    <dgm:cxn modelId="{21EB73F3-7F72-4671-93D1-C47A4026C9B8}" type="presParOf" srcId="{42B17B30-0ED4-4FB8-AD02-26D508684222}" destId="{7612D565-6373-407C-90BC-5DFFFA79D5E3}" srcOrd="0" destOrd="0" presId="urn:microsoft.com/office/officeart/2005/8/layout/orgChart1"/>
    <dgm:cxn modelId="{E2DF46E5-7618-42F2-98C2-B4580FD05278}" type="presParOf" srcId="{7612D565-6373-407C-90BC-5DFFFA79D5E3}" destId="{C6F2C3B3-D315-47A4-BCAE-0C9B31BF0E27}" srcOrd="0" destOrd="0" presId="urn:microsoft.com/office/officeart/2005/8/layout/orgChart1"/>
    <dgm:cxn modelId="{1593A26C-6032-46F1-B87B-67CABA6E465D}" type="presParOf" srcId="{7612D565-6373-407C-90BC-5DFFFA79D5E3}" destId="{D95A05B7-182F-45E5-B065-90C572BD512B}" srcOrd="1" destOrd="0" presId="urn:microsoft.com/office/officeart/2005/8/layout/orgChart1"/>
    <dgm:cxn modelId="{AFADB4A5-0850-4D3A-A85A-35350BCDBE51}" type="presParOf" srcId="{42B17B30-0ED4-4FB8-AD02-26D508684222}" destId="{268478D4-A96B-418A-90D5-24B04986068A}" srcOrd="1" destOrd="0" presId="urn:microsoft.com/office/officeart/2005/8/layout/orgChart1"/>
    <dgm:cxn modelId="{F24E0B8C-1709-4722-9D7F-A43E0C698792}" type="presParOf" srcId="{42B17B30-0ED4-4FB8-AD02-26D508684222}" destId="{67122564-F565-4417-BADB-8C2BCA6602AA}" srcOrd="2" destOrd="0" presId="urn:microsoft.com/office/officeart/2005/8/layout/orgChart1"/>
    <dgm:cxn modelId="{4A8B06C3-05BD-4C85-A270-A60DD394E543}" type="presParOf" srcId="{99622152-47E4-463D-BE13-25E150959336}" destId="{DF047344-B334-452E-8242-2B267E7B434C}" srcOrd="4" destOrd="0" presId="urn:microsoft.com/office/officeart/2005/8/layout/orgChart1"/>
    <dgm:cxn modelId="{111FD872-FC89-44EB-9FC8-834376A51E72}" type="presParOf" srcId="{99622152-47E4-463D-BE13-25E150959336}" destId="{610ED08E-9E2B-404E-BCC2-FA5345ED203C}" srcOrd="5" destOrd="0" presId="urn:microsoft.com/office/officeart/2005/8/layout/orgChart1"/>
    <dgm:cxn modelId="{8B707183-8697-462F-8194-570326ECDDF2}" type="presParOf" srcId="{610ED08E-9E2B-404E-BCC2-FA5345ED203C}" destId="{00E9494B-0D97-406C-BFEF-0EF366722864}" srcOrd="0" destOrd="0" presId="urn:microsoft.com/office/officeart/2005/8/layout/orgChart1"/>
    <dgm:cxn modelId="{D174ADAA-9708-47AF-915A-1AF53D706AFB}" type="presParOf" srcId="{00E9494B-0D97-406C-BFEF-0EF366722864}" destId="{A4466A2D-8F1E-4C22-8045-3CE6FB48E12C}" srcOrd="0" destOrd="0" presId="urn:microsoft.com/office/officeart/2005/8/layout/orgChart1"/>
    <dgm:cxn modelId="{6FBAEFD0-DD54-4FFC-BFE2-307FC14543ED}" type="presParOf" srcId="{00E9494B-0D97-406C-BFEF-0EF366722864}" destId="{87677EEA-7DCD-483F-8357-6D170275787F}" srcOrd="1" destOrd="0" presId="urn:microsoft.com/office/officeart/2005/8/layout/orgChart1"/>
    <dgm:cxn modelId="{F63CF88D-1403-4DF1-8502-C12B09E54A1A}" type="presParOf" srcId="{610ED08E-9E2B-404E-BCC2-FA5345ED203C}" destId="{9AEE8CBC-005D-4559-9118-6C2E87E890BC}" srcOrd="1" destOrd="0" presId="urn:microsoft.com/office/officeart/2005/8/layout/orgChart1"/>
    <dgm:cxn modelId="{3FE330F2-656F-4973-97ED-FF98A2C17FD4}" type="presParOf" srcId="{610ED08E-9E2B-404E-BCC2-FA5345ED203C}" destId="{3839A217-F652-4A94-AC42-FD5F1D359E7F}" srcOrd="2" destOrd="0" presId="urn:microsoft.com/office/officeart/2005/8/layout/orgChart1"/>
    <dgm:cxn modelId="{B8D98E91-7FDC-45C6-8D51-E0F92CCAEFEE}" type="presParOf" srcId="{99622152-47E4-463D-BE13-25E150959336}" destId="{F5DF22C1-8C0A-46AC-AC9E-762708BE5CB0}" srcOrd="6" destOrd="0" presId="urn:microsoft.com/office/officeart/2005/8/layout/orgChart1"/>
    <dgm:cxn modelId="{68D23924-3E82-4D9A-81C4-6D94106FAB6E}" type="presParOf" srcId="{99622152-47E4-463D-BE13-25E150959336}" destId="{BF488DD0-FF81-4190-8D2A-7BEFBC2D4C27}" srcOrd="7" destOrd="0" presId="urn:microsoft.com/office/officeart/2005/8/layout/orgChart1"/>
    <dgm:cxn modelId="{7960CEEB-D04F-4D1D-9F67-83CB281FE1F9}" type="presParOf" srcId="{BF488DD0-FF81-4190-8D2A-7BEFBC2D4C27}" destId="{3856E73C-2ED6-4ACA-B749-5391BE4BAD3F}" srcOrd="0" destOrd="0" presId="urn:microsoft.com/office/officeart/2005/8/layout/orgChart1"/>
    <dgm:cxn modelId="{B0485577-20C4-4BF3-905F-B332C83AEECF}" type="presParOf" srcId="{3856E73C-2ED6-4ACA-B749-5391BE4BAD3F}" destId="{25D78C95-F6E4-493D-ABDB-D31C11EFA103}" srcOrd="0" destOrd="0" presId="urn:microsoft.com/office/officeart/2005/8/layout/orgChart1"/>
    <dgm:cxn modelId="{89B63DE9-C85D-44A4-91F1-8791ABC6EE9D}" type="presParOf" srcId="{3856E73C-2ED6-4ACA-B749-5391BE4BAD3F}" destId="{26F71507-7BAE-4D07-9282-EB1782B3FA32}" srcOrd="1" destOrd="0" presId="urn:microsoft.com/office/officeart/2005/8/layout/orgChart1"/>
    <dgm:cxn modelId="{CD930784-16C2-4AFC-8BD4-2C829949A8BE}" type="presParOf" srcId="{BF488DD0-FF81-4190-8D2A-7BEFBC2D4C27}" destId="{42C927BE-B576-4EDF-A81C-2330CF5567DB}" srcOrd="1" destOrd="0" presId="urn:microsoft.com/office/officeart/2005/8/layout/orgChart1"/>
    <dgm:cxn modelId="{F1EAAB35-BF7F-4EFE-9989-D3A4100DB758}" type="presParOf" srcId="{BF488DD0-FF81-4190-8D2A-7BEFBC2D4C27}" destId="{26DE0D19-4956-4412-9D7E-82565246C9DD}" srcOrd="2" destOrd="0" presId="urn:microsoft.com/office/officeart/2005/8/layout/orgChart1"/>
    <dgm:cxn modelId="{0B07A3C7-145B-4ECD-ABB4-F139724D0F63}" type="presParOf" srcId="{A4E0C5D1-ED81-4200-BBF6-2F305E99EB04}" destId="{32A08366-9EAA-4C4B-A1E4-15CFAAC0101F}" srcOrd="2" destOrd="0" presId="urn:microsoft.com/office/officeart/2005/8/layout/orgChart1"/>
    <dgm:cxn modelId="{4F83A6A0-3E51-4346-B4B3-C90BBE4756AC}" type="presParOf" srcId="{E7B734E4-CDAD-4598-9E7D-C7FE2B16DF4C}" destId="{FF1C02AF-A92D-4CBB-B0C8-37807CBA775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F22C1-8C0A-46AC-AC9E-762708BE5CB0}">
      <dsp:nvSpPr>
        <dsp:cNvPr id="0" name=""/>
        <dsp:cNvSpPr/>
      </dsp:nvSpPr>
      <dsp:spPr>
        <a:xfrm>
          <a:off x="10747883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047344-B334-452E-8242-2B267E7B434C}">
      <dsp:nvSpPr>
        <dsp:cNvPr id="0" name=""/>
        <dsp:cNvSpPr/>
      </dsp:nvSpPr>
      <dsp:spPr>
        <a:xfrm>
          <a:off x="10747883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EBA31-0D8B-4395-92DC-FEC6ADDEA880}">
      <dsp:nvSpPr>
        <dsp:cNvPr id="0" name=""/>
        <dsp:cNvSpPr/>
      </dsp:nvSpPr>
      <dsp:spPr>
        <a:xfrm>
          <a:off x="10747883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758CA3-6187-430F-A453-A2B4E50F589C}">
      <dsp:nvSpPr>
        <dsp:cNvPr id="0" name=""/>
        <dsp:cNvSpPr/>
      </dsp:nvSpPr>
      <dsp:spPr>
        <a:xfrm>
          <a:off x="10747883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847D10-1994-4E30-A804-BB6E826F2B9C}">
      <dsp:nvSpPr>
        <dsp:cNvPr id="0" name=""/>
        <dsp:cNvSpPr/>
      </dsp:nvSpPr>
      <dsp:spPr>
        <a:xfrm>
          <a:off x="5939265" y="714263"/>
          <a:ext cx="5310168" cy="2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57"/>
              </a:lnTo>
              <a:lnTo>
                <a:pt x="5310168" y="131657"/>
              </a:lnTo>
              <a:lnTo>
                <a:pt x="5310168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EC9708-4B8C-4127-A816-4EED92920CFA}">
      <dsp:nvSpPr>
        <dsp:cNvPr id="0" name=""/>
        <dsp:cNvSpPr/>
      </dsp:nvSpPr>
      <dsp:spPr>
        <a:xfrm>
          <a:off x="5939265" y="714263"/>
          <a:ext cx="3792977" cy="2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57"/>
              </a:lnTo>
              <a:lnTo>
                <a:pt x="3792977" y="131657"/>
              </a:lnTo>
              <a:lnTo>
                <a:pt x="3792977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25344-DBC2-4E65-8AA6-9FE5147CAD29}">
      <dsp:nvSpPr>
        <dsp:cNvPr id="0" name=""/>
        <dsp:cNvSpPr/>
      </dsp:nvSpPr>
      <dsp:spPr>
        <a:xfrm>
          <a:off x="5939265" y="714263"/>
          <a:ext cx="2275786" cy="2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57"/>
              </a:lnTo>
              <a:lnTo>
                <a:pt x="2275786" y="131657"/>
              </a:lnTo>
              <a:lnTo>
                <a:pt x="2275786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C1447-3E67-401E-B5E4-6C3FE93CD45C}">
      <dsp:nvSpPr>
        <dsp:cNvPr id="0" name=""/>
        <dsp:cNvSpPr/>
      </dsp:nvSpPr>
      <dsp:spPr>
        <a:xfrm>
          <a:off x="6196310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FA93F2-4FB9-42AF-A671-934FCB025853}">
      <dsp:nvSpPr>
        <dsp:cNvPr id="0" name=""/>
        <dsp:cNvSpPr/>
      </dsp:nvSpPr>
      <dsp:spPr>
        <a:xfrm>
          <a:off x="6196310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57104-F723-4A63-9A32-4E3BF22EA55F}">
      <dsp:nvSpPr>
        <dsp:cNvPr id="0" name=""/>
        <dsp:cNvSpPr/>
      </dsp:nvSpPr>
      <dsp:spPr>
        <a:xfrm>
          <a:off x="6196310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9EF1B7-489F-45E4-BD12-0265BCF1FEDB}">
      <dsp:nvSpPr>
        <dsp:cNvPr id="0" name=""/>
        <dsp:cNvSpPr/>
      </dsp:nvSpPr>
      <dsp:spPr>
        <a:xfrm>
          <a:off x="6196310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F7D63-04FF-45E9-9AAE-57329E2F7637}">
      <dsp:nvSpPr>
        <dsp:cNvPr id="0" name=""/>
        <dsp:cNvSpPr/>
      </dsp:nvSpPr>
      <dsp:spPr>
        <a:xfrm>
          <a:off x="5939265" y="714263"/>
          <a:ext cx="758595" cy="26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657"/>
              </a:lnTo>
              <a:lnTo>
                <a:pt x="758595" y="131657"/>
              </a:lnTo>
              <a:lnTo>
                <a:pt x="758595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3C68A9-3C8F-4630-AEA9-C9BCC8590264}">
      <dsp:nvSpPr>
        <dsp:cNvPr id="0" name=""/>
        <dsp:cNvSpPr/>
      </dsp:nvSpPr>
      <dsp:spPr>
        <a:xfrm>
          <a:off x="4679119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3148BC-5AB7-4838-A9CE-D3568E1AA115}">
      <dsp:nvSpPr>
        <dsp:cNvPr id="0" name=""/>
        <dsp:cNvSpPr/>
      </dsp:nvSpPr>
      <dsp:spPr>
        <a:xfrm>
          <a:off x="4679119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37523-5CCF-4F57-BF19-7FDAA8613C61}">
      <dsp:nvSpPr>
        <dsp:cNvPr id="0" name=""/>
        <dsp:cNvSpPr/>
      </dsp:nvSpPr>
      <dsp:spPr>
        <a:xfrm>
          <a:off x="4679119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99AE4-82C8-41B1-97BC-CB079AF52191}">
      <dsp:nvSpPr>
        <dsp:cNvPr id="0" name=""/>
        <dsp:cNvSpPr/>
      </dsp:nvSpPr>
      <dsp:spPr>
        <a:xfrm>
          <a:off x="4679119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C5A0DA-253B-42AB-9C4F-9878B9FC4401}">
      <dsp:nvSpPr>
        <dsp:cNvPr id="0" name=""/>
        <dsp:cNvSpPr/>
      </dsp:nvSpPr>
      <dsp:spPr>
        <a:xfrm>
          <a:off x="5180669" y="714263"/>
          <a:ext cx="758595" cy="263314"/>
        </a:xfrm>
        <a:custGeom>
          <a:avLst/>
          <a:gdLst/>
          <a:ahLst/>
          <a:cxnLst/>
          <a:rect l="0" t="0" r="0" b="0"/>
          <a:pathLst>
            <a:path>
              <a:moveTo>
                <a:pt x="758595" y="0"/>
              </a:moveTo>
              <a:lnTo>
                <a:pt x="758595" y="131657"/>
              </a:lnTo>
              <a:lnTo>
                <a:pt x="0" y="131657"/>
              </a:lnTo>
              <a:lnTo>
                <a:pt x="0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C0402-1069-494C-950E-C3C382CBA649}">
      <dsp:nvSpPr>
        <dsp:cNvPr id="0" name=""/>
        <dsp:cNvSpPr/>
      </dsp:nvSpPr>
      <dsp:spPr>
        <a:xfrm>
          <a:off x="3161927" y="1604516"/>
          <a:ext cx="188081" cy="41377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7793"/>
              </a:lnTo>
              <a:lnTo>
                <a:pt x="188081" y="41377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82E7A-8DDE-4B17-90EF-F5B8FCAC0B6D}">
      <dsp:nvSpPr>
        <dsp:cNvPr id="0" name=""/>
        <dsp:cNvSpPr/>
      </dsp:nvSpPr>
      <dsp:spPr>
        <a:xfrm>
          <a:off x="3161927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2D1400-1B1E-4AB7-BCB5-BACEAD067CE6}">
      <dsp:nvSpPr>
        <dsp:cNvPr id="0" name=""/>
        <dsp:cNvSpPr/>
      </dsp:nvSpPr>
      <dsp:spPr>
        <a:xfrm>
          <a:off x="3161927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A07133-6497-4729-99F7-A397DB64797B}">
      <dsp:nvSpPr>
        <dsp:cNvPr id="0" name=""/>
        <dsp:cNvSpPr/>
      </dsp:nvSpPr>
      <dsp:spPr>
        <a:xfrm>
          <a:off x="3161927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26507-540A-45AB-A93D-11441D9EF6D2}">
      <dsp:nvSpPr>
        <dsp:cNvPr id="0" name=""/>
        <dsp:cNvSpPr/>
      </dsp:nvSpPr>
      <dsp:spPr>
        <a:xfrm>
          <a:off x="3161927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16A15F-426C-4404-99F5-664F7B252BC5}">
      <dsp:nvSpPr>
        <dsp:cNvPr id="0" name=""/>
        <dsp:cNvSpPr/>
      </dsp:nvSpPr>
      <dsp:spPr>
        <a:xfrm>
          <a:off x="3663478" y="714263"/>
          <a:ext cx="2275786" cy="263314"/>
        </a:xfrm>
        <a:custGeom>
          <a:avLst/>
          <a:gdLst/>
          <a:ahLst/>
          <a:cxnLst/>
          <a:rect l="0" t="0" r="0" b="0"/>
          <a:pathLst>
            <a:path>
              <a:moveTo>
                <a:pt x="2275786" y="0"/>
              </a:moveTo>
              <a:lnTo>
                <a:pt x="2275786" y="131657"/>
              </a:lnTo>
              <a:lnTo>
                <a:pt x="0" y="131657"/>
              </a:lnTo>
              <a:lnTo>
                <a:pt x="0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3BE77B-DB16-4794-BB9D-700FB2A7CF1E}">
      <dsp:nvSpPr>
        <dsp:cNvPr id="0" name=""/>
        <dsp:cNvSpPr/>
      </dsp:nvSpPr>
      <dsp:spPr>
        <a:xfrm>
          <a:off x="1644736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8E16C-7340-484E-9D3F-D68A615EE720}">
      <dsp:nvSpPr>
        <dsp:cNvPr id="0" name=""/>
        <dsp:cNvSpPr/>
      </dsp:nvSpPr>
      <dsp:spPr>
        <a:xfrm>
          <a:off x="1644736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7A44E3-8CF8-4C33-9228-BCE21A5B1571}">
      <dsp:nvSpPr>
        <dsp:cNvPr id="0" name=""/>
        <dsp:cNvSpPr/>
      </dsp:nvSpPr>
      <dsp:spPr>
        <a:xfrm>
          <a:off x="1644736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4EEAED-177E-40D8-B297-D8EBBAD69E41}">
      <dsp:nvSpPr>
        <dsp:cNvPr id="0" name=""/>
        <dsp:cNvSpPr/>
      </dsp:nvSpPr>
      <dsp:spPr>
        <a:xfrm>
          <a:off x="1644736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5FA3C-1996-44CC-8364-6B39384E6737}">
      <dsp:nvSpPr>
        <dsp:cNvPr id="0" name=""/>
        <dsp:cNvSpPr/>
      </dsp:nvSpPr>
      <dsp:spPr>
        <a:xfrm>
          <a:off x="2146287" y="714263"/>
          <a:ext cx="3792977" cy="263314"/>
        </a:xfrm>
        <a:custGeom>
          <a:avLst/>
          <a:gdLst/>
          <a:ahLst/>
          <a:cxnLst/>
          <a:rect l="0" t="0" r="0" b="0"/>
          <a:pathLst>
            <a:path>
              <a:moveTo>
                <a:pt x="3792977" y="0"/>
              </a:moveTo>
              <a:lnTo>
                <a:pt x="3792977" y="131657"/>
              </a:lnTo>
              <a:lnTo>
                <a:pt x="0" y="131657"/>
              </a:lnTo>
              <a:lnTo>
                <a:pt x="0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3CDF3C-EAB4-4F92-B3F4-5B8481F2F23B}">
      <dsp:nvSpPr>
        <dsp:cNvPr id="0" name=""/>
        <dsp:cNvSpPr/>
      </dsp:nvSpPr>
      <dsp:spPr>
        <a:xfrm>
          <a:off x="127545" y="1604516"/>
          <a:ext cx="188081" cy="3247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7541"/>
              </a:lnTo>
              <a:lnTo>
                <a:pt x="188081" y="324754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7B2CD-9724-4ECC-A8FB-E0D5EB2081B6}">
      <dsp:nvSpPr>
        <dsp:cNvPr id="0" name=""/>
        <dsp:cNvSpPr/>
      </dsp:nvSpPr>
      <dsp:spPr>
        <a:xfrm>
          <a:off x="127545" y="1604516"/>
          <a:ext cx="188081" cy="23572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7288"/>
              </a:lnTo>
              <a:lnTo>
                <a:pt x="188081" y="23572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A3509C-2D40-4353-AA15-990D27DF8BE0}">
      <dsp:nvSpPr>
        <dsp:cNvPr id="0" name=""/>
        <dsp:cNvSpPr/>
      </dsp:nvSpPr>
      <dsp:spPr>
        <a:xfrm>
          <a:off x="127545" y="1604516"/>
          <a:ext cx="188081" cy="1467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7036"/>
              </a:lnTo>
              <a:lnTo>
                <a:pt x="188081" y="14670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29B4D-8F41-4914-A938-B65901FF0D84}">
      <dsp:nvSpPr>
        <dsp:cNvPr id="0" name=""/>
        <dsp:cNvSpPr/>
      </dsp:nvSpPr>
      <dsp:spPr>
        <a:xfrm>
          <a:off x="127545" y="1604516"/>
          <a:ext cx="188081" cy="5767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783"/>
              </a:lnTo>
              <a:lnTo>
                <a:pt x="188081" y="5767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4EA56-1657-46BF-9934-EFF29678D4B1}">
      <dsp:nvSpPr>
        <dsp:cNvPr id="0" name=""/>
        <dsp:cNvSpPr/>
      </dsp:nvSpPr>
      <dsp:spPr>
        <a:xfrm>
          <a:off x="629096" y="714263"/>
          <a:ext cx="5310168" cy="263314"/>
        </a:xfrm>
        <a:custGeom>
          <a:avLst/>
          <a:gdLst/>
          <a:ahLst/>
          <a:cxnLst/>
          <a:rect l="0" t="0" r="0" b="0"/>
          <a:pathLst>
            <a:path>
              <a:moveTo>
                <a:pt x="5310168" y="0"/>
              </a:moveTo>
              <a:lnTo>
                <a:pt x="5310168" y="131657"/>
              </a:lnTo>
              <a:lnTo>
                <a:pt x="0" y="131657"/>
              </a:lnTo>
              <a:lnTo>
                <a:pt x="0" y="2633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36AA41-1383-4031-BECE-11ADAC978784}">
      <dsp:nvSpPr>
        <dsp:cNvPr id="0" name=""/>
        <dsp:cNvSpPr/>
      </dsp:nvSpPr>
      <dsp:spPr>
        <a:xfrm>
          <a:off x="5312326" y="8732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첫페이지</a:t>
          </a:r>
          <a:endParaRPr lang="ko-KR" altLang="en-US" sz="1200" kern="1200" dirty="0"/>
        </a:p>
      </dsp:txBody>
      <dsp:txXfrm>
        <a:off x="5312326" y="87325"/>
        <a:ext cx="1253876" cy="626938"/>
      </dsp:txXfrm>
    </dsp:sp>
    <dsp:sp modelId="{7F12CEE8-2524-42AB-B1BC-7CEBA9F79254}">
      <dsp:nvSpPr>
        <dsp:cNvPr id="0" name=""/>
        <dsp:cNvSpPr/>
      </dsp:nvSpPr>
      <dsp:spPr>
        <a:xfrm>
          <a:off x="2158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MEN</a:t>
          </a:r>
          <a:endParaRPr lang="ko-KR" altLang="en-US" sz="1200" kern="1200" dirty="0"/>
        </a:p>
      </dsp:txBody>
      <dsp:txXfrm>
        <a:off x="2158" y="977577"/>
        <a:ext cx="1253876" cy="626938"/>
      </dsp:txXfrm>
    </dsp:sp>
    <dsp:sp modelId="{58D0355F-AF36-48BB-8DD3-041C2C18BE6B}">
      <dsp:nvSpPr>
        <dsp:cNvPr id="0" name=""/>
        <dsp:cNvSpPr/>
      </dsp:nvSpPr>
      <dsp:spPr>
        <a:xfrm>
          <a:off x="315627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CLOTHING</a:t>
          </a:r>
          <a:endParaRPr lang="ko-KR" altLang="en-US" sz="1200" kern="1200" dirty="0"/>
        </a:p>
      </dsp:txBody>
      <dsp:txXfrm>
        <a:off x="315627" y="1867830"/>
        <a:ext cx="1253876" cy="626938"/>
      </dsp:txXfrm>
    </dsp:sp>
    <dsp:sp modelId="{9365AD2E-F9BF-4E9D-BBC3-6CD8BD8B4089}">
      <dsp:nvSpPr>
        <dsp:cNvPr id="0" name=""/>
        <dsp:cNvSpPr/>
      </dsp:nvSpPr>
      <dsp:spPr>
        <a:xfrm>
          <a:off x="315627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BAGS</a:t>
          </a:r>
          <a:endParaRPr lang="ko-KR" altLang="en-US" sz="1200" kern="1200" dirty="0"/>
        </a:p>
      </dsp:txBody>
      <dsp:txXfrm>
        <a:off x="315627" y="2758083"/>
        <a:ext cx="1253876" cy="626938"/>
      </dsp:txXfrm>
    </dsp:sp>
    <dsp:sp modelId="{CAF0FBEE-2486-4354-A808-C84EA849B24D}">
      <dsp:nvSpPr>
        <dsp:cNvPr id="0" name=""/>
        <dsp:cNvSpPr/>
      </dsp:nvSpPr>
      <dsp:spPr>
        <a:xfrm>
          <a:off x="315627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SHOES</a:t>
          </a:r>
          <a:endParaRPr lang="ko-KR" altLang="en-US" sz="1200" kern="1200" dirty="0"/>
        </a:p>
      </dsp:txBody>
      <dsp:txXfrm>
        <a:off x="315627" y="3648335"/>
        <a:ext cx="1253876" cy="626938"/>
      </dsp:txXfrm>
    </dsp:sp>
    <dsp:sp modelId="{62CEA567-8079-4361-A7D9-22155D56904B}">
      <dsp:nvSpPr>
        <dsp:cNvPr id="0" name=""/>
        <dsp:cNvSpPr/>
      </dsp:nvSpPr>
      <dsp:spPr>
        <a:xfrm>
          <a:off x="315627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ACCESSORIES</a:t>
          </a:r>
          <a:endParaRPr lang="ko-KR" altLang="en-US" sz="1200" kern="1200" dirty="0"/>
        </a:p>
      </dsp:txBody>
      <dsp:txXfrm>
        <a:off x="315627" y="4538588"/>
        <a:ext cx="1253876" cy="626938"/>
      </dsp:txXfrm>
    </dsp:sp>
    <dsp:sp modelId="{FB0B7D1A-7AD6-45D6-B7BA-C8B98044320E}">
      <dsp:nvSpPr>
        <dsp:cNvPr id="0" name=""/>
        <dsp:cNvSpPr/>
      </dsp:nvSpPr>
      <dsp:spPr>
        <a:xfrm>
          <a:off x="1519349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WOMEN</a:t>
          </a:r>
          <a:endParaRPr lang="ko-KR" altLang="en-US" sz="1200" kern="1200" dirty="0"/>
        </a:p>
      </dsp:txBody>
      <dsp:txXfrm>
        <a:off x="1519349" y="977577"/>
        <a:ext cx="1253876" cy="626938"/>
      </dsp:txXfrm>
    </dsp:sp>
    <dsp:sp modelId="{D8D98562-351E-4CDB-BDE3-7D4D95F7ED5B}">
      <dsp:nvSpPr>
        <dsp:cNvPr id="0" name=""/>
        <dsp:cNvSpPr/>
      </dsp:nvSpPr>
      <dsp:spPr>
        <a:xfrm>
          <a:off x="1832818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smtClean="0"/>
            <a:t>CLOTHING</a:t>
          </a:r>
          <a:endParaRPr lang="ko-KR" altLang="en-US" sz="1200" kern="1200" dirty="0"/>
        </a:p>
      </dsp:txBody>
      <dsp:txXfrm>
        <a:off x="1832818" y="1867830"/>
        <a:ext cx="1253876" cy="626938"/>
      </dsp:txXfrm>
    </dsp:sp>
    <dsp:sp modelId="{C694AC40-197F-4817-9205-059E8A8C1D57}">
      <dsp:nvSpPr>
        <dsp:cNvPr id="0" name=""/>
        <dsp:cNvSpPr/>
      </dsp:nvSpPr>
      <dsp:spPr>
        <a:xfrm>
          <a:off x="1832818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BAGS</a:t>
          </a:r>
          <a:endParaRPr lang="ko-KR" altLang="en-US" sz="1200" kern="1200" dirty="0"/>
        </a:p>
      </dsp:txBody>
      <dsp:txXfrm>
        <a:off x="1832818" y="2758083"/>
        <a:ext cx="1253876" cy="626938"/>
      </dsp:txXfrm>
    </dsp:sp>
    <dsp:sp modelId="{F894D3C5-0B8E-4D39-B45C-6D84B3B18845}">
      <dsp:nvSpPr>
        <dsp:cNvPr id="0" name=""/>
        <dsp:cNvSpPr/>
      </dsp:nvSpPr>
      <dsp:spPr>
        <a:xfrm>
          <a:off x="1832818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SHOES</a:t>
          </a:r>
          <a:endParaRPr lang="ko-KR" altLang="en-US" sz="1200" kern="1200" dirty="0"/>
        </a:p>
      </dsp:txBody>
      <dsp:txXfrm>
        <a:off x="1832818" y="3648335"/>
        <a:ext cx="1253876" cy="626938"/>
      </dsp:txXfrm>
    </dsp:sp>
    <dsp:sp modelId="{EF80E2EB-49FF-4C75-B55C-0052F6997910}">
      <dsp:nvSpPr>
        <dsp:cNvPr id="0" name=""/>
        <dsp:cNvSpPr/>
      </dsp:nvSpPr>
      <dsp:spPr>
        <a:xfrm>
          <a:off x="1832818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ACCESSORIES</a:t>
          </a:r>
          <a:endParaRPr lang="ko-KR" altLang="en-US" sz="1200" kern="1200" dirty="0"/>
        </a:p>
      </dsp:txBody>
      <dsp:txXfrm>
        <a:off x="1832818" y="4538588"/>
        <a:ext cx="1253876" cy="626938"/>
      </dsp:txXfrm>
    </dsp:sp>
    <dsp:sp modelId="{380EC749-4487-4844-A973-44A27AEF19B3}">
      <dsp:nvSpPr>
        <dsp:cNvPr id="0" name=""/>
        <dsp:cNvSpPr/>
      </dsp:nvSpPr>
      <dsp:spPr>
        <a:xfrm>
          <a:off x="3036540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CHILDREN</a:t>
          </a:r>
          <a:endParaRPr lang="ko-KR" altLang="en-US" sz="1200" kern="1200" dirty="0"/>
        </a:p>
      </dsp:txBody>
      <dsp:txXfrm>
        <a:off x="3036540" y="977577"/>
        <a:ext cx="1253876" cy="626938"/>
      </dsp:txXfrm>
    </dsp:sp>
    <dsp:sp modelId="{90D0BD4F-EEE7-4E97-8D3B-794F24EBACF4}">
      <dsp:nvSpPr>
        <dsp:cNvPr id="0" name=""/>
        <dsp:cNvSpPr/>
      </dsp:nvSpPr>
      <dsp:spPr>
        <a:xfrm>
          <a:off x="3350009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NEWBORN</a:t>
          </a:r>
          <a:endParaRPr lang="ko-KR" altLang="en-US" sz="1200" kern="1200" dirty="0"/>
        </a:p>
      </dsp:txBody>
      <dsp:txXfrm>
        <a:off x="3350009" y="1867830"/>
        <a:ext cx="1253876" cy="626938"/>
      </dsp:txXfrm>
    </dsp:sp>
    <dsp:sp modelId="{EB97E1B4-411C-4F55-A0CD-1524AD0F2FA9}">
      <dsp:nvSpPr>
        <dsp:cNvPr id="0" name=""/>
        <dsp:cNvSpPr/>
      </dsp:nvSpPr>
      <dsp:spPr>
        <a:xfrm>
          <a:off x="3350009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BABY GIRLS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(6~36 MONTH)</a:t>
          </a:r>
          <a:endParaRPr lang="ko-KR" altLang="en-US" sz="1200" kern="1200" dirty="0"/>
        </a:p>
      </dsp:txBody>
      <dsp:txXfrm>
        <a:off x="3350009" y="2758083"/>
        <a:ext cx="1253876" cy="626938"/>
      </dsp:txXfrm>
    </dsp:sp>
    <dsp:sp modelId="{88EB2857-F88A-4429-8083-EC6FABA31600}">
      <dsp:nvSpPr>
        <dsp:cNvPr id="0" name=""/>
        <dsp:cNvSpPr/>
      </dsp:nvSpPr>
      <dsp:spPr>
        <a:xfrm>
          <a:off x="3350009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BABY BOYS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(6~36 MONTH)</a:t>
          </a:r>
          <a:endParaRPr lang="ko-KR" altLang="en-US" sz="1200" kern="1200" dirty="0"/>
        </a:p>
      </dsp:txBody>
      <dsp:txXfrm>
        <a:off x="3350009" y="3648335"/>
        <a:ext cx="1253876" cy="626938"/>
      </dsp:txXfrm>
    </dsp:sp>
    <dsp:sp modelId="{B1488137-B4CD-49A1-AECB-C2315518ACD8}">
      <dsp:nvSpPr>
        <dsp:cNvPr id="0" name=""/>
        <dsp:cNvSpPr/>
      </dsp:nvSpPr>
      <dsp:spPr>
        <a:xfrm>
          <a:off x="3350009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GIRLS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(4~14 YEARS)</a:t>
          </a:r>
          <a:endParaRPr lang="ko-KR" altLang="en-US" sz="1200" kern="1200" dirty="0"/>
        </a:p>
      </dsp:txBody>
      <dsp:txXfrm>
        <a:off x="3350009" y="4538588"/>
        <a:ext cx="1253876" cy="626938"/>
      </dsp:txXfrm>
    </dsp:sp>
    <dsp:sp modelId="{2BB3BF9C-8138-4EDD-8216-16C91A75277D}">
      <dsp:nvSpPr>
        <dsp:cNvPr id="0" name=""/>
        <dsp:cNvSpPr/>
      </dsp:nvSpPr>
      <dsp:spPr>
        <a:xfrm>
          <a:off x="3350009" y="5428841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BOYS</a:t>
          </a:r>
        </a:p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(4~14 YEARS)</a:t>
          </a:r>
          <a:endParaRPr lang="ko-KR" altLang="en-US" sz="1200" kern="1200" dirty="0"/>
        </a:p>
      </dsp:txBody>
      <dsp:txXfrm>
        <a:off x="3350009" y="5428841"/>
        <a:ext cx="1253876" cy="626938"/>
      </dsp:txXfrm>
    </dsp:sp>
    <dsp:sp modelId="{29C49189-FE10-4C93-8892-06F19D1E10D0}">
      <dsp:nvSpPr>
        <dsp:cNvPr id="0" name=""/>
        <dsp:cNvSpPr/>
      </dsp:nvSpPr>
      <dsp:spPr>
        <a:xfrm>
          <a:off x="4553731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HOME COLLECTION</a:t>
          </a:r>
          <a:endParaRPr lang="ko-KR" altLang="en-US" sz="1200" kern="1200" dirty="0"/>
        </a:p>
      </dsp:txBody>
      <dsp:txXfrm>
        <a:off x="4553731" y="977577"/>
        <a:ext cx="1253876" cy="626938"/>
      </dsp:txXfrm>
    </dsp:sp>
    <dsp:sp modelId="{4AA2D0BD-65E9-4B64-9047-18EFBCB0DB31}">
      <dsp:nvSpPr>
        <dsp:cNvPr id="0" name=""/>
        <dsp:cNvSpPr/>
      </dsp:nvSpPr>
      <dsp:spPr>
        <a:xfrm>
          <a:off x="4867200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BED &amp; BATH</a:t>
          </a:r>
          <a:endParaRPr lang="ko-KR" altLang="en-US" sz="1200" kern="1200" dirty="0"/>
        </a:p>
      </dsp:txBody>
      <dsp:txXfrm>
        <a:off x="4867200" y="1867830"/>
        <a:ext cx="1253876" cy="626938"/>
      </dsp:txXfrm>
    </dsp:sp>
    <dsp:sp modelId="{DE4DAD25-5DCF-44E7-8848-7AA868A9813A}">
      <dsp:nvSpPr>
        <dsp:cNvPr id="0" name=""/>
        <dsp:cNvSpPr/>
      </dsp:nvSpPr>
      <dsp:spPr>
        <a:xfrm>
          <a:off x="4867200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TABLEWARE</a:t>
          </a:r>
          <a:endParaRPr lang="ko-KR" altLang="en-US" sz="1200" kern="1200" dirty="0"/>
        </a:p>
      </dsp:txBody>
      <dsp:txXfrm>
        <a:off x="4867200" y="2758083"/>
        <a:ext cx="1253876" cy="626938"/>
      </dsp:txXfrm>
    </dsp:sp>
    <dsp:sp modelId="{6F154AEA-D230-43BC-AAFE-263F21D05EF5}">
      <dsp:nvSpPr>
        <dsp:cNvPr id="0" name=""/>
        <dsp:cNvSpPr/>
      </dsp:nvSpPr>
      <dsp:spPr>
        <a:xfrm>
          <a:off x="4867200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LIVING</a:t>
          </a:r>
          <a:endParaRPr lang="ko-KR" altLang="en-US" sz="1200" kern="1200" dirty="0"/>
        </a:p>
      </dsp:txBody>
      <dsp:txXfrm>
        <a:off x="4867200" y="3648335"/>
        <a:ext cx="1253876" cy="626938"/>
      </dsp:txXfrm>
    </dsp:sp>
    <dsp:sp modelId="{E04EA2F2-0E7C-4DD7-8D2D-6498675A3924}">
      <dsp:nvSpPr>
        <dsp:cNvPr id="0" name=""/>
        <dsp:cNvSpPr/>
      </dsp:nvSpPr>
      <dsp:spPr>
        <a:xfrm>
          <a:off x="4867200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VERSACE LIFESTYLE</a:t>
          </a:r>
          <a:endParaRPr lang="ko-KR" altLang="en-US" sz="1200" kern="1200" dirty="0"/>
        </a:p>
      </dsp:txBody>
      <dsp:txXfrm>
        <a:off x="4867200" y="4538588"/>
        <a:ext cx="1253876" cy="626938"/>
      </dsp:txXfrm>
    </dsp:sp>
    <dsp:sp modelId="{28A04D08-D196-4521-9940-9C5C82AA6CEF}">
      <dsp:nvSpPr>
        <dsp:cNvPr id="0" name=""/>
        <dsp:cNvSpPr/>
      </dsp:nvSpPr>
      <dsp:spPr>
        <a:xfrm>
          <a:off x="6070922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JEANS COUTURE</a:t>
          </a:r>
          <a:endParaRPr lang="ko-KR" altLang="en-US" sz="1200" kern="1200" dirty="0"/>
        </a:p>
      </dsp:txBody>
      <dsp:txXfrm>
        <a:off x="6070922" y="977577"/>
        <a:ext cx="1253876" cy="626938"/>
      </dsp:txXfrm>
    </dsp:sp>
    <dsp:sp modelId="{848EE7C3-E2B6-4D14-B3E0-8D4E5FC5DABA}">
      <dsp:nvSpPr>
        <dsp:cNvPr id="0" name=""/>
        <dsp:cNvSpPr/>
      </dsp:nvSpPr>
      <dsp:spPr>
        <a:xfrm>
          <a:off x="6384391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MEN CLOTHING</a:t>
          </a:r>
          <a:endParaRPr lang="ko-KR" altLang="en-US" sz="1200" kern="1200" dirty="0"/>
        </a:p>
      </dsp:txBody>
      <dsp:txXfrm>
        <a:off x="6384391" y="1867830"/>
        <a:ext cx="1253876" cy="626938"/>
      </dsp:txXfrm>
    </dsp:sp>
    <dsp:sp modelId="{C55205B5-1F27-4602-AF9C-A6A7B1AC9A7A}">
      <dsp:nvSpPr>
        <dsp:cNvPr id="0" name=""/>
        <dsp:cNvSpPr/>
      </dsp:nvSpPr>
      <dsp:spPr>
        <a:xfrm>
          <a:off x="6384391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WOMEN CLOTHING</a:t>
          </a:r>
          <a:endParaRPr lang="ko-KR" altLang="en-US" sz="1200" kern="1200" dirty="0"/>
        </a:p>
      </dsp:txBody>
      <dsp:txXfrm>
        <a:off x="6384391" y="2758083"/>
        <a:ext cx="1253876" cy="626938"/>
      </dsp:txXfrm>
    </dsp:sp>
    <dsp:sp modelId="{6B41BFB5-316E-4A22-A70E-31C0BDDF605A}">
      <dsp:nvSpPr>
        <dsp:cNvPr id="0" name=""/>
        <dsp:cNvSpPr/>
      </dsp:nvSpPr>
      <dsp:spPr>
        <a:xfrm>
          <a:off x="6384391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MEN ACCESSORIES</a:t>
          </a:r>
          <a:endParaRPr lang="ko-KR" altLang="en-US" sz="1200" kern="1200" dirty="0"/>
        </a:p>
      </dsp:txBody>
      <dsp:txXfrm>
        <a:off x="6384391" y="3648335"/>
        <a:ext cx="1253876" cy="626938"/>
      </dsp:txXfrm>
    </dsp:sp>
    <dsp:sp modelId="{335A3430-F198-4939-9D87-7537300BB567}">
      <dsp:nvSpPr>
        <dsp:cNvPr id="0" name=""/>
        <dsp:cNvSpPr/>
      </dsp:nvSpPr>
      <dsp:spPr>
        <a:xfrm>
          <a:off x="6384391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WOMEN ACCESSORIES</a:t>
          </a:r>
          <a:endParaRPr lang="ko-KR" altLang="en-US" sz="1200" kern="1200" dirty="0"/>
        </a:p>
      </dsp:txBody>
      <dsp:txXfrm>
        <a:off x="6384391" y="4538588"/>
        <a:ext cx="1253876" cy="626938"/>
      </dsp:txXfrm>
    </dsp:sp>
    <dsp:sp modelId="{7F70FF60-33EF-4061-8C6F-C2B1EB851D57}">
      <dsp:nvSpPr>
        <dsp:cNvPr id="0" name=""/>
        <dsp:cNvSpPr/>
      </dsp:nvSpPr>
      <dsp:spPr>
        <a:xfrm>
          <a:off x="7588113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ATELIER VERSACE</a:t>
          </a:r>
          <a:endParaRPr lang="ko-KR" altLang="en-US" sz="1200" kern="1200" dirty="0"/>
        </a:p>
      </dsp:txBody>
      <dsp:txXfrm>
        <a:off x="7588113" y="977577"/>
        <a:ext cx="1253876" cy="626938"/>
      </dsp:txXfrm>
    </dsp:sp>
    <dsp:sp modelId="{2338C91C-4D6A-4DCF-A124-CE114657C556}">
      <dsp:nvSpPr>
        <dsp:cNvPr id="0" name=""/>
        <dsp:cNvSpPr/>
      </dsp:nvSpPr>
      <dsp:spPr>
        <a:xfrm>
          <a:off x="9105304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WORLD OF VERSACE</a:t>
          </a:r>
          <a:endParaRPr lang="ko-KR" altLang="en-US" sz="1200" kern="1200" dirty="0"/>
        </a:p>
      </dsp:txBody>
      <dsp:txXfrm>
        <a:off x="9105304" y="977577"/>
        <a:ext cx="1253876" cy="626938"/>
      </dsp:txXfrm>
    </dsp:sp>
    <dsp:sp modelId="{6DFA1B51-2BDC-4AFD-ACC3-27BE688E9F8F}">
      <dsp:nvSpPr>
        <dsp:cNvPr id="0" name=""/>
        <dsp:cNvSpPr/>
      </dsp:nvSpPr>
      <dsp:spPr>
        <a:xfrm>
          <a:off x="10622495" y="977577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GIFTS</a:t>
          </a:r>
          <a:endParaRPr lang="ko-KR" altLang="en-US" sz="1200" kern="1200" dirty="0"/>
        </a:p>
      </dsp:txBody>
      <dsp:txXfrm>
        <a:off x="10622495" y="977577"/>
        <a:ext cx="1253876" cy="626938"/>
      </dsp:txXfrm>
    </dsp:sp>
    <dsp:sp modelId="{C0640C12-222F-43B1-ADDC-4B18179337D9}">
      <dsp:nvSpPr>
        <dsp:cNvPr id="0" name=""/>
        <dsp:cNvSpPr/>
      </dsp:nvSpPr>
      <dsp:spPr>
        <a:xfrm>
          <a:off x="10935965" y="1867830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GIFTS FOR HIM</a:t>
          </a:r>
          <a:endParaRPr lang="ko-KR" altLang="en-US" sz="1200" kern="1200" dirty="0"/>
        </a:p>
      </dsp:txBody>
      <dsp:txXfrm>
        <a:off x="10935965" y="1867830"/>
        <a:ext cx="1253876" cy="626938"/>
      </dsp:txXfrm>
    </dsp:sp>
    <dsp:sp modelId="{C6F2C3B3-D315-47A4-BCAE-0C9B31BF0E27}">
      <dsp:nvSpPr>
        <dsp:cNvPr id="0" name=""/>
        <dsp:cNvSpPr/>
      </dsp:nvSpPr>
      <dsp:spPr>
        <a:xfrm>
          <a:off x="10935965" y="2758083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GIFTS FOR HER</a:t>
          </a:r>
          <a:endParaRPr lang="ko-KR" altLang="en-US" sz="1200" kern="1200" dirty="0"/>
        </a:p>
      </dsp:txBody>
      <dsp:txXfrm>
        <a:off x="10935965" y="2758083"/>
        <a:ext cx="1253876" cy="626938"/>
      </dsp:txXfrm>
    </dsp:sp>
    <dsp:sp modelId="{A4466A2D-8F1E-4C22-8045-3CE6FB48E12C}">
      <dsp:nvSpPr>
        <dsp:cNvPr id="0" name=""/>
        <dsp:cNvSpPr/>
      </dsp:nvSpPr>
      <dsp:spPr>
        <a:xfrm>
          <a:off x="10935965" y="3648335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GIFTS FOR KIDS</a:t>
          </a:r>
          <a:endParaRPr lang="ko-KR" altLang="en-US" sz="1200" kern="1200" dirty="0"/>
        </a:p>
      </dsp:txBody>
      <dsp:txXfrm>
        <a:off x="10935965" y="3648335"/>
        <a:ext cx="1253876" cy="626938"/>
      </dsp:txXfrm>
    </dsp:sp>
    <dsp:sp modelId="{25D78C95-F6E4-493D-ABDB-D31C11EFA103}">
      <dsp:nvSpPr>
        <dsp:cNvPr id="0" name=""/>
        <dsp:cNvSpPr/>
      </dsp:nvSpPr>
      <dsp:spPr>
        <a:xfrm>
          <a:off x="10935965" y="4538588"/>
          <a:ext cx="1253876" cy="626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GIFTS FOR YOUR HOME</a:t>
          </a:r>
          <a:endParaRPr lang="ko-KR" altLang="en-US" sz="1200" kern="1200" dirty="0"/>
        </a:p>
      </dsp:txBody>
      <dsp:txXfrm>
        <a:off x="10935965" y="4538588"/>
        <a:ext cx="1253876" cy="626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54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95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85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52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83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16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61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3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A447-20AF-4B71-B54A-8106468046C5}" type="datetimeFigureOut">
              <a:rPr lang="ko-KR" altLang="en-US" smtClean="0"/>
              <a:t>2021-11-05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6D06-2FB1-4337-9979-9E9733DFE5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3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포트폴리오</a:t>
            </a:r>
            <a:r>
              <a:rPr lang="en-US" altLang="ko-KR" dirty="0" smtClean="0"/>
              <a:t>-</a:t>
            </a:r>
            <a:r>
              <a:rPr lang="ko-KR" altLang="en-US" dirty="0" smtClean="0"/>
              <a:t>홈페이지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김한빈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006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주제선정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베르사체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타겟층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en-US" altLang="ko-KR" dirty="0" smtClean="0"/>
              <a:t>20-40</a:t>
            </a:r>
            <a:r>
              <a:rPr lang="ko-KR" altLang="en-US" dirty="0" smtClean="0"/>
              <a:t>대</a:t>
            </a:r>
            <a:endParaRPr lang="en-US" altLang="ko-KR" dirty="0" smtClean="0"/>
          </a:p>
          <a:p>
            <a:r>
              <a:rPr lang="ko-KR" altLang="en-US" dirty="0" err="1" smtClean="0"/>
              <a:t>컨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베르사체의</a:t>
            </a:r>
            <a:r>
              <a:rPr lang="ko-KR" altLang="en-US" dirty="0" smtClean="0"/>
              <a:t> 이미지인 화려함을 강조하기 위해 흰색</a:t>
            </a:r>
            <a:r>
              <a:rPr lang="en-US" altLang="ko-KR" dirty="0" smtClean="0"/>
              <a:t>,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검정색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금색을 사용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주요컬러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08960" y="3541222"/>
            <a:ext cx="698269" cy="69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31672" y="3541222"/>
            <a:ext cx="698269" cy="6982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54384" y="3541222"/>
            <a:ext cx="698269" cy="698269"/>
          </a:xfrm>
          <a:prstGeom prst="rect">
            <a:avLst/>
          </a:prstGeom>
          <a:solidFill>
            <a:srgbClr val="C88B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01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정보구조도</a:t>
            </a:r>
            <a:endParaRPr lang="ko-KR" altLang="en-US" dirty="0"/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3905860135"/>
              </p:ext>
            </p:extLst>
          </p:nvPr>
        </p:nvGraphicFramePr>
        <p:xfrm>
          <a:off x="0" y="714895"/>
          <a:ext cx="12192000" cy="6143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59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390505" cy="553453"/>
          </a:xfrm>
        </p:spPr>
        <p:txBody>
          <a:bodyPr>
            <a:normAutofit/>
          </a:bodyPr>
          <a:lstStyle/>
          <a:p>
            <a:pPr algn="ctr"/>
            <a:r>
              <a:rPr lang="ko-KR" altLang="en-US" sz="1400" dirty="0" smtClean="0"/>
              <a:t>레이아웃 </a:t>
            </a:r>
            <a:r>
              <a:rPr lang="en-US" altLang="ko-KR" sz="1400" dirty="0" smtClean="0"/>
              <a:t>– </a:t>
            </a:r>
            <a:r>
              <a:rPr lang="ko-KR" altLang="en-US" sz="1400" dirty="0" smtClean="0"/>
              <a:t>와이어프레임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가로</a:t>
            </a:r>
            <a:r>
              <a:rPr lang="en-US" altLang="ko-KR" sz="1400" dirty="0" smtClean="0"/>
              <a:t>1900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199505" y="457200"/>
            <a:ext cx="5419899" cy="633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9505" y="457201"/>
            <a:ext cx="5419899" cy="2327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99505" y="689956"/>
            <a:ext cx="5419899" cy="5652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99505" y="1255221"/>
            <a:ext cx="5419899" cy="219455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99505" y="3449782"/>
            <a:ext cx="5419899" cy="16708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99505" y="5120640"/>
            <a:ext cx="5419899" cy="16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65513" y="553453"/>
            <a:ext cx="73152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2186247" y="553453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4555375" y="553453"/>
            <a:ext cx="73152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128058" y="773084"/>
            <a:ext cx="1579418" cy="19119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897776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487979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028307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52009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3084023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607725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91248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4588627" y="111871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186247" y="3595911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964276" y="3757353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019992" y="3757353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027217" y="3757353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42756" y="3757353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1180407" y="4917635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2319252" y="490582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3243348" y="490582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4290753" y="490582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1421477" y="5358210"/>
            <a:ext cx="1221970" cy="12302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2851265" y="6488740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76851" y="457200"/>
            <a:ext cx="5419899" cy="6334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직사각형 76"/>
          <p:cNvSpPr/>
          <p:nvPr/>
        </p:nvSpPr>
        <p:spPr>
          <a:xfrm>
            <a:off x="5986548" y="457857"/>
            <a:ext cx="5419899" cy="14671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5976851" y="1925054"/>
            <a:ext cx="5419899" cy="167085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/>
          <p:cNvSpPr/>
          <p:nvPr/>
        </p:nvSpPr>
        <p:spPr>
          <a:xfrm>
            <a:off x="5976851" y="3595912"/>
            <a:ext cx="5419899" cy="16708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/>
          <p:nvPr/>
        </p:nvCxnSpPr>
        <p:spPr>
          <a:xfrm>
            <a:off x="7963593" y="2071183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6741622" y="2232625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797338" y="2232625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8804563" y="2232625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9820102" y="2232625"/>
            <a:ext cx="831274" cy="955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>
            <a:off x="6957753" y="3392907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8096598" y="3381095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9020694" y="3381095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>
            <a:off x="10068099" y="3381095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198823" y="3833482"/>
            <a:ext cx="1221970" cy="123028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2" name="직선 연결선 101"/>
          <p:cNvCxnSpPr/>
          <p:nvPr/>
        </p:nvCxnSpPr>
        <p:spPr>
          <a:xfrm>
            <a:off x="8628611" y="4964012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5976851" y="5266770"/>
            <a:ext cx="5419899" cy="61864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5986548" y="5885411"/>
            <a:ext cx="5419899" cy="7030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5976850" y="6588494"/>
            <a:ext cx="5419899" cy="1975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/>
          <p:cNvCxnSpPr/>
          <p:nvPr/>
        </p:nvCxnSpPr>
        <p:spPr>
          <a:xfrm>
            <a:off x="7082444" y="5446150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082443" y="5570841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>
            <a:off x="7082444" y="5703844"/>
            <a:ext cx="1429789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/>
          <p:cNvSpPr/>
          <p:nvPr/>
        </p:nvSpPr>
        <p:spPr>
          <a:xfrm>
            <a:off x="9004067" y="5462775"/>
            <a:ext cx="216131" cy="216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9337961" y="5462775"/>
            <a:ext cx="216131" cy="216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9671855" y="5462775"/>
            <a:ext cx="216131" cy="216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9943407" y="5462775"/>
            <a:ext cx="216131" cy="2161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3" name="직선 연결선 112"/>
          <p:cNvCxnSpPr/>
          <p:nvPr/>
        </p:nvCxnSpPr>
        <p:spPr>
          <a:xfrm>
            <a:off x="7099070" y="6044667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055032" y="6044667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>
            <a:off x="8970815" y="6044667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>
            <a:off x="9836728" y="6044667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7099070" y="6169358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8055032" y="6169358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>
            <a:off x="8970815" y="6169358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9836728" y="6169358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7099070" y="624657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8055032" y="624657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8970815" y="624657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9836728" y="6246579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7099070" y="6313081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8055032" y="6313081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970815" y="6313081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9836728" y="6313081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/>
          <p:nvPr/>
        </p:nvCxnSpPr>
        <p:spPr>
          <a:xfrm>
            <a:off x="7099070" y="637958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/>
          <p:nvPr/>
        </p:nvCxnSpPr>
        <p:spPr>
          <a:xfrm>
            <a:off x="8055032" y="637958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/>
          <p:nvPr/>
        </p:nvCxnSpPr>
        <p:spPr>
          <a:xfrm>
            <a:off x="8970815" y="637958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9836728" y="6379583"/>
            <a:ext cx="399011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직사각형 133"/>
          <p:cNvSpPr/>
          <p:nvPr/>
        </p:nvSpPr>
        <p:spPr>
          <a:xfrm>
            <a:off x="8651124" y="6607198"/>
            <a:ext cx="175952" cy="1759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42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102</Words>
  <Application>Microsoft Office PowerPoint</Application>
  <PresentationFormat>와이드스크린</PresentationFormat>
  <Paragraphs>47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포트폴리오-홈페이지</vt:lpstr>
      <vt:lpstr>주제선정 : 베르사체 </vt:lpstr>
      <vt:lpstr>정보구조도</vt:lpstr>
      <vt:lpstr>레이아웃 – 와이어프레임(가로1900)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포트폴리오-홈페이지</dc:title>
  <dc:creator>user</dc:creator>
  <cp:lastModifiedBy>user</cp:lastModifiedBy>
  <cp:revision>8</cp:revision>
  <dcterms:created xsi:type="dcterms:W3CDTF">2021-11-01T01:18:36Z</dcterms:created>
  <dcterms:modified xsi:type="dcterms:W3CDTF">2021-11-05T03:41:58Z</dcterms:modified>
</cp:coreProperties>
</file>