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0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9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28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0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73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38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7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27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2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9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4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6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0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6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0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93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111548" cy="2971801"/>
          </a:xfrm>
        </p:spPr>
        <p:txBody>
          <a:bodyPr/>
          <a:lstStyle/>
          <a:p>
            <a:pPr algn="ctr"/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DEEP LEARNING</a:t>
            </a:r>
            <a:b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(PENGENALAN PYTHON)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11169737" cy="1947333"/>
          </a:xfrm>
        </p:spPr>
        <p:txBody>
          <a:bodyPr/>
          <a:lstStyle/>
          <a:p>
            <a:pPr algn="ctr"/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Kurnia Bintang Cahyadi Abdullah</a:t>
            </a:r>
            <a:endParaRPr lang="id-ID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53415761</a:t>
            </a:r>
            <a:endParaRPr lang="id-ID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4IA14</a:t>
            </a:r>
            <a:endParaRPr lang="id-ID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18" y="3657600"/>
            <a:ext cx="1550151" cy="15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15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121" y="461356"/>
            <a:ext cx="8534400" cy="1507067"/>
          </a:xfrm>
        </p:spPr>
        <p:txBody>
          <a:bodyPr/>
          <a:lstStyle/>
          <a:p>
            <a:pPr algn="ctr"/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Tipe </a:t>
            </a:r>
            <a:r>
              <a:rPr lang="id-ID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ata Python</a:t>
            </a:r>
            <a:endParaRPr lang="id-ID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121" y="1968423"/>
            <a:ext cx="8534400" cy="1675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Tipe data boolean</a:t>
            </a: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Tipe data boolean adalah tipe data yang hanya memiliki dua nilai yaitu True dan False atau 0 dan 1.</a:t>
            </a: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Untuk merubah tipe data menggunakan fungsi bool()</a:t>
            </a:r>
            <a:endParaRPr lang="id-ID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938" y="4026929"/>
            <a:ext cx="2502767" cy="19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7" y="730510"/>
            <a:ext cx="8534400" cy="1507067"/>
          </a:xfrm>
        </p:spPr>
        <p:txBody>
          <a:bodyPr/>
          <a:lstStyle/>
          <a:p>
            <a:pPr algn="ctr"/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Tipe </a:t>
            </a:r>
            <a:r>
              <a:rPr lang="id-ID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ata Python</a:t>
            </a:r>
            <a:endParaRPr lang="id-ID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137" y="2107277"/>
            <a:ext cx="8534400" cy="2672541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List</a:t>
            </a: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Merupakan kumpulan data yang memiliki index dan setiap elemen dipisahkan dengan koma.</a:t>
            </a: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List ditandai dengan kurung siku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866" y="4347556"/>
            <a:ext cx="4034441" cy="86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8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005" y="713240"/>
            <a:ext cx="8534400" cy="1507067"/>
          </a:xfrm>
        </p:spPr>
        <p:txBody>
          <a:bodyPr/>
          <a:lstStyle/>
          <a:p>
            <a:pPr algn="ctr"/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Tipe Data Python</a:t>
            </a:r>
            <a:endParaRPr lang="id-ID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7005" y="2247747"/>
            <a:ext cx="8534400" cy="186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Tuple</a:t>
            </a: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Tuple adalah tipe yang sama dengan list, namun tuple tidak dapat diubah elemen nya seperti pada list.</a:t>
            </a: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Tupe menggunakan tanda (“dan”)</a:t>
            </a:r>
            <a:endParaRPr lang="id-ID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783" y="4137237"/>
            <a:ext cx="2900841" cy="91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8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707" y="727364"/>
            <a:ext cx="8534400" cy="1507067"/>
          </a:xfrm>
        </p:spPr>
        <p:txBody>
          <a:bodyPr/>
          <a:lstStyle/>
          <a:p>
            <a:pPr algn="ctr"/>
            <a:r>
              <a:rPr lang="id-ID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</a:t>
            </a:r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ipe </a:t>
            </a:r>
            <a:r>
              <a:rPr lang="id-ID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</a:t>
            </a:r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ata Python</a:t>
            </a:r>
            <a:endParaRPr lang="id-ID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707" y="2091884"/>
            <a:ext cx="8534400" cy="1542010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Dictionary</a:t>
            </a: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Kumpulan data berurutan berupa pasangan kunci dan nilai</a:t>
            </a:r>
            <a:endParaRPr lang="id-ID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711" y="4036389"/>
            <a:ext cx="55626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6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225" y="647250"/>
            <a:ext cx="8534400" cy="1507067"/>
          </a:xfrm>
        </p:spPr>
        <p:txBody>
          <a:bodyPr/>
          <a:lstStyle/>
          <a:p>
            <a:pPr algn="ctr"/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Percabangan</a:t>
            </a:r>
            <a:endParaRPr lang="id-ID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225" y="1990898"/>
            <a:ext cx="8534400" cy="1317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Percabangan Python</a:t>
            </a: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If </a:t>
            </a: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else</a:t>
            </a: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If elif else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236" y="3613959"/>
            <a:ext cx="4338378" cy="260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5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39" y="625149"/>
            <a:ext cx="8534400" cy="1507067"/>
          </a:xfrm>
        </p:spPr>
        <p:txBody>
          <a:bodyPr/>
          <a:lstStyle/>
          <a:p>
            <a:pPr algn="ctr"/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Perulangan</a:t>
            </a:r>
            <a:endParaRPr lang="id-ID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75" y="2132216"/>
            <a:ext cx="10695449" cy="3615267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 loop  </a:t>
            </a:r>
            <a:r>
              <a:rPr lang="id-ID" dirty="0" smtClean="0"/>
              <a:t>						   </a:t>
            </a: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while loop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442" y="2558724"/>
            <a:ext cx="2943225" cy="2762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75" y="2777799"/>
            <a:ext cx="24574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7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b="1" dirty="0"/>
          </a:p>
        </p:txBody>
      </p:sp>
      <p:pic>
        <p:nvPicPr>
          <p:cNvPr id="1030" name="Picture 6" descr="Gambar terkai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413" y="1909198"/>
            <a:ext cx="5967997" cy="278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30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01" y="1213658"/>
            <a:ext cx="10513032" cy="1507067"/>
          </a:xfrm>
        </p:spPr>
        <p:txBody>
          <a:bodyPr/>
          <a:lstStyle/>
          <a:p>
            <a:pPr algn="ctr"/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id-ID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01" y="1816331"/>
            <a:ext cx="10978544" cy="3615267"/>
          </a:xfrm>
        </p:spPr>
        <p:txBody>
          <a:bodyPr/>
          <a:lstStyle/>
          <a:p>
            <a:r>
              <a:rPr lang="id-ID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Python adalah bahasa </a:t>
            </a: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id-ID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interpretatif</a:t>
            </a:r>
            <a:r>
              <a:rPr lang="id-ID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multiguna</a:t>
            </a:r>
            <a:r>
              <a:rPr lang="id-ID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dengan </a:t>
            </a:r>
            <a:r>
              <a:rPr lang="id-ID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filosofi perancangan yang berfokus </a:t>
            </a: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pada </a:t>
            </a:r>
            <a:r>
              <a:rPr lang="id-ID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tingkat keterbacaan </a:t>
            </a: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kode.</a:t>
            </a:r>
            <a:r>
              <a:rPr lang="id-ID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id-ID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diklaim sebagai bahasa yang menggabungkan kapabilitas, kemampuan, dengan sintaksis kode yang sangat </a:t>
            </a: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jelas,</a:t>
            </a:r>
            <a:r>
              <a:rPr lang="id-ID" b="1" baseline="30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id-ID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dilengkapi dengan fungsionalitas pustaka standar yang besar serta komprehensif</a:t>
            </a: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7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582" y="452657"/>
            <a:ext cx="8534400" cy="1507067"/>
          </a:xfrm>
        </p:spPr>
        <p:txBody>
          <a:bodyPr/>
          <a:lstStyle/>
          <a:p>
            <a:pPr algn="ctr"/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Instalasi Python</a:t>
            </a:r>
            <a:endParaRPr lang="id-ID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415" y="1782040"/>
            <a:ext cx="4178733" cy="35536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instalasi Phyton </a:t>
            </a: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3.6.2</a:t>
            </a:r>
            <a:endParaRPr lang="id-ID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936953" y="2348344"/>
            <a:ext cx="5425655" cy="33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7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743" y="596650"/>
            <a:ext cx="8534400" cy="1507067"/>
          </a:xfrm>
        </p:spPr>
        <p:txBody>
          <a:bodyPr/>
          <a:lstStyle/>
          <a:p>
            <a:pPr algn="ctr"/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Instalation Python</a:t>
            </a:r>
            <a:endParaRPr lang="id-ID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62188" y="2012277"/>
            <a:ext cx="573151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0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801" y="563724"/>
            <a:ext cx="8534400" cy="1507067"/>
          </a:xfrm>
        </p:spPr>
        <p:txBody>
          <a:bodyPr/>
          <a:lstStyle/>
          <a:p>
            <a:pPr algn="ctr"/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endParaRPr lang="id-ID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801" y="1497212"/>
            <a:ext cx="8534400" cy="4255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Variabel adalah lokasi penyimpanan dan terkait nama simbolis yang berisi informasi atau nilai</a:t>
            </a:r>
          </a:p>
          <a:p>
            <a:pPr marL="0" indent="0">
              <a:buNone/>
            </a:pP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Aturan penulisan variabel pada python</a:t>
            </a: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Nama variabel diawali huruf atau underscore</a:t>
            </a:r>
            <a:endParaRPr lang="id-ID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Karakter selanjutnya dapat berupa huruf, underscore atau angka</a:t>
            </a: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Nama variabel bersifat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255783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9" y="838045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id-ID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192" y="2345112"/>
            <a:ext cx="529161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8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695" y="230292"/>
            <a:ext cx="8534400" cy="1507067"/>
          </a:xfrm>
        </p:spPr>
        <p:txBody>
          <a:bodyPr/>
          <a:lstStyle/>
          <a:p>
            <a:pPr algn="ctr"/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Tipe Data Python</a:t>
            </a:r>
            <a:endParaRPr lang="id-ID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37359"/>
            <a:ext cx="8534400" cy="4646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Secara umum tipe data dalam python terdiri dari </a:t>
            </a: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Numbers</a:t>
            </a:r>
            <a:endParaRPr lang="id-ID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Strings</a:t>
            </a:r>
            <a:endParaRPr lang="id-ID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List</a:t>
            </a:r>
            <a:endParaRPr lang="id-ID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Boolean</a:t>
            </a:r>
            <a:endParaRPr lang="id-ID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Tuple</a:t>
            </a: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Dictionary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15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118" y="646361"/>
            <a:ext cx="8534400" cy="1507067"/>
          </a:xfrm>
        </p:spPr>
        <p:txBody>
          <a:bodyPr/>
          <a:lstStyle/>
          <a:p>
            <a:pPr algn="ctr"/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Tipe </a:t>
            </a:r>
            <a:r>
              <a:rPr lang="id-ID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ata </a:t>
            </a:r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id-ID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532" y="2452514"/>
            <a:ext cx="8534400" cy="2190404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Tipe data </a:t>
            </a: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numbers</a:t>
            </a:r>
            <a:endParaRPr lang="id-ID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 : bilangan bulat</a:t>
            </a: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Float : bilangan pecahan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106" y="2709950"/>
            <a:ext cx="4213113" cy="83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4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870" y="536171"/>
            <a:ext cx="8534400" cy="1507067"/>
          </a:xfrm>
        </p:spPr>
        <p:txBody>
          <a:bodyPr/>
          <a:lstStyle/>
          <a:p>
            <a:pPr algn="ctr"/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Tipe </a:t>
            </a:r>
            <a:r>
              <a:rPr lang="id-ID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id-ID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ata Python</a:t>
            </a:r>
            <a:endParaRPr lang="id-ID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870" y="1841269"/>
            <a:ext cx="8534400" cy="2140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Tipe data teks</a:t>
            </a: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String tipe data terdiri dari kumpulan karakter</a:t>
            </a: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String dapat menggunakan tanda petik</a:t>
            </a:r>
          </a:p>
          <a:p>
            <a:r>
              <a:rPr lang="id-ID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Untuk mengubah tipe data variabel ke string </a:t>
            </a:r>
            <a:endParaRPr lang="id-ID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25" y="4395960"/>
            <a:ext cx="4249889" cy="82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10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191</TotalTime>
  <Words>221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Mesh</vt:lpstr>
      <vt:lpstr>DEEP LEARNING (PENGENALAN PYTHON) </vt:lpstr>
      <vt:lpstr>PYTHON</vt:lpstr>
      <vt:lpstr>Instalasi Python</vt:lpstr>
      <vt:lpstr>Instalation Python</vt:lpstr>
      <vt:lpstr>Variabel</vt:lpstr>
      <vt:lpstr>Contoh 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Percabangan</vt:lpstr>
      <vt:lpstr>Perulangan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(PENGENALAN PYTHON)</dc:title>
  <dc:creator>Windows User</dc:creator>
  <cp:lastModifiedBy>Windows User</cp:lastModifiedBy>
  <cp:revision>18</cp:revision>
  <dcterms:created xsi:type="dcterms:W3CDTF">2019-03-23T07:59:42Z</dcterms:created>
  <dcterms:modified xsi:type="dcterms:W3CDTF">2019-03-23T12:13:08Z</dcterms:modified>
</cp:coreProperties>
</file>