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7" r:id="rId2"/>
    <p:sldId id="258" r:id="rId3"/>
    <p:sldId id="259" r:id="rId4"/>
    <p:sldId id="262" r:id="rId5"/>
    <p:sldId id="263" r:id="rId6"/>
    <p:sldId id="264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42C3"/>
    <a:srgbClr val="F1F1F1"/>
    <a:srgbClr val="626262"/>
    <a:srgbClr val="554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94660"/>
  </p:normalViewPr>
  <p:slideViewPr>
    <p:cSldViewPr snapToGrid="0">
      <p:cViewPr>
        <p:scale>
          <a:sx n="100" d="100"/>
          <a:sy n="100" d="100"/>
        </p:scale>
        <p:origin x="82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AC1BFF1-9C87-7EB7-6388-367AAD2625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DDEB4-E065-CED9-1007-F060C3BCA1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1ED12-7223-4830-903D-B2981E8899BD}" type="datetimeFigureOut">
              <a:rPr lang="en-ID" smtClean="0"/>
              <a:t>23/10/2023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127EB-F833-C006-2C48-2218C9F007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A208E-97D8-32CF-A017-82668AB2D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E6F40-9FDD-48EA-908E-543406B86B5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6219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554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587217A-C676-E709-686B-A458E08692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3" t="34158" r="3835" b="36886"/>
          <a:stretch/>
        </p:blipFill>
        <p:spPr>
          <a:xfrm>
            <a:off x="0" y="0"/>
            <a:ext cx="2045856" cy="19858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FEF841B-FB6D-3381-EFAF-2714C571E8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8" t="61986" r="47419" b="22504"/>
          <a:stretch/>
        </p:blipFill>
        <p:spPr>
          <a:xfrm rot="5400000">
            <a:off x="10719522" y="899140"/>
            <a:ext cx="1881331" cy="10636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A01B3B7-D806-EE26-0943-225B1A9895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8" t="61986" r="47419" b="22504"/>
          <a:stretch/>
        </p:blipFill>
        <p:spPr>
          <a:xfrm>
            <a:off x="5681519" y="0"/>
            <a:ext cx="1881331" cy="10636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0E43EE0-0805-97CD-6069-13021F0D55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" t="22466" r="62558" b="47516"/>
          <a:stretch/>
        </p:blipFill>
        <p:spPr>
          <a:xfrm>
            <a:off x="9882909" y="4795519"/>
            <a:ext cx="2309092" cy="20586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CE822E-064C-92CF-2443-401E8011A8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" t="22501" r="4966" b="63492"/>
          <a:stretch/>
        </p:blipFill>
        <p:spPr>
          <a:xfrm>
            <a:off x="1087582" y="5893608"/>
            <a:ext cx="6176818" cy="9605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4E058C-2CF6-2E3F-EE8B-03C5EF3A4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06252"/>
            <a:ext cx="9144000" cy="2037424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endParaRPr lang="en-ID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20EAE56-41B7-C185-4EF8-8C7F2D941B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0" t="34937" r="12250" b="34937"/>
          <a:stretch/>
        </p:blipFill>
        <p:spPr>
          <a:xfrm>
            <a:off x="1524000" y="1637720"/>
            <a:ext cx="2021726" cy="80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5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058C-2CF6-2E3F-EE8B-03C5EF3A4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9086"/>
            <a:ext cx="9144000" cy="3319828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rgbClr val="554CCC"/>
                </a:solidFill>
                <a:latin typeface="+mn-lt"/>
              </a:defRPr>
            </a:lvl1pPr>
          </a:lstStyle>
          <a:p>
            <a:endParaRPr lang="en-ID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B2526E-B4F2-C160-2A79-6857616941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85" t="22559" r="5185" b="63435"/>
          <a:stretch/>
        </p:blipFill>
        <p:spPr>
          <a:xfrm>
            <a:off x="1102591" y="5897418"/>
            <a:ext cx="6146800" cy="9605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88D95C-92C0-6F93-0B35-EACB3B8645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71" t="21211" r="62558" b="47467"/>
          <a:stretch/>
        </p:blipFill>
        <p:spPr>
          <a:xfrm>
            <a:off x="9882909" y="4709902"/>
            <a:ext cx="2309091" cy="21480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61BE29-1030-58CC-49FD-03E8314BED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61970" r="45590" b="21952"/>
          <a:stretch/>
        </p:blipFill>
        <p:spPr>
          <a:xfrm>
            <a:off x="5681519" y="0"/>
            <a:ext cx="2004291" cy="11025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924763-F403-F628-12CE-0615D558FF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61970" r="45590" b="21952"/>
          <a:stretch/>
        </p:blipFill>
        <p:spPr>
          <a:xfrm rot="5400000">
            <a:off x="10638559" y="943042"/>
            <a:ext cx="2004291" cy="11025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0EFB196-03E3-7E79-F2C5-4752D66330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330" t="34141" r="3838" b="36903"/>
          <a:stretch/>
        </p:blipFill>
        <p:spPr>
          <a:xfrm>
            <a:off x="0" y="0"/>
            <a:ext cx="2045856" cy="19858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FAABC-E75F-ABA8-1D0F-EAB075E17F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7" t="33131" r="11817" b="33131"/>
          <a:stretch/>
        </p:blipFill>
        <p:spPr>
          <a:xfrm>
            <a:off x="10465954" y="216756"/>
            <a:ext cx="1246909" cy="55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4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erial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3F0ABAA-DF52-A1E1-E6E5-3277ADA680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61970" r="45590" b="21952"/>
          <a:stretch/>
        </p:blipFill>
        <p:spPr>
          <a:xfrm>
            <a:off x="9931549" y="0"/>
            <a:ext cx="2004291" cy="11025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594F4E-8BED-39EA-ED1B-E49BAF695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35" y="984381"/>
            <a:ext cx="11233727" cy="334116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554CCC"/>
                </a:solidFill>
                <a:latin typeface="+mn-lt"/>
              </a:defRPr>
            </a:lvl1pPr>
          </a:lstStyle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44A031-C8B4-C485-4FE7-301EA4B3C7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7" t="33131" r="11817" b="33131"/>
          <a:stretch/>
        </p:blipFill>
        <p:spPr>
          <a:xfrm>
            <a:off x="479136" y="216755"/>
            <a:ext cx="1246909" cy="55087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004B47-07DC-355D-4E3D-4995CBBC12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134" y="1535252"/>
            <a:ext cx="11233727" cy="4338368"/>
          </a:xfrm>
        </p:spPr>
        <p:txBody>
          <a:bodyPr/>
          <a:lstStyle>
            <a:lvl1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1pPr>
            <a:lvl2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2pPr>
            <a:lvl3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3pPr>
            <a:lvl4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4pPr>
            <a:lvl5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65D2BB-2471-D7B1-5C20-C6259C36BD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85" t="22559" r="5185" b="63435"/>
          <a:stretch/>
        </p:blipFill>
        <p:spPr>
          <a:xfrm>
            <a:off x="1421408" y="5897418"/>
            <a:ext cx="6146800" cy="96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3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erial 2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A81BC5-8CCC-7BD8-5C78-942A282D1655}"/>
              </a:ext>
            </a:extLst>
          </p:cNvPr>
          <p:cNvSpPr/>
          <p:nvPr userDrawn="1"/>
        </p:nvSpPr>
        <p:spPr>
          <a:xfrm>
            <a:off x="-1" y="0"/>
            <a:ext cx="4360719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44A031-C8B4-C485-4FE7-301EA4B3C7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7" t="33131" r="11817" b="33131"/>
          <a:stretch/>
        </p:blipFill>
        <p:spPr>
          <a:xfrm>
            <a:off x="479136" y="216755"/>
            <a:ext cx="1246909" cy="55087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004B47-07DC-355D-4E3D-4995CBBC12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39854" y="479135"/>
            <a:ext cx="6873010" cy="5899729"/>
          </a:xfrm>
        </p:spPr>
        <p:txBody>
          <a:bodyPr/>
          <a:lstStyle>
            <a:lvl1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1pPr>
            <a:lvl2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2pPr>
            <a:lvl3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3pPr>
            <a:lvl4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4pPr>
            <a:lvl5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EA9AC9-B73B-E711-0C31-48AAE02A3B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71" t="21211" r="62558" b="47467"/>
          <a:stretch/>
        </p:blipFill>
        <p:spPr>
          <a:xfrm>
            <a:off x="2051627" y="4709902"/>
            <a:ext cx="2309091" cy="21480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594F4E-8BED-39EA-ED1B-E49BAF695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35" y="1524000"/>
            <a:ext cx="3402447" cy="4466490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554CCC"/>
                </a:solidFill>
                <a:latin typeface="+mn-lt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720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4A480-6CB1-D33A-A14B-8550C979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46ABF-16DE-DB93-BC53-B10D1E18B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72C11-BA20-0239-ADD2-B8E5898B6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235D9-8F5B-4146-AE33-01AFE4E78A79}" type="datetimeFigureOut">
              <a:rPr lang="en-ID" smtClean="0"/>
              <a:t>23/10/2023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302E2-E616-E7F6-620B-9408F4575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C094C-16A9-9B1E-F577-42F4671C3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589AA-9370-4229-9A3F-B6A4AA22CC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393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7CEE-7464-CDFF-CBE1-41FD5A8CC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React.js</a:t>
            </a:r>
            <a:br>
              <a:rPr lang="en-US"/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6153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2543-68D4-F84F-4B4A-2DDE619BEA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Bagian 1:</a:t>
            </a:r>
            <a:br>
              <a:rPr lang="en-US"/>
            </a:br>
            <a:r>
              <a:rPr lang="en-US"/>
              <a:t>React Component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9736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5A2B-1276-6AE2-BFD9-59E6A88E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Pengenalan</a:t>
            </a:r>
            <a:r>
              <a:rPr lang="en-US"/>
              <a:t> React Component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30F431-4DE1-4557-DC3A-56EF47F88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23" y="1753341"/>
            <a:ext cx="4667487" cy="3538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120F84-0617-EEDF-305F-F8156AEF07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86" r="27175" b="79966"/>
          <a:stretch/>
        </p:blipFill>
        <p:spPr bwMode="auto">
          <a:xfrm>
            <a:off x="1900238" y="1753340"/>
            <a:ext cx="2171700" cy="708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1C3EA90-E703-DB36-1F79-82F7CD326F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" t="14133" r="-1" b="68929"/>
          <a:stretch/>
        </p:blipFill>
        <p:spPr bwMode="auto">
          <a:xfrm>
            <a:off x="673623" y="2253403"/>
            <a:ext cx="4667487" cy="599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A247F8-630B-3518-F8B3-BA2DC897830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5" t="34975" r="19419" b="8090"/>
          <a:stretch/>
        </p:blipFill>
        <p:spPr bwMode="auto">
          <a:xfrm>
            <a:off x="1481138" y="2990851"/>
            <a:ext cx="2952750" cy="201453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2670565-1FA6-F5B5-9781-649A33684F1B}"/>
              </a:ext>
            </a:extLst>
          </p:cNvPr>
          <p:cNvSpPr txBox="1"/>
          <p:nvPr/>
        </p:nvSpPr>
        <p:spPr>
          <a:xfrm>
            <a:off x="5773100" y="2107776"/>
            <a:ext cx="49377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&lt;div&gt;</a:t>
            </a:r>
          </a:p>
          <a:p>
            <a:r>
              <a:rPr lang="en-US"/>
              <a:t>    &lt;UserCard nama="John" tahunLahir="2003" /&gt;</a:t>
            </a:r>
          </a:p>
          <a:p>
            <a:r>
              <a:rPr lang="en-US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03407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5A2B-1276-6AE2-BFD9-59E6A88E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React </a:t>
            </a:r>
            <a:r>
              <a:rPr lang="en-US"/>
              <a:t>Hooks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0448E9-CB33-6030-1B85-6F19E48A0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308" y="693921"/>
            <a:ext cx="1801630" cy="773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F9FD56-B923-2421-302E-07BC94C56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70" y="2134314"/>
            <a:ext cx="5829885" cy="25968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D7C32F-C01E-D1CA-F9B2-2ADA701CE56B}"/>
              </a:ext>
            </a:extLst>
          </p:cNvPr>
          <p:cNvSpPr txBox="1"/>
          <p:nvPr/>
        </p:nvSpPr>
        <p:spPr>
          <a:xfrm>
            <a:off x="583910" y="1757522"/>
            <a:ext cx="2091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useState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508188A-7186-3F80-7163-5A5752F15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294" y="3196916"/>
            <a:ext cx="2052506" cy="15342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F935AA-61FA-260E-E17B-270063BE4D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9294" y="3197129"/>
            <a:ext cx="2052220" cy="153401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A473FA8-8F45-976E-1A18-EEAC589F9E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9294" y="3197129"/>
            <a:ext cx="2052220" cy="153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95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5A2B-1276-6AE2-BFD9-59E6A88E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React </a:t>
            </a:r>
            <a:r>
              <a:rPr lang="en-US"/>
              <a:t>Hooks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0448E9-CB33-6030-1B85-6F19E48A0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308" y="693921"/>
            <a:ext cx="1801630" cy="773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D7C32F-C01E-D1CA-F9B2-2ADA701CE56B}"/>
              </a:ext>
            </a:extLst>
          </p:cNvPr>
          <p:cNvSpPr txBox="1"/>
          <p:nvPr/>
        </p:nvSpPr>
        <p:spPr>
          <a:xfrm>
            <a:off x="583910" y="1757522"/>
            <a:ext cx="2091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useEffect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D413BA-73BC-3C72-E9BB-13956A976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82" y="2126854"/>
            <a:ext cx="4942603" cy="29277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7915A8-CC33-539F-F184-CE9077962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09" y="2496186"/>
            <a:ext cx="6427085" cy="2067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46F842-DEEA-3D37-D32F-3A6098BA7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5377" y="2788432"/>
            <a:ext cx="3096357" cy="7678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FB6931-6459-FB0C-B767-0724E529B9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7088" y="4070594"/>
            <a:ext cx="3572933" cy="128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14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5A2B-1276-6AE2-BFD9-59E6A88E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Form </a:t>
            </a:r>
            <a:r>
              <a:rPr lang="en-US"/>
              <a:t>Handling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A3F07F-F12E-65B8-2591-74E2362B5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29" y="1796654"/>
            <a:ext cx="5396518" cy="29616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84B554-4F5F-D37D-2147-2D9E06708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914" y="3547533"/>
            <a:ext cx="2916876" cy="120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88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A07EDD-8CF6-6F80-CE75-842F116829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39854" y="2523067"/>
            <a:ext cx="6873010" cy="651933"/>
          </a:xfrm>
        </p:spPr>
        <p:txBody>
          <a:bodyPr/>
          <a:lstStyle/>
          <a:p>
            <a:pPr algn="l"/>
            <a:r>
              <a:rPr lang="en-US"/>
              <a:t>Gunakan kata yang relate</a:t>
            </a:r>
          </a:p>
          <a:p>
            <a:pPr algn="l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766848-F33B-E7BE-B5CB-764BCF3F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Naming </a:t>
            </a:r>
            <a:r>
              <a:rPr lang="en-US" sz="3600"/>
              <a:t>Convention</a:t>
            </a:r>
            <a:br>
              <a:rPr lang="en-US" sz="3600"/>
            </a:br>
            <a:endParaRPr lang="en-ID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0E4095-A9D9-8B38-E985-794425186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854" y="795588"/>
            <a:ext cx="3402447" cy="1456823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980F64DF-24D6-4831-409A-EA3D53C5DD7C}"/>
              </a:ext>
            </a:extLst>
          </p:cNvPr>
          <p:cNvSpPr txBox="1">
            <a:spLocks/>
          </p:cNvSpPr>
          <p:nvPr/>
        </p:nvSpPr>
        <p:spPr>
          <a:xfrm>
            <a:off x="4839854" y="3074566"/>
            <a:ext cx="6873010" cy="1329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Setter pada useEffect diawali dengan kata set-, diikuti dengan nama variabel</a:t>
            </a:r>
          </a:p>
          <a:p>
            <a:pPr marL="0" indent="0" algn="l">
              <a:buNone/>
            </a:pPr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5321449-DE16-70E2-7E86-F26B99181ECB}"/>
              </a:ext>
            </a:extLst>
          </p:cNvPr>
          <p:cNvSpPr txBox="1">
            <a:spLocks/>
          </p:cNvSpPr>
          <p:nvPr/>
        </p:nvSpPr>
        <p:spPr>
          <a:xfrm>
            <a:off x="4839854" y="4189098"/>
            <a:ext cx="6873010" cy="1329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Fungsi yang penangan (handler) diawali dengan kata handle-, diikuti dengan tujuan</a:t>
            </a:r>
          </a:p>
          <a:p>
            <a:pPr algn="l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24F115-2E66-4C73-007B-786D4198B145}"/>
              </a:ext>
            </a:extLst>
          </p:cNvPr>
          <p:cNvCxnSpPr/>
          <p:nvPr/>
        </p:nvCxnSpPr>
        <p:spPr>
          <a:xfrm flipH="1">
            <a:off x="5799667" y="618067"/>
            <a:ext cx="508000" cy="6519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45DD1F-76C9-966F-D18B-87FE9F230BEC}"/>
              </a:ext>
            </a:extLst>
          </p:cNvPr>
          <p:cNvCxnSpPr/>
          <p:nvPr/>
        </p:nvCxnSpPr>
        <p:spPr>
          <a:xfrm flipH="1">
            <a:off x="6416887" y="601980"/>
            <a:ext cx="508000" cy="6519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DBF4FD-8851-7D86-0D8D-B7353EA40865}"/>
              </a:ext>
            </a:extLst>
          </p:cNvPr>
          <p:cNvCxnSpPr>
            <a:cxnSpLocks/>
          </p:cNvCxnSpPr>
          <p:nvPr/>
        </p:nvCxnSpPr>
        <p:spPr>
          <a:xfrm>
            <a:off x="4115763" y="1253913"/>
            <a:ext cx="849052" cy="394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72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1450F9-4367-DEF7-810D-A4E43C774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23592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74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React.js </vt:lpstr>
      <vt:lpstr>Bagian 1: React Component</vt:lpstr>
      <vt:lpstr>Pengenalan React Component</vt:lpstr>
      <vt:lpstr>React Hooks</vt:lpstr>
      <vt:lpstr>React Hooks</vt:lpstr>
      <vt:lpstr>Form Handling</vt:lpstr>
      <vt:lpstr>Naming Convention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Vicky Salim</dc:creator>
  <cp:lastModifiedBy>fanes pratama</cp:lastModifiedBy>
  <cp:revision>5</cp:revision>
  <dcterms:created xsi:type="dcterms:W3CDTF">2023-02-27T04:29:46Z</dcterms:created>
  <dcterms:modified xsi:type="dcterms:W3CDTF">2023-10-23T10:56:22Z</dcterms:modified>
</cp:coreProperties>
</file>