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2C3"/>
    <a:srgbClr val="F1F1F1"/>
    <a:srgbClr val="626262"/>
    <a:srgbClr val="554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C1BFF1-9C87-7EB7-6388-367AAD2625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DDEB4-E065-CED9-1007-F060C3BC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1ED12-7223-4830-903D-B2981E8899BD}" type="datetimeFigureOut">
              <a:rPr lang="en-ID" smtClean="0"/>
              <a:t>02/02/2024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127EB-F833-C006-2C48-2218C9F007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A208E-97D8-32CF-A017-82668AB2D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E6F40-9FDD-48EA-908E-543406B86B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6219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554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587217A-C676-E709-686B-A458E08692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3" t="34158" r="3835" b="36886"/>
          <a:stretch/>
        </p:blipFill>
        <p:spPr>
          <a:xfrm>
            <a:off x="0" y="0"/>
            <a:ext cx="2045856" cy="19858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FEF841B-FB6D-3381-EFAF-2714C571E8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8" t="61986" r="47419" b="22504"/>
          <a:stretch/>
        </p:blipFill>
        <p:spPr>
          <a:xfrm rot="5400000">
            <a:off x="10719522" y="899140"/>
            <a:ext cx="1881331" cy="10636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01B3B7-D806-EE26-0943-225B1A9895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8" t="61986" r="47419" b="22504"/>
          <a:stretch/>
        </p:blipFill>
        <p:spPr>
          <a:xfrm>
            <a:off x="5681519" y="0"/>
            <a:ext cx="1881331" cy="10636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E43EE0-0805-97CD-6069-13021F0D55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22466" r="62558" b="47516"/>
          <a:stretch/>
        </p:blipFill>
        <p:spPr>
          <a:xfrm>
            <a:off x="9882909" y="4795519"/>
            <a:ext cx="2309092" cy="20586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CE822E-064C-92CF-2443-401E8011A8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 t="22501" r="4966" b="63492"/>
          <a:stretch/>
        </p:blipFill>
        <p:spPr>
          <a:xfrm>
            <a:off x="1087582" y="5893608"/>
            <a:ext cx="6176818" cy="9605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E058C-2CF6-2E3F-EE8B-03C5EF3A4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6252"/>
            <a:ext cx="9144000" cy="2037424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ID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20EAE56-41B7-C185-4EF8-8C7F2D941B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0" t="34937" r="12250" b="34937"/>
          <a:stretch/>
        </p:blipFill>
        <p:spPr>
          <a:xfrm>
            <a:off x="1524000" y="1637720"/>
            <a:ext cx="2021726" cy="80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5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058C-2CF6-2E3F-EE8B-03C5EF3A4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9086"/>
            <a:ext cx="9144000" cy="3319828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554CCC"/>
                </a:solidFill>
                <a:latin typeface="+mn-lt"/>
              </a:defRPr>
            </a:lvl1pPr>
          </a:lstStyle>
          <a:p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B2526E-B4F2-C160-2A79-6857616941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5" t="22559" r="5185" b="63435"/>
          <a:stretch/>
        </p:blipFill>
        <p:spPr>
          <a:xfrm>
            <a:off x="1102591" y="5897418"/>
            <a:ext cx="6146800" cy="960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88D95C-92C0-6F93-0B35-EACB3B8645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1" t="21211" r="62558" b="47467"/>
          <a:stretch/>
        </p:blipFill>
        <p:spPr>
          <a:xfrm>
            <a:off x="9882909" y="4709902"/>
            <a:ext cx="2309091" cy="2148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61BE29-1030-58CC-49FD-03E8314BED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1970" r="45590" b="21952"/>
          <a:stretch/>
        </p:blipFill>
        <p:spPr>
          <a:xfrm>
            <a:off x="5681519" y="0"/>
            <a:ext cx="2004291" cy="11025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924763-F403-F628-12CE-0615D558FF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1970" r="45590" b="21952"/>
          <a:stretch/>
        </p:blipFill>
        <p:spPr>
          <a:xfrm rot="5400000">
            <a:off x="10638559" y="943042"/>
            <a:ext cx="2004291" cy="11025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EFB196-03E3-7E79-F2C5-4752D66330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330" t="34141" r="3838" b="36903"/>
          <a:stretch/>
        </p:blipFill>
        <p:spPr>
          <a:xfrm>
            <a:off x="0" y="0"/>
            <a:ext cx="2045856" cy="1985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FAABC-E75F-ABA8-1D0F-EAB075E17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3131" r="11817" b="33131"/>
          <a:stretch/>
        </p:blipFill>
        <p:spPr>
          <a:xfrm>
            <a:off x="10465954" y="216756"/>
            <a:ext cx="1246909" cy="55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4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rial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3F0ABAA-DF52-A1E1-E6E5-3277ADA680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1970" r="45590" b="21952"/>
          <a:stretch/>
        </p:blipFill>
        <p:spPr>
          <a:xfrm>
            <a:off x="9931549" y="0"/>
            <a:ext cx="2004291" cy="1102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594F4E-8BED-39EA-ED1B-E49BAF69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35" y="984381"/>
            <a:ext cx="11233727" cy="334116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554CCC"/>
                </a:solidFill>
                <a:latin typeface="+mn-lt"/>
              </a:defRPr>
            </a:lvl1pPr>
          </a:lstStyle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4A031-C8B4-C485-4FE7-301EA4B3C7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3131" r="11817" b="33131"/>
          <a:stretch/>
        </p:blipFill>
        <p:spPr>
          <a:xfrm>
            <a:off x="479136" y="216755"/>
            <a:ext cx="1246909" cy="55087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004B47-07DC-355D-4E3D-4995CBBC12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134" y="1535252"/>
            <a:ext cx="11233727" cy="4338368"/>
          </a:xfrm>
        </p:spPr>
        <p:txBody>
          <a:bodyPr/>
          <a:lstStyle>
            <a:lvl1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1pPr>
            <a:lvl2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2pPr>
            <a:lvl3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3pPr>
            <a:lvl4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4pPr>
            <a:lvl5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65D2BB-2471-D7B1-5C20-C6259C36BD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5" t="22559" r="5185" b="63435"/>
          <a:stretch/>
        </p:blipFill>
        <p:spPr>
          <a:xfrm>
            <a:off x="1421408" y="5897418"/>
            <a:ext cx="6146800" cy="9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3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rial 2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A81BC5-8CCC-7BD8-5C78-942A282D1655}"/>
              </a:ext>
            </a:extLst>
          </p:cNvPr>
          <p:cNvSpPr/>
          <p:nvPr userDrawn="1"/>
        </p:nvSpPr>
        <p:spPr>
          <a:xfrm>
            <a:off x="-1" y="0"/>
            <a:ext cx="4360719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4A031-C8B4-C485-4FE7-301EA4B3C7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3131" r="11817" b="33131"/>
          <a:stretch/>
        </p:blipFill>
        <p:spPr>
          <a:xfrm>
            <a:off x="479136" y="216755"/>
            <a:ext cx="1246909" cy="55087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004B47-07DC-355D-4E3D-4995CBBC12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39854" y="479135"/>
            <a:ext cx="6873010" cy="5899729"/>
          </a:xfrm>
        </p:spPr>
        <p:txBody>
          <a:bodyPr/>
          <a:lstStyle>
            <a:lvl1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1pPr>
            <a:lvl2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2pPr>
            <a:lvl3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3pPr>
            <a:lvl4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4pPr>
            <a:lvl5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A9AC9-B73B-E711-0C31-48AAE02A3B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1" t="21211" r="62558" b="47467"/>
          <a:stretch/>
        </p:blipFill>
        <p:spPr>
          <a:xfrm>
            <a:off x="2051627" y="4709902"/>
            <a:ext cx="2309091" cy="2148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594F4E-8BED-39EA-ED1B-E49BAF69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35" y="1524000"/>
            <a:ext cx="3402447" cy="4466490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554CCC"/>
                </a:solidFill>
                <a:latin typeface="+mn-lt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720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4A480-6CB1-D33A-A14B-8550C979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46ABF-16DE-DB93-BC53-B10D1E18B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2C11-BA20-0239-ADD2-B8E5898B6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235D9-8F5B-4146-AE33-01AFE4E78A79}" type="datetimeFigureOut">
              <a:rPr lang="en-ID" smtClean="0"/>
              <a:t>02/02/2024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02E2-E616-E7F6-620B-9408F4575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094C-16A9-9B1E-F577-42F4671C3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589AA-9370-4229-9A3F-B6A4AA22C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393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7CEE-7464-CDFF-CBE1-41FD5A8CC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React.js</a:t>
            </a:r>
            <a:br>
              <a:rPr lang="en-US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1537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2AF5E-6199-617D-0926-BE8C4E050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0983-562B-16C7-2C1C-7E10E056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Object Filtering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0BA2-1241-1165-0EA6-C4FE675C1C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.map()</a:t>
            </a:r>
            <a:endParaRPr lang="en-ID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9CEA1-F422-2842-B302-8FAB8A71D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10" y="2099097"/>
            <a:ext cx="4677514" cy="1736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F415FB-EE66-CEA7-3C3D-B15B64E45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271" y="2099097"/>
            <a:ext cx="3840249" cy="173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1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1450F9-4367-DEF7-810D-A4E43C774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359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2543-68D4-F84F-4B4A-2DDE619BE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Bagian 3:</a:t>
            </a:r>
            <a:br>
              <a:rPr lang="en-US"/>
            </a:br>
            <a:r>
              <a:rPr lang="en-US"/>
              <a:t>Routing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9736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5A2B-1276-6AE2-BFD9-59E6A88E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Instalasi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3672-A737-CD7B-C5E6-57192B6176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Jalankan sintaks: npm install react-router-dom</a:t>
            </a:r>
            <a:endParaRPr lang="en-ID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0F3A0-BB4D-BA2F-2D2B-141AD6A29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11" b="2754"/>
          <a:stretch/>
        </p:blipFill>
        <p:spPr bwMode="auto">
          <a:xfrm>
            <a:off x="586210" y="2090631"/>
            <a:ext cx="4647120" cy="12791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3407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23D7B-F604-9333-C676-9843A21BE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5FF3-EBA1-0592-7F1A-8D15D725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Setup Router</a:t>
            </a:r>
            <a:endParaRPr lang="en-ID" dirty="0"/>
          </a:p>
        </p:txBody>
      </p:sp>
      <p:pic>
        <p:nvPicPr>
          <p:cNvPr id="5" name="Picture 4" descr="import { BrowserRouter, Route, Routes } from &quot;react-router-dom&quot;&#10;import Home from './pages/Home'&#10;&#10;function App() {&#10;  return (&#10;    &lt;BrowserRouter&gt;&#10;      &lt;Routes&gt;&#10;        &lt;Route path='/' element={&lt;Home /&gt;} /&gt;&#10;      &lt;/Routes&gt;&#10;    &lt;/BrowserRouter&gt;&#10;  )&#10;}&#10;export default App">
            <a:extLst>
              <a:ext uri="{FF2B5EF4-FFF2-40B4-BE49-F238E27FC236}">
                <a16:creationId xmlns:a16="http://schemas.microsoft.com/office/drawing/2014/main" id="{2D4E46C7-E2D3-56DF-05D1-E89AD9E46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86" y="1696719"/>
            <a:ext cx="5053647" cy="2682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547F2B-95BC-ED5F-7BE5-3394F5EF0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584" y="2545324"/>
            <a:ext cx="1442083" cy="193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8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EBE98-0C2E-24A2-9C01-8BC9C4EF5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7149-7ED3-C7DA-6DFF-F5EFC1398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Bagian 4:</a:t>
            </a:r>
            <a:br>
              <a:rPr lang="en-US"/>
            </a:br>
            <a:r>
              <a:rPr lang="en-US"/>
              <a:t>Advance API Filtering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37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E1D03-20B7-6A01-F39E-D907C1393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1053-374E-60DF-4F42-7C8E2EC5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Array Filtering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8082-930F-E3F1-E440-91E600FB84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.filter()</a:t>
            </a: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590CA-BEE9-A7A6-3C6D-DB18211FB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10" y="2090631"/>
            <a:ext cx="4690092" cy="307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8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71923-0DB7-58BA-281C-0D2E3D050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9EF6-19E4-A28B-59E2-357F7E70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Array Filtering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126A6-1C38-7D1E-03F9-F93E5F1CD8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.find()</a:t>
            </a:r>
            <a:endParaRPr lang="en-ID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96F62-CC1E-1173-9D2D-062314DE9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10" y="2099098"/>
            <a:ext cx="4696254" cy="185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1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32051-9EC1-A910-258D-32C0F3535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D7A4-8F51-D7A2-EDEF-B821B4FD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Object Filtering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82A60-6A99-4EE0-8C16-46205B2B5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09" y="1650365"/>
            <a:ext cx="2224723" cy="377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0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74FF8-0FC3-6879-761E-648CBC4A3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E816-AEAC-7559-A6BC-FF3B03D5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10" y="2099097"/>
            <a:ext cx="4696254" cy="2347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32D5E-4888-4E0C-62EB-9EF5CDE2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Object Filtering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A16A1-D5EF-4FA5-AF1D-1308D7CA4B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.filter()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49224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49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React.js </vt:lpstr>
      <vt:lpstr>Bagian 3: Routing</vt:lpstr>
      <vt:lpstr>Instalasi</vt:lpstr>
      <vt:lpstr>Setup Router</vt:lpstr>
      <vt:lpstr>Bagian 4: Advance API Filtering</vt:lpstr>
      <vt:lpstr>Array Filtering</vt:lpstr>
      <vt:lpstr>Array Filtering</vt:lpstr>
      <vt:lpstr>Object Filtering</vt:lpstr>
      <vt:lpstr>Object Filtering</vt:lpstr>
      <vt:lpstr>Object Filtering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Vicky Salim</dc:creator>
  <cp:lastModifiedBy>Fanes Pratama</cp:lastModifiedBy>
  <cp:revision>4</cp:revision>
  <dcterms:created xsi:type="dcterms:W3CDTF">2023-02-27T04:29:46Z</dcterms:created>
  <dcterms:modified xsi:type="dcterms:W3CDTF">2024-02-02T07:50:39Z</dcterms:modified>
</cp:coreProperties>
</file>