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7" r:id="rId2"/>
    <p:sldId id="263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F1F1F1"/>
    <a:srgbClr val="626262"/>
    <a:srgbClr val="55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10/11/2024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10/11/2024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07EDD-8CF6-6F80-CE75-842F116829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6"/>
            <a:ext cx="6873010" cy="7026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Spawning Object/Prefabs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8CE473F-3EF9-A203-4C18-C0DBC0F77C1F}"/>
              </a:ext>
            </a:extLst>
          </p:cNvPr>
          <p:cNvSpPr txBox="1">
            <a:spLocks/>
          </p:cNvSpPr>
          <p:nvPr/>
        </p:nvSpPr>
        <p:spPr>
          <a:xfrm>
            <a:off x="4873915" y="1287143"/>
            <a:ext cx="6873010" cy="521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GameObject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 dirty="0" err="1">
                <a:solidFill>
                  <a:schemeClr val="tx1"/>
                </a:solidFill>
              </a:rPr>
              <a:t>dasarnya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wadah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terlihat</a:t>
            </a:r>
            <a:r>
              <a:rPr lang="en-US" dirty="0">
                <a:solidFill>
                  <a:schemeClr val="tx1"/>
                </a:solidFill>
              </a:rPr>
              <a:t>(invisible) yang </a:t>
            </a:r>
            <a:r>
              <a:rPr lang="en-US" dirty="0" err="1">
                <a:solidFill>
                  <a:schemeClr val="tx1"/>
                </a:solidFill>
              </a:rPr>
              <a:t>mempunyai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posisi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rotasi</a:t>
            </a:r>
            <a:r>
              <a:rPr lang="en-US" dirty="0">
                <a:solidFill>
                  <a:schemeClr val="tx1"/>
                </a:solidFill>
              </a:rPr>
              <a:t>, dan scale. Yang </a:t>
            </a:r>
            <a:r>
              <a:rPr lang="en-US" dirty="0" err="1">
                <a:solidFill>
                  <a:schemeClr val="tx1"/>
                </a:solidFill>
              </a:rPr>
              <a:t>dapat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dengan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macam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menambahkan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fitur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tambahan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sesuai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kebutuhan</a:t>
            </a:r>
            <a:r>
              <a:rPr lang="en-US" dirty="0">
                <a:solidFill>
                  <a:schemeClr val="tx1"/>
                </a:solidFill>
              </a:rPr>
              <a:t> dan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bisa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atur</a:t>
            </a:r>
            <a:r>
              <a:rPr lang="en-US" dirty="0">
                <a:solidFill>
                  <a:schemeClr val="tx1"/>
                </a:solidFill>
              </a:rPr>
              <a:t> pada </a:t>
            </a:r>
            <a:r>
              <a:rPr lang="en-US">
                <a:solidFill>
                  <a:schemeClr val="tx1"/>
                </a:solidFill>
              </a:rPr>
              <a:t>panel inspector.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956251-F5AA-E832-D9A0-670F42EB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GameObject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4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3500" lvl="0" indent="-12065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</a:pPr>
            <a: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There was a </a:t>
            </a:r>
            <a:r>
              <a:rPr lang="en-US" sz="28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thing</a:t>
            </a:r>
            <a: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 (apple) being</a:t>
            </a:r>
            <a:b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</a:br>
            <a: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manipulated by unknown </a:t>
            </a:r>
            <a:r>
              <a:rPr lang="en-US" sz="28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force</a:t>
            </a:r>
            <a:br>
              <a:rPr lang="en-US" sz="28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</a:br>
            <a: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(gravity) </a:t>
            </a:r>
            <a:r>
              <a:rPr lang="en-US" sz="28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collided</a:t>
            </a:r>
            <a: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 with ‘unlucky’</a:t>
            </a:r>
            <a:b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</a:br>
            <a: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  <a:t>young man (Isaac Newton)</a:t>
            </a:r>
            <a:br>
              <a:rPr lang="en-US" sz="2800" dirty="0">
                <a:solidFill>
                  <a:srgbClr val="404040"/>
                </a:solidFill>
                <a:highlight>
                  <a:schemeClr val="lt1"/>
                </a:highlight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  <a:sym typeface="Roboto Medium"/>
              </a:rPr>
            </a:br>
            <a:endParaRPr lang="en-ID" sz="2800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1" name="Google Shape;199;g13bd79b0c5d_2_240">
            <a:extLst>
              <a:ext uri="{FF2B5EF4-FFF2-40B4-BE49-F238E27FC236}">
                <a16:creationId xmlns:a16="http://schemas.microsoft.com/office/drawing/2014/main" id="{124525B6-C905-1A9D-A4E8-9DFEF1367F84}"/>
              </a:ext>
            </a:extLst>
          </p:cNvPr>
          <p:cNvSpPr txBox="1">
            <a:spLocks/>
          </p:cNvSpPr>
          <p:nvPr/>
        </p:nvSpPr>
        <p:spPr>
          <a:xfrm>
            <a:off x="2625881" y="680986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554CCC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3600"/>
              <a:buFont typeface="Calibri"/>
              <a:buNone/>
            </a:pPr>
            <a:r>
              <a:rPr lang="en-US"/>
              <a:t>Physics in our universe</a:t>
            </a:r>
            <a:endParaRPr lang="en-US" dirty="0"/>
          </a:p>
        </p:txBody>
      </p:sp>
      <p:pic>
        <p:nvPicPr>
          <p:cNvPr id="12" name="Picture 11" descr="A tree with apples falling down&#10;&#10;Description automatically generated">
            <a:extLst>
              <a:ext uri="{FF2B5EF4-FFF2-40B4-BE49-F238E27FC236}">
                <a16:creationId xmlns:a16="http://schemas.microsoft.com/office/drawing/2014/main" id="{A4F51977-06AB-0C74-797A-A7A4BC9F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754" y="2174320"/>
            <a:ext cx="2320255" cy="27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Physics in Unity universe</a:t>
            </a:r>
            <a:endParaRPr lang="en-ID" dirty="0"/>
          </a:p>
        </p:txBody>
      </p:sp>
      <p:sp>
        <p:nvSpPr>
          <p:cNvPr id="6" name="Google Shape;207;g13bd79b0c5d_2_246">
            <a:extLst>
              <a:ext uri="{FF2B5EF4-FFF2-40B4-BE49-F238E27FC236}">
                <a16:creationId xmlns:a16="http://schemas.microsoft.com/office/drawing/2014/main" id="{556E325C-4B1D-AC44-9B20-09E96C2BE92C}"/>
              </a:ext>
            </a:extLst>
          </p:cNvPr>
          <p:cNvSpPr txBox="1">
            <a:spLocks/>
          </p:cNvSpPr>
          <p:nvPr/>
        </p:nvSpPr>
        <p:spPr>
          <a:xfrm>
            <a:off x="1607393" y="2134798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indent="-120650">
              <a:lnSpc>
                <a:spcPct val="80000"/>
              </a:lnSpc>
              <a:spcBef>
                <a:spcPts val="1100"/>
              </a:spcBef>
              <a:buClr>
                <a:srgbClr val="404040"/>
              </a:buClr>
              <a:buSzPts val="1900"/>
              <a:buFont typeface="Roboto Medium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There was a </a:t>
            </a:r>
            <a:r>
              <a:rPr lang="en-US" sz="19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thing</a:t>
            </a: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 (apple) being</a:t>
            </a:r>
          </a:p>
          <a:p>
            <a:pPr marL="63500" indent="-120650">
              <a:lnSpc>
                <a:spcPct val="80000"/>
              </a:lnSpc>
              <a:spcBef>
                <a:spcPts val="1100"/>
              </a:spcBef>
              <a:buClr>
                <a:srgbClr val="404040"/>
              </a:buClr>
              <a:buSzPts val="1900"/>
              <a:buFont typeface="Roboto Medium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manipulated by unknown </a:t>
            </a:r>
            <a:r>
              <a:rPr lang="en-US" sz="19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force</a:t>
            </a:r>
          </a:p>
          <a:p>
            <a:pPr marL="63500" indent="-120650">
              <a:lnSpc>
                <a:spcPct val="80000"/>
              </a:lnSpc>
              <a:spcBef>
                <a:spcPts val="1100"/>
              </a:spcBef>
              <a:buClr>
                <a:srgbClr val="404040"/>
              </a:buClr>
              <a:buSzPts val="1900"/>
              <a:buFont typeface="Roboto Medium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(gravity) </a:t>
            </a:r>
            <a:r>
              <a:rPr lang="en-US" sz="1900" u="sng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collided</a:t>
            </a: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 with ‘unlucky’</a:t>
            </a:r>
          </a:p>
          <a:p>
            <a:pPr marL="63500" indent="-120650">
              <a:lnSpc>
                <a:spcPct val="80000"/>
              </a:lnSpc>
              <a:spcBef>
                <a:spcPts val="1100"/>
              </a:spcBef>
              <a:buClr>
                <a:srgbClr val="404040"/>
              </a:buClr>
              <a:buSzPts val="1900"/>
              <a:buFont typeface="Roboto Medium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young man (Isaac Newton)</a:t>
            </a:r>
          </a:p>
        </p:txBody>
      </p:sp>
      <p:sp>
        <p:nvSpPr>
          <p:cNvPr id="7" name="Google Shape;209;g13bd79b0c5d_2_246">
            <a:extLst>
              <a:ext uri="{FF2B5EF4-FFF2-40B4-BE49-F238E27FC236}">
                <a16:creationId xmlns:a16="http://schemas.microsoft.com/office/drawing/2014/main" id="{CC085118-D625-5D44-B449-4D7AA74FE80B}"/>
              </a:ext>
            </a:extLst>
          </p:cNvPr>
          <p:cNvSpPr txBox="1">
            <a:spLocks/>
          </p:cNvSpPr>
          <p:nvPr/>
        </p:nvSpPr>
        <p:spPr>
          <a:xfrm>
            <a:off x="6812708" y="2039902"/>
            <a:ext cx="3628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900" u="sng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thing</a:t>
            </a:r>
            <a:r>
              <a:rPr lang="en-US" sz="190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 (apple) is a </a:t>
            </a:r>
            <a:r>
              <a:rPr lang="en-US" sz="1900" u="sng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rigidbody</a:t>
            </a:r>
            <a:r>
              <a:rPr lang="en-US" sz="190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90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actual body that make </a:t>
            </a:r>
            <a:r>
              <a:rPr lang="en-US" sz="1900" u="sng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collision happen</a:t>
            </a:r>
            <a:r>
              <a:rPr lang="en-US" sz="190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 is a </a:t>
            </a:r>
            <a:r>
              <a:rPr lang="en-US" sz="1900" u="sng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collider.</a:t>
            </a:r>
          </a:p>
          <a:p>
            <a:pPr marL="0" indent="0">
              <a:lnSpc>
                <a:spcPct val="80000"/>
              </a:lnSpc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190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gravity is.. well.. gravity..</a:t>
            </a:r>
            <a:endParaRPr lang="en-US" sz="1900" dirty="0">
              <a:solidFill>
                <a:srgbClr val="404040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91E0C0-C485-EB47-EF06-301C64984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766" y="2195183"/>
            <a:ext cx="1524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/>
              <a:t>Physics in Unity universe</a:t>
            </a:r>
            <a:endParaRPr lang="en-ID" dirty="0"/>
          </a:p>
        </p:txBody>
      </p:sp>
      <p:sp>
        <p:nvSpPr>
          <p:cNvPr id="7" name="Google Shape;209;g13bd79b0c5d_2_246">
            <a:extLst>
              <a:ext uri="{FF2B5EF4-FFF2-40B4-BE49-F238E27FC236}">
                <a16:creationId xmlns:a16="http://schemas.microsoft.com/office/drawing/2014/main" id="{CC085118-D625-5D44-B449-4D7AA74FE80B}"/>
              </a:ext>
            </a:extLst>
          </p:cNvPr>
          <p:cNvSpPr txBox="1">
            <a:spLocks/>
          </p:cNvSpPr>
          <p:nvPr/>
        </p:nvSpPr>
        <p:spPr>
          <a:xfrm>
            <a:off x="810883" y="2039902"/>
            <a:ext cx="9630625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lvl="0" indent="-120650">
              <a:lnSpc>
                <a:spcPct val="80000"/>
              </a:lnSpc>
              <a:spcBef>
                <a:spcPts val="1100"/>
              </a:spcBef>
              <a:buClr>
                <a:srgbClr val="404040"/>
              </a:buClr>
              <a:buSzPts val="1900"/>
              <a:buFont typeface="Roboto Medium"/>
              <a:buChar char=" "/>
            </a:pPr>
            <a:r>
              <a:rPr lang="en-US" sz="1900" dirty="0">
                <a:solidFill>
                  <a:srgbClr val="404040"/>
                </a:solidFill>
                <a:highlight>
                  <a:schemeClr val="lt1"/>
                </a:highlight>
                <a:latin typeface="Roboto Medium"/>
                <a:ea typeface="Roboto Medium"/>
                <a:cs typeface="Roboto Medium"/>
                <a:sym typeface="Roboto Medium"/>
              </a:rPr>
              <a:t>Once again, everything is a component. So there will be 2 component that make physics works in unity</a:t>
            </a:r>
          </a:p>
          <a:p>
            <a:pPr marL="0" lvl="0" indent="0">
              <a:lnSpc>
                <a:spcPct val="80000"/>
              </a:lnSpc>
              <a:spcBef>
                <a:spcPts val="1100"/>
              </a:spcBef>
              <a:buNone/>
            </a:pPr>
            <a:endParaRPr lang="en-US" sz="1900" dirty="0">
              <a:solidFill>
                <a:srgbClr val="404040"/>
              </a:solidFill>
              <a:highlight>
                <a:schemeClr val="lt1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sz="1900" dirty="0" err="1">
                <a:highlight>
                  <a:srgbClr val="FFFF00"/>
                </a:highlight>
                <a:latin typeface="Roboto Medium"/>
                <a:ea typeface="Roboto Medium"/>
                <a:cs typeface="Roboto Medium"/>
                <a:sym typeface="Roboto Medium"/>
              </a:rPr>
              <a:t>Rigidbody</a:t>
            </a:r>
            <a:r>
              <a:rPr lang="en-US" sz="1900" dirty="0">
                <a:highlight>
                  <a:srgbClr val="FFFF00"/>
                </a:highlight>
                <a:latin typeface="Roboto Medium"/>
                <a:ea typeface="Roboto Medium"/>
                <a:cs typeface="Roboto Medium"/>
                <a:sym typeface="Roboto Medium"/>
              </a:rPr>
              <a:t> Component (Make things physics!)</a:t>
            </a:r>
          </a:p>
          <a:p>
            <a:pPr marL="0" lvl="0" indent="0">
              <a:lnSpc>
                <a:spcPct val="80000"/>
              </a:lnSpc>
              <a:spcBef>
                <a:spcPts val="1100"/>
              </a:spcBef>
              <a:buNone/>
            </a:pPr>
            <a:r>
              <a:rPr lang="en-US" sz="1900" dirty="0">
                <a:highlight>
                  <a:srgbClr val="FFFF00"/>
                </a:highlight>
                <a:latin typeface="Roboto Medium"/>
                <a:ea typeface="Roboto Medium"/>
                <a:cs typeface="Roboto Medium"/>
                <a:sym typeface="Roboto Medium"/>
              </a:rPr>
              <a:t>Collider Component (Define the shape of things)</a:t>
            </a:r>
          </a:p>
        </p:txBody>
      </p:sp>
    </p:spTree>
    <p:extLst>
      <p:ext uri="{BB962C8B-B14F-4D97-AF65-F5344CB8AC3E}">
        <p14:creationId xmlns:p14="http://schemas.microsoft.com/office/powerpoint/2010/main" val="204220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07EDD-8CF6-6F80-CE75-842F116829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6"/>
            <a:ext cx="6873010" cy="7026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Spawning Object/Prefabs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766848-F33B-E7BE-B5CB-764BCF3F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Berbagai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Istilah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8CE473F-3EF9-A203-4C18-C0DBC0F77C1F}"/>
              </a:ext>
            </a:extLst>
          </p:cNvPr>
          <p:cNvSpPr txBox="1">
            <a:spLocks/>
          </p:cNvSpPr>
          <p:nvPr/>
        </p:nvSpPr>
        <p:spPr>
          <a:xfrm>
            <a:off x="4873915" y="1287143"/>
            <a:ext cx="6873010" cy="521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Spawning Object =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Spawning object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proses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munculnya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karakter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atau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objek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permainan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Prefabs = 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Prefabs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adalah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objek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yang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sudah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dibuat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dan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siap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pakai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dalam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öhne"/>
              </a:rPr>
              <a:t>permainan</a:t>
            </a: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2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 Medium</vt:lpstr>
      <vt:lpstr>Söhne</vt:lpstr>
      <vt:lpstr>Office Theme</vt:lpstr>
      <vt:lpstr>Unity</vt:lpstr>
      <vt:lpstr>GameObject</vt:lpstr>
      <vt:lpstr>There was a thing (apple) being manipulated by unknown force (gravity) collided with ‘unlucky’ young man (Isaac Newton) </vt:lpstr>
      <vt:lpstr>Physics in Unity universe</vt:lpstr>
      <vt:lpstr>Physics in Unity universe</vt:lpstr>
      <vt:lpstr>Berbagai Istilah dalam OOP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Rendy Pratama</cp:lastModifiedBy>
  <cp:revision>6</cp:revision>
  <dcterms:created xsi:type="dcterms:W3CDTF">2023-02-27T04:29:46Z</dcterms:created>
  <dcterms:modified xsi:type="dcterms:W3CDTF">2024-11-10T12:02:49Z</dcterms:modified>
</cp:coreProperties>
</file>