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7" r:id="rId2"/>
    <p:sldId id="258" r:id="rId3"/>
    <p:sldId id="260" r:id="rId4"/>
    <p:sldId id="259" r:id="rId5"/>
    <p:sldId id="270" r:id="rId6"/>
    <p:sldId id="263" r:id="rId7"/>
    <p:sldId id="272" r:id="rId8"/>
    <p:sldId id="273" r:id="rId9"/>
    <p:sldId id="265" r:id="rId10"/>
    <p:sldId id="264" r:id="rId11"/>
    <p:sldId id="271" r:id="rId12"/>
    <p:sldId id="274" r:id="rId13"/>
    <p:sldId id="275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554CCC"/>
    <a:srgbClr val="F1F1F1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09/11/2024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09/11/2024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MOBILE DEVELOPER</a:t>
            </a:r>
            <a:br>
              <a:rPr lang="id-ID" dirty="0"/>
            </a:br>
            <a:r>
              <a:rPr lang="id-ID" dirty="0"/>
              <a:t>WEEK 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2C24-11A4-B49D-D42E-E8F024E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CC7-05D5-4828-2847-A59658CE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3200" dirty="0"/>
              <a:t>Program Sederhana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E4F4-0C15-434C-A2C3-29F67FD4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9" y="1720139"/>
            <a:ext cx="487748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E7BA-95B6-D623-D185-5826B40F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630-589C-138D-3D56-EF5D80DE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Tugas Mandiri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455055-D12D-43C3-B5AB-662212A63B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/>
              <a:t>B</a:t>
            </a:r>
            <a:r>
              <a:rPr lang="id-ID" sz="2400" dirty="0" err="1"/>
              <a:t>uatlah</a:t>
            </a:r>
            <a:r>
              <a:rPr lang="id-ID" sz="2400" dirty="0"/>
              <a:t> sebuah program sederhana yang menampilkan hasil dari penambahan, pengurangan, perkalian, pembagian.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19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E466-11B5-3F1E-550B-7B7B6376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9CB-3E5D-9FF8-9C68-C3B044D0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B797-1886-47CA-9AFC-0A8103A592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 err="1"/>
              <a:t>Class</a:t>
            </a:r>
            <a:r>
              <a:rPr lang="id-ID" sz="2400" dirty="0"/>
              <a:t> adalah sebuah entitas yang memiliki sifat (variabel) dan tugas (</a:t>
            </a:r>
            <a:r>
              <a:rPr lang="id-ID" sz="2400" dirty="0" err="1"/>
              <a:t>function</a:t>
            </a:r>
            <a:r>
              <a:rPr lang="id-ID" sz="2400" dirty="0"/>
              <a:t>).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5B02-4BA9-49CD-807D-7D6288D1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0" y="2203869"/>
            <a:ext cx="497274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2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2C24-11A4-B49D-D42E-E8F024E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CC7-05D5-4828-2847-A59658CE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3200" dirty="0"/>
              <a:t>Program Sederhana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9B36E-BCA6-4531-8C5C-5615160E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5" y="1584744"/>
            <a:ext cx="4518875" cy="5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4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E7BA-95B6-D623-D185-5826B40F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630-589C-138D-3D56-EF5D80DE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Tugas Mandiri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455055-D12D-43C3-B5AB-662212A63B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/>
              <a:t>B</a:t>
            </a:r>
            <a:r>
              <a:rPr lang="id-ID" sz="2400" dirty="0" err="1"/>
              <a:t>uatlah</a:t>
            </a:r>
            <a:r>
              <a:rPr lang="id-ID" sz="2400" dirty="0"/>
              <a:t> sebuah </a:t>
            </a:r>
            <a:r>
              <a:rPr lang="id-ID" sz="2400" dirty="0" err="1"/>
              <a:t>class</a:t>
            </a:r>
            <a:r>
              <a:rPr lang="id-ID" sz="2400" dirty="0"/>
              <a:t> dengan 3 sifat(variabel) dan 3 tugas(</a:t>
            </a:r>
            <a:r>
              <a:rPr lang="id-ID" sz="2400" dirty="0" err="1"/>
              <a:t>function</a:t>
            </a:r>
            <a:r>
              <a:rPr lang="id-ID" sz="2400" dirty="0"/>
              <a:t>) di dalamnya.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56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109" y="3538172"/>
            <a:ext cx="9144000" cy="3319828"/>
          </a:xfrm>
        </p:spPr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8F40A-BA57-D783-0C46-7C0420D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53" y="419877"/>
            <a:ext cx="4478694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FLUTTER AND DART INTRODUCTION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07EDD-8CF6-6F80-CE75-842F11682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d-ID" dirty="0">
                <a:solidFill>
                  <a:srgbClr val="4B42C3"/>
                </a:solidFill>
              </a:rPr>
              <a:t>Pengertian </a:t>
            </a:r>
            <a:r>
              <a:rPr lang="id-ID" dirty="0" err="1">
                <a:solidFill>
                  <a:srgbClr val="4B42C3"/>
                </a:solidFill>
              </a:rPr>
              <a:t>Flutter</a:t>
            </a:r>
            <a:endParaRPr lang="en-US" dirty="0">
              <a:solidFill>
                <a:srgbClr val="4B42C3"/>
              </a:solidFill>
            </a:endParaRPr>
          </a:p>
          <a:p>
            <a:r>
              <a:rPr lang="id-ID" dirty="0">
                <a:solidFill>
                  <a:srgbClr val="4B42C3"/>
                </a:solidFill>
              </a:rPr>
              <a:t>Pengertian </a:t>
            </a:r>
            <a:r>
              <a:rPr lang="id-ID" dirty="0" err="1">
                <a:solidFill>
                  <a:srgbClr val="4B42C3"/>
                </a:solidFill>
              </a:rPr>
              <a:t>Dart</a:t>
            </a:r>
            <a:endParaRPr lang="id-ID" dirty="0">
              <a:solidFill>
                <a:srgbClr val="4B42C3"/>
              </a:solidFill>
            </a:endParaRPr>
          </a:p>
          <a:p>
            <a:r>
              <a:rPr lang="id-ID" dirty="0">
                <a:solidFill>
                  <a:srgbClr val="4B42C3"/>
                </a:solidFill>
              </a:rPr>
              <a:t>Variabel</a:t>
            </a:r>
          </a:p>
          <a:p>
            <a:r>
              <a:rPr lang="id-ID" dirty="0">
                <a:solidFill>
                  <a:srgbClr val="4B42C3"/>
                </a:solidFill>
              </a:rPr>
              <a:t>Ringkasan</a:t>
            </a:r>
            <a:endParaRPr lang="en-US" dirty="0">
              <a:solidFill>
                <a:srgbClr val="4B42C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D3876-5597-4FAA-8F84-E72C23C2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6" y="1249218"/>
            <a:ext cx="3398982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Pengertian </a:t>
            </a:r>
            <a:r>
              <a:rPr lang="id-ID" dirty="0" err="1"/>
              <a:t>Flutter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/>
              <a:t>Flutter </a:t>
            </a:r>
            <a:r>
              <a:rPr lang="en-ID" sz="2400" dirty="0" err="1"/>
              <a:t>adalah</a:t>
            </a:r>
            <a:r>
              <a:rPr lang="en-ID" sz="2400" dirty="0"/>
              <a:t> SDK (Software Development Kit) yang </a:t>
            </a:r>
            <a:r>
              <a:rPr lang="en-ID" sz="2400" dirty="0" err="1"/>
              <a:t>dikembangkan</a:t>
            </a:r>
            <a:r>
              <a:rPr lang="en-ID" sz="2400" dirty="0"/>
              <a:t> oleh Google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berjalan</a:t>
            </a:r>
            <a:r>
              <a:rPr lang="en-ID" sz="2400" dirty="0"/>
              <a:t> pada </a:t>
            </a:r>
            <a:r>
              <a:rPr lang="en-ID" sz="2400" b="1" dirty="0" err="1"/>
              <a:t>berbagai</a:t>
            </a:r>
            <a:r>
              <a:rPr lang="en-ID" sz="2400" b="1" dirty="0"/>
              <a:t> platform</a:t>
            </a:r>
            <a:r>
              <a:rPr lang="id-ID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id-ID" sz="24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Salah satu alasan bagi pemula untuk menggunakan </a:t>
            </a:r>
            <a:r>
              <a:rPr lang="id-ID" sz="2400" dirty="0" err="1"/>
              <a:t>Flutter</a:t>
            </a:r>
            <a:r>
              <a:rPr lang="id-ID" sz="2400" dirty="0"/>
              <a:t> karena </a:t>
            </a:r>
            <a:r>
              <a:rPr lang="id-ID" sz="2400" dirty="0" err="1"/>
              <a:t>sifatn</a:t>
            </a:r>
            <a:r>
              <a:rPr lang="en-ID" sz="2400" dirty="0" err="1"/>
              <a:t>ya</a:t>
            </a:r>
            <a:r>
              <a:rPr lang="id-ID" sz="2400" dirty="0"/>
              <a:t> </a:t>
            </a:r>
            <a:r>
              <a:rPr lang="en-ID" sz="2400" dirty="0"/>
              <a:t>yang </a:t>
            </a:r>
            <a:r>
              <a:rPr lang="id-ID" sz="2400" b="1" i="1" dirty="0"/>
              <a:t>open </a:t>
            </a:r>
            <a:r>
              <a:rPr lang="id-ID" sz="2400" b="1" i="1" dirty="0" err="1"/>
              <a:t>source</a:t>
            </a:r>
            <a:r>
              <a:rPr lang="id-ID" sz="2400" b="1" i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id-ID" sz="2400" b="1" i="1" dirty="0"/>
          </a:p>
          <a:p>
            <a:pPr marL="0" indent="0" algn="l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Beberapa aplikasi besar </a:t>
            </a:r>
            <a:r>
              <a:rPr lang="en-ID" sz="2400" dirty="0"/>
              <a:t>yang</a:t>
            </a:r>
            <a:r>
              <a:rPr lang="id-ID" sz="2400" dirty="0"/>
              <a:t> menggunakan </a:t>
            </a:r>
            <a:r>
              <a:rPr lang="id-ID" sz="2400" dirty="0" err="1"/>
              <a:t>Flutter</a:t>
            </a:r>
            <a:r>
              <a:rPr lang="id-ID" sz="2400" dirty="0"/>
              <a:t>: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id-ID" sz="2400" dirty="0" err="1"/>
              <a:t>Grab</a:t>
            </a:r>
            <a:endParaRPr lang="id-ID" sz="24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id-ID" sz="2400" dirty="0" err="1"/>
              <a:t>Gopa</a:t>
            </a:r>
            <a:r>
              <a:rPr lang="en-ID" sz="2400" dirty="0"/>
              <a:t>y</a:t>
            </a:r>
            <a:endParaRPr lang="id-ID" sz="24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id-ID" sz="2400" dirty="0"/>
              <a:t>M</a:t>
            </a:r>
            <a:r>
              <a:rPr lang="en-ID" sz="2400" dirty="0"/>
              <a:t>y</a:t>
            </a:r>
            <a:r>
              <a:rPr lang="id-ID" sz="2400" dirty="0"/>
              <a:t>Telkomsel</a:t>
            </a:r>
          </a:p>
          <a:p>
            <a:pPr marL="0" indent="0" algn="l">
              <a:lnSpc>
                <a:spcPct val="100000"/>
              </a:lnSpc>
              <a:spcBef>
                <a:spcPts val="400"/>
              </a:spcBef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Pengertian </a:t>
            </a:r>
            <a:r>
              <a:rPr lang="id-ID" dirty="0" err="1"/>
              <a:t>Dart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/>
              <a:t>Flutter </a:t>
            </a:r>
            <a:r>
              <a:rPr lang="en-ID" sz="2400" dirty="0" err="1"/>
              <a:t>ditulis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Dart. Dart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</a:t>
            </a:r>
            <a:r>
              <a:rPr lang="en-ID" sz="2400" dirty="0" err="1"/>
              <a:t>kelas</a:t>
            </a:r>
            <a:r>
              <a:rPr lang="en-ID" sz="2400" dirty="0"/>
              <a:t> dan </a:t>
            </a:r>
            <a:r>
              <a:rPr lang="en-ID" sz="2400" b="1" dirty="0" err="1"/>
              <a:t>berorientasi</a:t>
            </a:r>
            <a:r>
              <a:rPr lang="en-ID" sz="2400" b="1" dirty="0"/>
              <a:t> </a:t>
            </a:r>
            <a:r>
              <a:rPr lang="en-ID" sz="2400" b="1" dirty="0" err="1"/>
              <a:t>terhadap</a:t>
            </a:r>
            <a:r>
              <a:rPr lang="en-ID" sz="2400" b="1" dirty="0"/>
              <a:t> </a:t>
            </a:r>
            <a:r>
              <a:rPr lang="en-ID" sz="2400" b="1" dirty="0" err="1"/>
              <a:t>objek</a:t>
            </a:r>
            <a:r>
              <a:rPr lang="id-ID" sz="2400" b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id-ID" sz="2400" b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Jauh sebelum ada </a:t>
            </a:r>
            <a:r>
              <a:rPr lang="id-ID" sz="2400" dirty="0" err="1"/>
              <a:t>Flutter</a:t>
            </a:r>
            <a:r>
              <a:rPr lang="id-ID" sz="2400" dirty="0"/>
              <a:t>, </a:t>
            </a:r>
            <a:r>
              <a:rPr lang="id-ID" sz="2400" dirty="0" err="1"/>
              <a:t>Dart</a:t>
            </a:r>
            <a:r>
              <a:rPr lang="id-ID" sz="2400" dirty="0"/>
              <a:t> awalnya digunakan untuk membuat web yang ada di Google. Sejak rilisnya </a:t>
            </a:r>
            <a:r>
              <a:rPr lang="id-ID" sz="2400" dirty="0" err="1"/>
              <a:t>Flutter</a:t>
            </a:r>
            <a:r>
              <a:rPr lang="id-ID" sz="2400" dirty="0"/>
              <a:t> SDK untuk pengembangan iOS, Android, dan web, bahasa </a:t>
            </a:r>
            <a:r>
              <a:rPr lang="id-ID" sz="2400" dirty="0" err="1"/>
              <a:t>Dart</a:t>
            </a:r>
            <a:r>
              <a:rPr lang="id-ID" sz="2400" dirty="0"/>
              <a:t> menjadi sorotan.	</a:t>
            </a:r>
          </a:p>
        </p:txBody>
      </p:sp>
    </p:spTree>
    <p:extLst>
      <p:ext uri="{BB962C8B-B14F-4D97-AF65-F5344CB8AC3E}">
        <p14:creationId xmlns:p14="http://schemas.microsoft.com/office/powerpoint/2010/main" val="37374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F3C4-1982-5E28-C9AE-6D07336A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E2BA-B023-050A-6729-84BE930B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72FD-68D4-21D8-9581-974D6351E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id-ID" sz="2400" dirty="0"/>
              <a:t>merupakan sebuah wadah untuk menyimpan data atau nilai selama program berjalan.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id-ID" sz="24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Variabel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dianggap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label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yang </a:t>
            </a:r>
            <a:r>
              <a:rPr lang="en-ID" sz="2400" dirty="0" err="1"/>
              <a:t>mengacu</a:t>
            </a:r>
            <a:r>
              <a:rPr lang="en-ID" sz="2400" dirty="0"/>
              <a:t> pada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, yang </a:t>
            </a:r>
            <a:r>
              <a:rPr lang="en-ID" sz="2400" dirty="0" err="1"/>
              <a:t>nantinya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program.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EF101-140F-4912-B134-E1FEC268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3" y="3968313"/>
            <a:ext cx="432495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F3C4-1982-5E28-C9AE-6D07336A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E2BA-B023-050A-6729-84BE930B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Variabel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CD735-9211-47FF-B8E2-0D9C3C25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3" y="720917"/>
            <a:ext cx="8006646" cy="57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E7BA-95B6-D623-D185-5826B40F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630-589C-138D-3D56-EF5D80DE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Tugas Mandiri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455055-D12D-43C3-B5AB-662212A63B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ID" sz="2400" dirty="0"/>
              <a:t>H</a:t>
            </a:r>
            <a:r>
              <a:rPr lang="id-ID" sz="2400" dirty="0" err="1"/>
              <a:t>alo</a:t>
            </a:r>
            <a:r>
              <a:rPr lang="id-ID" sz="2400" dirty="0"/>
              <a:t>, selamat siang, nama saya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&lt;&lt;Nama&gt;&gt;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Umur Saya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&lt;&lt;Umur&gt;&gt;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Tinggi Saya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/>
              <a:t>&lt;&lt;Tinggi&gt;&gt;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933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E466-11B5-3F1E-550B-7B7B6376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9CB-3E5D-9FF8-9C68-C3B044D0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B797-1886-47CA-9AFC-0A8103A592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id-ID" sz="2400" dirty="0" err="1"/>
              <a:t>Function</a:t>
            </a:r>
            <a:r>
              <a:rPr lang="id-ID" sz="2400" dirty="0"/>
              <a:t> adalah sebuah atau beberapa baris kode yang dirancang untuk melakukan tugas tertentu. </a:t>
            </a:r>
            <a:r>
              <a:rPr lang="id-ID" sz="2400" dirty="0" err="1"/>
              <a:t>Function</a:t>
            </a:r>
            <a:r>
              <a:rPr lang="id-ID" sz="2400" dirty="0"/>
              <a:t> memungkinkan kita untuk mengorganisasi </a:t>
            </a:r>
            <a:r>
              <a:rPr lang="id-ID" sz="2400" dirty="0" err="1"/>
              <a:t>kodingan</a:t>
            </a:r>
            <a:r>
              <a:rPr lang="id-ID" sz="2400" dirty="0"/>
              <a:t> dengan lebih baik dengan cara mengurangi pengulangan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02D6D-F1F8-42BD-B11D-04FFD5D6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2" y="3104277"/>
            <a:ext cx="546811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MOBILE DEVELOPER WEEK I</vt:lpstr>
      <vt:lpstr>FLUTTER AND DART INTRODUCTION</vt:lpstr>
      <vt:lpstr>PowerPoint Presentation</vt:lpstr>
      <vt:lpstr>Pengertian Flutter</vt:lpstr>
      <vt:lpstr>Pengertian Dart</vt:lpstr>
      <vt:lpstr>Variabel</vt:lpstr>
      <vt:lpstr>Variabel</vt:lpstr>
      <vt:lpstr>Tugas Mandiri</vt:lpstr>
      <vt:lpstr>Function</vt:lpstr>
      <vt:lpstr>Program Sederhana</vt:lpstr>
      <vt:lpstr>Tugas Mandiri</vt:lpstr>
      <vt:lpstr>Class</vt:lpstr>
      <vt:lpstr>Program Sederhana</vt:lpstr>
      <vt:lpstr>Tugas Mandiri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Rendy Pratama</cp:lastModifiedBy>
  <cp:revision>11</cp:revision>
  <dcterms:created xsi:type="dcterms:W3CDTF">2023-02-27T04:29:46Z</dcterms:created>
  <dcterms:modified xsi:type="dcterms:W3CDTF">2024-11-09T14:57:28Z</dcterms:modified>
</cp:coreProperties>
</file>